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media/image19.jpg" ContentType="image/jpeg"/>
  <Override PartName="/ppt/media/image24.jpg" ContentType="image/jpeg"/>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5.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comment1.xml" ContentType="application/vnd.openxmlformats-officedocument.presentationml.comments+xml"/>
  <Override PartName="/ppt/diagrams/data7.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media/image53.jpg" ContentType="image/jpeg"/>
  <Override PartName="/ppt/media/image54.jpg" ContentType="image/jpeg"/>
  <Override PartName="/ppt/media/image55.jpg" ContentType="image/jpeg"/>
  <Override PartName="/ppt/media/image100.jpg" ContentType="image/jpeg"/>
  <Override PartName="/ppt/media/image117.jp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66.jpg" ContentType="image/jpeg"/>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diagrams/data4.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ata6.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ata8.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0"/>
  </p:notesMasterIdLst>
  <p:handoutMasterIdLst>
    <p:handoutMasterId r:id="rId181"/>
  </p:handoutMasterIdLst>
  <p:sldIdLst>
    <p:sldId id="256" r:id="rId2"/>
    <p:sldId id="284" r:id="rId3"/>
    <p:sldId id="286" r:id="rId4"/>
    <p:sldId id="322" r:id="rId5"/>
    <p:sldId id="288" r:id="rId6"/>
    <p:sldId id="287" r:id="rId7"/>
    <p:sldId id="300" r:id="rId8"/>
    <p:sldId id="305" r:id="rId9"/>
    <p:sldId id="263" r:id="rId10"/>
    <p:sldId id="304" r:id="rId11"/>
    <p:sldId id="301" r:id="rId12"/>
    <p:sldId id="264" r:id="rId13"/>
    <p:sldId id="291" r:id="rId14"/>
    <p:sldId id="306" r:id="rId15"/>
    <p:sldId id="302" r:id="rId16"/>
    <p:sldId id="303" r:id="rId17"/>
    <p:sldId id="332"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311" r:id="rId31"/>
    <p:sldId id="307" r:id="rId32"/>
    <p:sldId id="308" r:id="rId33"/>
    <p:sldId id="309" r:id="rId34"/>
    <p:sldId id="310" r:id="rId35"/>
    <p:sldId id="313" r:id="rId36"/>
    <p:sldId id="312" r:id="rId37"/>
    <p:sldId id="333" r:id="rId38"/>
    <p:sldId id="314" r:id="rId39"/>
    <p:sldId id="315" r:id="rId40"/>
    <p:sldId id="298" r:id="rId41"/>
    <p:sldId id="316" r:id="rId42"/>
    <p:sldId id="331" r:id="rId43"/>
    <p:sldId id="297" r:id="rId44"/>
    <p:sldId id="293" r:id="rId45"/>
    <p:sldId id="317" r:id="rId46"/>
    <p:sldId id="329" r:id="rId47"/>
    <p:sldId id="328" r:id="rId48"/>
    <p:sldId id="334" r:id="rId49"/>
    <p:sldId id="327" r:id="rId50"/>
    <p:sldId id="335" r:id="rId51"/>
    <p:sldId id="318" r:id="rId52"/>
    <p:sldId id="336" r:id="rId53"/>
    <p:sldId id="320" r:id="rId54"/>
    <p:sldId id="337" r:id="rId55"/>
    <p:sldId id="277" r:id="rId56"/>
    <p:sldId id="321" r:id="rId57"/>
    <p:sldId id="323" r:id="rId58"/>
    <p:sldId id="408" r:id="rId59"/>
    <p:sldId id="409" r:id="rId60"/>
    <p:sldId id="413" r:id="rId61"/>
    <p:sldId id="324" r:id="rId62"/>
    <p:sldId id="325" r:id="rId63"/>
    <p:sldId id="326" r:id="rId64"/>
    <p:sldId id="330" r:id="rId65"/>
    <p:sldId id="338" r:id="rId66"/>
    <p:sldId id="294" r:id="rId67"/>
    <p:sldId id="295" r:id="rId68"/>
    <p:sldId id="296" r:id="rId69"/>
    <p:sldId id="339" r:id="rId70"/>
    <p:sldId id="340" r:id="rId71"/>
    <p:sldId id="299" r:id="rId72"/>
    <p:sldId id="341" r:id="rId73"/>
    <p:sldId id="342" r:id="rId74"/>
    <p:sldId id="343" r:id="rId75"/>
    <p:sldId id="344" r:id="rId76"/>
    <p:sldId id="345" r:id="rId77"/>
    <p:sldId id="415" r:id="rId78"/>
    <p:sldId id="421" r:id="rId79"/>
    <p:sldId id="420" r:id="rId80"/>
    <p:sldId id="422" r:id="rId81"/>
    <p:sldId id="418" r:id="rId82"/>
    <p:sldId id="419" r:id="rId83"/>
    <p:sldId id="423" r:id="rId84"/>
    <p:sldId id="424" r:id="rId85"/>
    <p:sldId id="407" r:id="rId86"/>
    <p:sldId id="425" r:id="rId87"/>
    <p:sldId id="426" r:id="rId88"/>
    <p:sldId id="427" r:id="rId89"/>
    <p:sldId id="428" r:id="rId90"/>
    <p:sldId id="346" r:id="rId91"/>
    <p:sldId id="385" r:id="rId92"/>
    <p:sldId id="386" r:id="rId93"/>
    <p:sldId id="394" r:id="rId94"/>
    <p:sldId id="395" r:id="rId95"/>
    <p:sldId id="397" r:id="rId96"/>
    <p:sldId id="398" r:id="rId97"/>
    <p:sldId id="400" r:id="rId98"/>
    <p:sldId id="402" r:id="rId99"/>
    <p:sldId id="401" r:id="rId100"/>
    <p:sldId id="403" r:id="rId101"/>
    <p:sldId id="396" r:id="rId102"/>
    <p:sldId id="404" r:id="rId103"/>
    <p:sldId id="437" r:id="rId104"/>
    <p:sldId id="438" r:id="rId105"/>
    <p:sldId id="439" r:id="rId106"/>
    <p:sldId id="410" r:id="rId107"/>
    <p:sldId id="429" r:id="rId108"/>
    <p:sldId id="430" r:id="rId109"/>
    <p:sldId id="390" r:id="rId110"/>
    <p:sldId id="391" r:id="rId111"/>
    <p:sldId id="433" r:id="rId112"/>
    <p:sldId id="435" r:id="rId113"/>
    <p:sldId id="440" r:id="rId114"/>
    <p:sldId id="384" r:id="rId115"/>
    <p:sldId id="393" r:id="rId116"/>
    <p:sldId id="443" r:id="rId117"/>
    <p:sldId id="432" r:id="rId118"/>
    <p:sldId id="442" r:id="rId119"/>
    <p:sldId id="436" r:id="rId120"/>
    <p:sldId id="441" r:id="rId121"/>
    <p:sldId id="347" r:id="rId122"/>
    <p:sldId id="448" r:id="rId123"/>
    <p:sldId id="411" r:id="rId124"/>
    <p:sldId id="447" r:id="rId125"/>
    <p:sldId id="446" r:id="rId126"/>
    <p:sldId id="444" r:id="rId127"/>
    <p:sldId id="449" r:id="rId128"/>
    <p:sldId id="451" r:id="rId129"/>
    <p:sldId id="453" r:id="rId130"/>
    <p:sldId id="452" r:id="rId131"/>
    <p:sldId id="454" r:id="rId132"/>
    <p:sldId id="455" r:id="rId133"/>
    <p:sldId id="445" r:id="rId134"/>
    <p:sldId id="450" r:id="rId135"/>
    <p:sldId id="457" r:id="rId136"/>
    <p:sldId id="412" r:id="rId137"/>
    <p:sldId id="348" r:id="rId138"/>
    <p:sldId id="349" r:id="rId139"/>
    <p:sldId id="350" r:id="rId140"/>
    <p:sldId id="351" r:id="rId141"/>
    <p:sldId id="352" r:id="rId142"/>
    <p:sldId id="353" r:id="rId143"/>
    <p:sldId id="354" r:id="rId144"/>
    <p:sldId id="355" r:id="rId145"/>
    <p:sldId id="356" r:id="rId146"/>
    <p:sldId id="357" r:id="rId147"/>
    <p:sldId id="358" r:id="rId148"/>
    <p:sldId id="359" r:id="rId149"/>
    <p:sldId id="360" r:id="rId150"/>
    <p:sldId id="361" r:id="rId151"/>
    <p:sldId id="362" r:id="rId152"/>
    <p:sldId id="456" r:id="rId153"/>
    <p:sldId id="461" r:id="rId154"/>
    <p:sldId id="414" r:id="rId155"/>
    <p:sldId id="364" r:id="rId156"/>
    <p:sldId id="363" r:id="rId157"/>
    <p:sldId id="365" r:id="rId158"/>
    <p:sldId id="366" r:id="rId159"/>
    <p:sldId id="458" r:id="rId160"/>
    <p:sldId id="460" r:id="rId161"/>
    <p:sldId id="462" r:id="rId162"/>
    <p:sldId id="463" r:id="rId163"/>
    <p:sldId id="464" r:id="rId164"/>
    <p:sldId id="465" r:id="rId165"/>
    <p:sldId id="382" r:id="rId166"/>
    <p:sldId id="368" r:id="rId167"/>
    <p:sldId id="369" r:id="rId168"/>
    <p:sldId id="370" r:id="rId169"/>
    <p:sldId id="469" r:id="rId170"/>
    <p:sldId id="467" r:id="rId171"/>
    <p:sldId id="466" r:id="rId172"/>
    <p:sldId id="468" r:id="rId173"/>
    <p:sldId id="383" r:id="rId174"/>
    <p:sldId id="373" r:id="rId175"/>
    <p:sldId id="377" r:id="rId176"/>
    <p:sldId id="379" r:id="rId177"/>
    <p:sldId id="380" r:id="rId178"/>
    <p:sldId id="381" r:id="rId1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AA0A367-7190-4834-9E6C-8E9FC75165EB}">
          <p14:sldIdLst>
            <p14:sldId id="256"/>
            <p14:sldId id="284"/>
            <p14:sldId id="286"/>
          </p14:sldIdLst>
        </p14:section>
        <p14:section name="Overview" id="{C5366DB2-D172-426A-94A4-5D69CFA48864}">
          <p14:sldIdLst>
            <p14:sldId id="322"/>
            <p14:sldId id="288"/>
            <p14:sldId id="287"/>
            <p14:sldId id="300"/>
            <p14:sldId id="305"/>
            <p14:sldId id="263"/>
            <p14:sldId id="304"/>
          </p14:sldIdLst>
        </p14:section>
        <p14:section name="Metaheuristics" id="{CCD622C5-0A89-488C-86E3-703D4816BB37}">
          <p14:sldIdLst>
            <p14:sldId id="301"/>
            <p14:sldId id="264"/>
            <p14:sldId id="291"/>
            <p14:sldId id="306"/>
            <p14:sldId id="302"/>
            <p14:sldId id="303"/>
            <p14:sldId id="332"/>
            <p14:sldId id="265"/>
            <p14:sldId id="266"/>
            <p14:sldId id="267"/>
            <p14:sldId id="268"/>
            <p14:sldId id="269"/>
            <p14:sldId id="270"/>
            <p14:sldId id="271"/>
            <p14:sldId id="272"/>
            <p14:sldId id="273"/>
            <p14:sldId id="274"/>
            <p14:sldId id="275"/>
            <p14:sldId id="276"/>
            <p14:sldId id="311"/>
            <p14:sldId id="307"/>
            <p14:sldId id="308"/>
            <p14:sldId id="309"/>
            <p14:sldId id="310"/>
            <p14:sldId id="313"/>
            <p14:sldId id="312"/>
            <p14:sldId id="333"/>
            <p14:sldId id="314"/>
            <p14:sldId id="315"/>
            <p14:sldId id="298"/>
            <p14:sldId id="316"/>
            <p14:sldId id="331"/>
            <p14:sldId id="297"/>
            <p14:sldId id="293"/>
            <p14:sldId id="317"/>
            <p14:sldId id="329"/>
            <p14:sldId id="328"/>
            <p14:sldId id="334"/>
            <p14:sldId id="327"/>
            <p14:sldId id="335"/>
            <p14:sldId id="318"/>
            <p14:sldId id="336"/>
            <p14:sldId id="320"/>
            <p14:sldId id="337"/>
            <p14:sldId id="277"/>
          </p14:sldIdLst>
        </p14:section>
        <p14:section name="Tree Search" id="{AEA6F3D7-DD01-4775-8FAA-9E4500A5E2CE}">
          <p14:sldIdLst>
            <p14:sldId id="321"/>
            <p14:sldId id="323"/>
            <p14:sldId id="408"/>
            <p14:sldId id="409"/>
            <p14:sldId id="413"/>
            <p14:sldId id="324"/>
            <p14:sldId id="325"/>
            <p14:sldId id="326"/>
            <p14:sldId id="330"/>
            <p14:sldId id="338"/>
            <p14:sldId id="294"/>
            <p14:sldId id="295"/>
            <p14:sldId id="296"/>
            <p14:sldId id="339"/>
            <p14:sldId id="340"/>
            <p14:sldId id="299"/>
            <p14:sldId id="341"/>
            <p14:sldId id="342"/>
            <p14:sldId id="343"/>
            <p14:sldId id="344"/>
            <p14:sldId id="345"/>
            <p14:sldId id="415"/>
            <p14:sldId id="421"/>
            <p14:sldId id="420"/>
            <p14:sldId id="422"/>
            <p14:sldId id="418"/>
            <p14:sldId id="419"/>
            <p14:sldId id="423"/>
            <p14:sldId id="424"/>
            <p14:sldId id="407"/>
            <p14:sldId id="425"/>
            <p14:sldId id="426"/>
            <p14:sldId id="427"/>
            <p14:sldId id="428"/>
          </p14:sldIdLst>
        </p14:section>
        <p14:section name="Linear Programming" id="{DB897851-4512-4BD3-A863-C4688AD92FB3}">
          <p14:sldIdLst>
            <p14:sldId id="346"/>
            <p14:sldId id="385"/>
            <p14:sldId id="386"/>
            <p14:sldId id="394"/>
            <p14:sldId id="395"/>
            <p14:sldId id="397"/>
            <p14:sldId id="398"/>
            <p14:sldId id="400"/>
            <p14:sldId id="402"/>
            <p14:sldId id="401"/>
            <p14:sldId id="403"/>
            <p14:sldId id="396"/>
            <p14:sldId id="404"/>
            <p14:sldId id="437"/>
            <p14:sldId id="438"/>
            <p14:sldId id="439"/>
            <p14:sldId id="410"/>
            <p14:sldId id="429"/>
            <p14:sldId id="430"/>
            <p14:sldId id="390"/>
            <p14:sldId id="391"/>
            <p14:sldId id="433"/>
            <p14:sldId id="435"/>
            <p14:sldId id="440"/>
            <p14:sldId id="384"/>
            <p14:sldId id="393"/>
            <p14:sldId id="443"/>
            <p14:sldId id="432"/>
            <p14:sldId id="442"/>
            <p14:sldId id="436"/>
            <p14:sldId id="441"/>
          </p14:sldIdLst>
        </p14:section>
        <p14:section name="Gradient Descent" id="{704EE56F-6B48-48B0-A58B-3736A0B49C82}">
          <p14:sldIdLst>
            <p14:sldId id="347"/>
            <p14:sldId id="448"/>
            <p14:sldId id="411"/>
            <p14:sldId id="447"/>
            <p14:sldId id="446"/>
            <p14:sldId id="444"/>
            <p14:sldId id="449"/>
            <p14:sldId id="451"/>
            <p14:sldId id="453"/>
            <p14:sldId id="452"/>
            <p14:sldId id="454"/>
            <p14:sldId id="455"/>
            <p14:sldId id="445"/>
            <p14:sldId id="450"/>
            <p14:sldId id="457"/>
            <p14:sldId id="412"/>
            <p14:sldId id="348"/>
            <p14:sldId id="349"/>
            <p14:sldId id="350"/>
            <p14:sldId id="351"/>
            <p14:sldId id="352"/>
            <p14:sldId id="353"/>
            <p14:sldId id="354"/>
            <p14:sldId id="355"/>
            <p14:sldId id="356"/>
            <p14:sldId id="357"/>
            <p14:sldId id="358"/>
            <p14:sldId id="359"/>
            <p14:sldId id="360"/>
            <p14:sldId id="361"/>
            <p14:sldId id="362"/>
            <p14:sldId id="456"/>
            <p14:sldId id="461"/>
            <p14:sldId id="414"/>
            <p14:sldId id="364"/>
            <p14:sldId id="363"/>
            <p14:sldId id="365"/>
            <p14:sldId id="366"/>
            <p14:sldId id="458"/>
            <p14:sldId id="460"/>
            <p14:sldId id="462"/>
            <p14:sldId id="463"/>
            <p14:sldId id="464"/>
            <p14:sldId id="465"/>
          </p14:sldIdLst>
        </p14:section>
        <p14:section name="Closing and Appendix" id="{BE13F700-F47A-4A35-97F6-55244A61E9E1}">
          <p14:sldIdLst>
            <p14:sldId id="382"/>
            <p14:sldId id="368"/>
            <p14:sldId id="369"/>
            <p14:sldId id="370"/>
            <p14:sldId id="469"/>
            <p14:sldId id="467"/>
            <p14:sldId id="466"/>
            <p14:sldId id="468"/>
            <p14:sldId id="383"/>
            <p14:sldId id="373"/>
            <p14:sldId id="377"/>
            <p14:sldId id="379"/>
            <p14:sldId id="380"/>
            <p14:sldId id="38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 id="3" name="user" initials="u" lastIdx="1" clrIdx="2">
    <p:extLst>
      <p:ext uri="{19B8F6BF-5375-455C-9EA6-DF929625EA0E}">
        <p15:presenceInfo xmlns:p15="http://schemas.microsoft.com/office/powerpoint/2012/main" userId="user" providerId="None"/>
      </p:ext>
    </p:extLst>
  </p:cmAuthor>
  <p:cmAuthor id="4" name="Thomas Nield" initials="TN" lastIdx="1" clrIdx="3">
    <p:extLst>
      <p:ext uri="{19B8F6BF-5375-455C-9EA6-DF929625EA0E}">
        <p15:presenceInfo xmlns:p15="http://schemas.microsoft.com/office/powerpoint/2012/main" userId="e7924354f0a44a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D24726"/>
    <a:srgbClr val="F2F2F2"/>
    <a:srgbClr val="404040"/>
    <a:srgbClr val="FF9B45"/>
    <a:srgbClr val="DD462F"/>
    <a:srgbClr val="F8CFB6"/>
    <a:srgbClr val="F8CAB6"/>
    <a:srgbClr val="923922"/>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817D25-6C38-4A38-BFDA-6B7E9AB0B9B6}" v="5680" dt="2019-04-15T03:06:39.0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621" autoAdjust="0"/>
    <p:restoredTop sz="94214" autoAdjust="0"/>
  </p:normalViewPr>
  <p:slideViewPr>
    <p:cSldViewPr snapToGrid="0">
      <p:cViewPr varScale="1">
        <p:scale>
          <a:sx n="109" d="100"/>
          <a:sy n="109" d="100"/>
        </p:scale>
        <p:origin x="1038" y="10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9" d="100"/>
          <a:sy n="69" d="100"/>
        </p:scale>
        <p:origin x="2784" y="5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handoutMaster" Target="handoutMasters/handoutMaster1.xml"/><Relationship Id="rId186"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commentAuthors" Target="commentAuthors.xml"/><Relationship Id="rId187"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Nield" userId="e7924354f0a44a8c" providerId="LiveId" clId="{10817D25-6C38-4A38-BFDA-6B7E9AB0B9B6}"/>
    <pc:docChg chg="undo redo custSel addSld delSld modSld sldOrd delSection modSection">
      <pc:chgData name="Thomas Nield" userId="e7924354f0a44a8c" providerId="LiveId" clId="{10817D25-6C38-4A38-BFDA-6B7E9AB0B9B6}" dt="2019-04-15T03:07:13.881" v="42346" actId="20577"/>
      <pc:docMkLst>
        <pc:docMk/>
      </pc:docMkLst>
      <pc:sldChg chg="ord">
        <pc:chgData name="Thomas Nield" userId="e7924354f0a44a8c" providerId="LiveId" clId="{10817D25-6C38-4A38-BFDA-6B7E9AB0B9B6}" dt="2019-04-06T01:39:25.961" v="338"/>
        <pc:sldMkLst>
          <pc:docMk/>
          <pc:sldMk cId="2471807738" sldId="256"/>
        </pc:sldMkLst>
      </pc:sldChg>
      <pc:sldChg chg="ord">
        <pc:chgData name="Thomas Nield" userId="e7924354f0a44a8c" providerId="LiveId" clId="{10817D25-6C38-4A38-BFDA-6B7E9AB0B9B6}" dt="2019-04-06T01:39:54.665" v="340"/>
        <pc:sldMkLst>
          <pc:docMk/>
          <pc:sldMk cId="0" sldId="263"/>
        </pc:sldMkLst>
      </pc:sldChg>
      <pc:sldChg chg="ord">
        <pc:chgData name="Thomas Nield" userId="e7924354f0a44a8c" providerId="LiveId" clId="{10817D25-6C38-4A38-BFDA-6B7E9AB0B9B6}" dt="2019-04-06T01:40:41.647" v="344"/>
        <pc:sldMkLst>
          <pc:docMk/>
          <pc:sldMk cId="0" sldId="264"/>
        </pc:sldMkLst>
      </pc:sldChg>
      <pc:sldChg chg="ord">
        <pc:chgData name="Thomas Nield" userId="e7924354f0a44a8c" providerId="LiveId" clId="{10817D25-6C38-4A38-BFDA-6B7E9AB0B9B6}" dt="2019-04-06T01:40:41.647" v="344"/>
        <pc:sldMkLst>
          <pc:docMk/>
          <pc:sldMk cId="0" sldId="265"/>
        </pc:sldMkLst>
      </pc:sldChg>
      <pc:sldChg chg="ord">
        <pc:chgData name="Thomas Nield" userId="e7924354f0a44a8c" providerId="LiveId" clId="{10817D25-6C38-4A38-BFDA-6B7E9AB0B9B6}" dt="2019-04-06T01:40:41.647" v="344"/>
        <pc:sldMkLst>
          <pc:docMk/>
          <pc:sldMk cId="0" sldId="266"/>
        </pc:sldMkLst>
      </pc:sldChg>
      <pc:sldChg chg="ord">
        <pc:chgData name="Thomas Nield" userId="e7924354f0a44a8c" providerId="LiveId" clId="{10817D25-6C38-4A38-BFDA-6B7E9AB0B9B6}" dt="2019-04-06T01:40:41.647" v="344"/>
        <pc:sldMkLst>
          <pc:docMk/>
          <pc:sldMk cId="0" sldId="267"/>
        </pc:sldMkLst>
      </pc:sldChg>
      <pc:sldChg chg="ord">
        <pc:chgData name="Thomas Nield" userId="e7924354f0a44a8c" providerId="LiveId" clId="{10817D25-6C38-4A38-BFDA-6B7E9AB0B9B6}" dt="2019-04-06T01:40:41.647" v="344"/>
        <pc:sldMkLst>
          <pc:docMk/>
          <pc:sldMk cId="0" sldId="268"/>
        </pc:sldMkLst>
      </pc:sldChg>
      <pc:sldChg chg="ord">
        <pc:chgData name="Thomas Nield" userId="e7924354f0a44a8c" providerId="LiveId" clId="{10817D25-6C38-4A38-BFDA-6B7E9AB0B9B6}" dt="2019-04-06T01:40:41.647" v="344"/>
        <pc:sldMkLst>
          <pc:docMk/>
          <pc:sldMk cId="0" sldId="269"/>
        </pc:sldMkLst>
      </pc:sldChg>
      <pc:sldChg chg="ord">
        <pc:chgData name="Thomas Nield" userId="e7924354f0a44a8c" providerId="LiveId" clId="{10817D25-6C38-4A38-BFDA-6B7E9AB0B9B6}" dt="2019-04-06T01:40:41.647" v="344"/>
        <pc:sldMkLst>
          <pc:docMk/>
          <pc:sldMk cId="0" sldId="270"/>
        </pc:sldMkLst>
      </pc:sldChg>
      <pc:sldChg chg="ord">
        <pc:chgData name="Thomas Nield" userId="e7924354f0a44a8c" providerId="LiveId" clId="{10817D25-6C38-4A38-BFDA-6B7E9AB0B9B6}" dt="2019-04-06T01:40:41.647" v="344"/>
        <pc:sldMkLst>
          <pc:docMk/>
          <pc:sldMk cId="0" sldId="271"/>
        </pc:sldMkLst>
      </pc:sldChg>
      <pc:sldChg chg="ord">
        <pc:chgData name="Thomas Nield" userId="e7924354f0a44a8c" providerId="LiveId" clId="{10817D25-6C38-4A38-BFDA-6B7E9AB0B9B6}" dt="2019-04-06T01:40:41.647" v="344"/>
        <pc:sldMkLst>
          <pc:docMk/>
          <pc:sldMk cId="0" sldId="272"/>
        </pc:sldMkLst>
      </pc:sldChg>
      <pc:sldChg chg="ord">
        <pc:chgData name="Thomas Nield" userId="e7924354f0a44a8c" providerId="LiveId" clId="{10817D25-6C38-4A38-BFDA-6B7E9AB0B9B6}" dt="2019-04-06T01:40:41.647" v="344"/>
        <pc:sldMkLst>
          <pc:docMk/>
          <pc:sldMk cId="0" sldId="273"/>
        </pc:sldMkLst>
      </pc:sldChg>
      <pc:sldChg chg="ord">
        <pc:chgData name="Thomas Nield" userId="e7924354f0a44a8c" providerId="LiveId" clId="{10817D25-6C38-4A38-BFDA-6B7E9AB0B9B6}" dt="2019-04-06T01:40:41.647" v="344"/>
        <pc:sldMkLst>
          <pc:docMk/>
          <pc:sldMk cId="0" sldId="274"/>
        </pc:sldMkLst>
      </pc:sldChg>
      <pc:sldChg chg="ord">
        <pc:chgData name="Thomas Nield" userId="e7924354f0a44a8c" providerId="LiveId" clId="{10817D25-6C38-4A38-BFDA-6B7E9AB0B9B6}" dt="2019-04-06T01:40:41.647" v="344"/>
        <pc:sldMkLst>
          <pc:docMk/>
          <pc:sldMk cId="0" sldId="275"/>
        </pc:sldMkLst>
      </pc:sldChg>
      <pc:sldChg chg="ord">
        <pc:chgData name="Thomas Nield" userId="e7924354f0a44a8c" providerId="LiveId" clId="{10817D25-6C38-4A38-BFDA-6B7E9AB0B9B6}" dt="2019-04-06T01:40:41.647" v="344"/>
        <pc:sldMkLst>
          <pc:docMk/>
          <pc:sldMk cId="0" sldId="276"/>
        </pc:sldMkLst>
      </pc:sldChg>
      <pc:sldChg chg="modSp ord">
        <pc:chgData name="Thomas Nield" userId="e7924354f0a44a8c" providerId="LiveId" clId="{10817D25-6C38-4A38-BFDA-6B7E9AB0B9B6}" dt="2019-04-10T23:51:07.248" v="402" actId="1076"/>
        <pc:sldMkLst>
          <pc:docMk/>
          <pc:sldMk cId="0" sldId="277"/>
        </pc:sldMkLst>
        <pc:spChg chg="mod">
          <ac:chgData name="Thomas Nield" userId="e7924354f0a44a8c" providerId="LiveId" clId="{10817D25-6C38-4A38-BFDA-6B7E9AB0B9B6}" dt="2019-04-10T23:51:01.439" v="401" actId="20577"/>
          <ac:spMkLst>
            <pc:docMk/>
            <pc:sldMk cId="0" sldId="277"/>
            <ac:spMk id="3" creationId="{00000000-0000-0000-0000-000000000000}"/>
          </ac:spMkLst>
        </pc:spChg>
        <pc:spChg chg="mod">
          <ac:chgData name="Thomas Nield" userId="e7924354f0a44a8c" providerId="LiveId" clId="{10817D25-6C38-4A38-BFDA-6B7E9AB0B9B6}" dt="2019-04-10T23:51:07.248" v="402" actId="1076"/>
          <ac:spMkLst>
            <pc:docMk/>
            <pc:sldMk cId="0" sldId="277"/>
            <ac:spMk id="4" creationId="{00000000-0000-0000-0000-000000000000}"/>
          </ac:spMkLst>
        </pc:spChg>
        <pc:spChg chg="mod">
          <ac:chgData name="Thomas Nield" userId="e7924354f0a44a8c" providerId="LiveId" clId="{10817D25-6C38-4A38-BFDA-6B7E9AB0B9B6}" dt="2019-04-10T23:51:07.248" v="402" actId="1076"/>
          <ac:spMkLst>
            <pc:docMk/>
            <pc:sldMk cId="0" sldId="277"/>
            <ac:spMk id="5" creationId="{00000000-0000-0000-0000-000000000000}"/>
          </ac:spMkLst>
        </pc:spChg>
      </pc:sldChg>
      <pc:sldChg chg="ord">
        <pc:chgData name="Thomas Nield" userId="e7924354f0a44a8c" providerId="LiveId" clId="{10817D25-6C38-4A38-BFDA-6B7E9AB0B9B6}" dt="2019-04-06T01:39:25.961" v="338"/>
        <pc:sldMkLst>
          <pc:docMk/>
          <pc:sldMk cId="231162712" sldId="284"/>
        </pc:sldMkLst>
      </pc:sldChg>
      <pc:sldChg chg="ord">
        <pc:chgData name="Thomas Nield" userId="e7924354f0a44a8c" providerId="LiveId" clId="{10817D25-6C38-4A38-BFDA-6B7E9AB0B9B6}" dt="2019-04-06T01:39:25.961" v="338"/>
        <pc:sldMkLst>
          <pc:docMk/>
          <pc:sldMk cId="3649918422" sldId="286"/>
        </pc:sldMkLst>
      </pc:sldChg>
      <pc:sldChg chg="ord">
        <pc:chgData name="Thomas Nield" userId="e7924354f0a44a8c" providerId="LiveId" clId="{10817D25-6C38-4A38-BFDA-6B7E9AB0B9B6}" dt="2019-04-06T01:39:54.665" v="340"/>
        <pc:sldMkLst>
          <pc:docMk/>
          <pc:sldMk cId="2084546045" sldId="287"/>
        </pc:sldMkLst>
      </pc:sldChg>
      <pc:sldChg chg="ord">
        <pc:chgData name="Thomas Nield" userId="e7924354f0a44a8c" providerId="LiveId" clId="{10817D25-6C38-4A38-BFDA-6B7E9AB0B9B6}" dt="2019-04-06T01:39:54.665" v="340"/>
        <pc:sldMkLst>
          <pc:docMk/>
          <pc:sldMk cId="1287195392" sldId="288"/>
        </pc:sldMkLst>
      </pc:sldChg>
      <pc:sldChg chg="ord">
        <pc:chgData name="Thomas Nield" userId="e7924354f0a44a8c" providerId="LiveId" clId="{10817D25-6C38-4A38-BFDA-6B7E9AB0B9B6}" dt="2019-04-06T01:40:41.647" v="344"/>
        <pc:sldMkLst>
          <pc:docMk/>
          <pc:sldMk cId="3787085811" sldId="291"/>
        </pc:sldMkLst>
      </pc:sldChg>
      <pc:sldChg chg="ord">
        <pc:chgData name="Thomas Nield" userId="e7924354f0a44a8c" providerId="LiveId" clId="{10817D25-6C38-4A38-BFDA-6B7E9AB0B9B6}" dt="2019-04-06T01:40:41.647" v="344"/>
        <pc:sldMkLst>
          <pc:docMk/>
          <pc:sldMk cId="1636371461" sldId="293"/>
        </pc:sldMkLst>
      </pc:sldChg>
      <pc:sldChg chg="ord">
        <pc:chgData name="Thomas Nield" userId="e7924354f0a44a8c" providerId="LiveId" clId="{10817D25-6C38-4A38-BFDA-6B7E9AB0B9B6}" dt="2019-04-06T01:41:39.650" v="346"/>
        <pc:sldMkLst>
          <pc:docMk/>
          <pc:sldMk cId="0" sldId="294"/>
        </pc:sldMkLst>
      </pc:sldChg>
      <pc:sldChg chg="ord">
        <pc:chgData name="Thomas Nield" userId="e7924354f0a44a8c" providerId="LiveId" clId="{10817D25-6C38-4A38-BFDA-6B7E9AB0B9B6}" dt="2019-04-06T01:41:39.650" v="346"/>
        <pc:sldMkLst>
          <pc:docMk/>
          <pc:sldMk cId="0" sldId="295"/>
        </pc:sldMkLst>
      </pc:sldChg>
      <pc:sldChg chg="ord">
        <pc:chgData name="Thomas Nield" userId="e7924354f0a44a8c" providerId="LiveId" clId="{10817D25-6C38-4A38-BFDA-6B7E9AB0B9B6}" dt="2019-04-06T01:41:39.650" v="346"/>
        <pc:sldMkLst>
          <pc:docMk/>
          <pc:sldMk cId="0" sldId="296"/>
        </pc:sldMkLst>
      </pc:sldChg>
      <pc:sldChg chg="ord">
        <pc:chgData name="Thomas Nield" userId="e7924354f0a44a8c" providerId="LiveId" clId="{10817D25-6C38-4A38-BFDA-6B7E9AB0B9B6}" dt="2019-04-06T01:40:41.647" v="344"/>
        <pc:sldMkLst>
          <pc:docMk/>
          <pc:sldMk cId="384785455" sldId="297"/>
        </pc:sldMkLst>
      </pc:sldChg>
      <pc:sldChg chg="ord">
        <pc:chgData name="Thomas Nield" userId="e7924354f0a44a8c" providerId="LiveId" clId="{10817D25-6C38-4A38-BFDA-6B7E9AB0B9B6}" dt="2019-04-06T01:40:41.647" v="344"/>
        <pc:sldMkLst>
          <pc:docMk/>
          <pc:sldMk cId="4122108126" sldId="298"/>
        </pc:sldMkLst>
      </pc:sldChg>
      <pc:sldChg chg="ord">
        <pc:chgData name="Thomas Nield" userId="e7924354f0a44a8c" providerId="LiveId" clId="{10817D25-6C38-4A38-BFDA-6B7E9AB0B9B6}" dt="2019-04-06T01:41:39.650" v="346"/>
        <pc:sldMkLst>
          <pc:docMk/>
          <pc:sldMk cId="0" sldId="299"/>
        </pc:sldMkLst>
      </pc:sldChg>
      <pc:sldChg chg="ord">
        <pc:chgData name="Thomas Nield" userId="e7924354f0a44a8c" providerId="LiveId" clId="{10817D25-6C38-4A38-BFDA-6B7E9AB0B9B6}" dt="2019-04-06T01:39:54.665" v="340"/>
        <pc:sldMkLst>
          <pc:docMk/>
          <pc:sldMk cId="3980469048" sldId="300"/>
        </pc:sldMkLst>
      </pc:sldChg>
      <pc:sldChg chg="ord">
        <pc:chgData name="Thomas Nield" userId="e7924354f0a44a8c" providerId="LiveId" clId="{10817D25-6C38-4A38-BFDA-6B7E9AB0B9B6}" dt="2019-04-06T01:40:41.647" v="344"/>
        <pc:sldMkLst>
          <pc:docMk/>
          <pc:sldMk cId="1190001913" sldId="301"/>
        </pc:sldMkLst>
      </pc:sldChg>
      <pc:sldChg chg="modSp ord">
        <pc:chgData name="Thomas Nield" userId="e7924354f0a44a8c" providerId="LiveId" clId="{10817D25-6C38-4A38-BFDA-6B7E9AB0B9B6}" dt="2019-04-10T23:48:23.773" v="358" actId="113"/>
        <pc:sldMkLst>
          <pc:docMk/>
          <pc:sldMk cId="3928836466" sldId="302"/>
        </pc:sldMkLst>
        <pc:spChg chg="mod">
          <ac:chgData name="Thomas Nield" userId="e7924354f0a44a8c" providerId="LiveId" clId="{10817D25-6C38-4A38-BFDA-6B7E9AB0B9B6}" dt="2019-04-10T23:48:23.773" v="358" actId="113"/>
          <ac:spMkLst>
            <pc:docMk/>
            <pc:sldMk cId="3928836466" sldId="302"/>
            <ac:spMk id="3" creationId="{293D602E-4DF9-4D97-A4E6-2408D499551E}"/>
          </ac:spMkLst>
        </pc:spChg>
      </pc:sldChg>
      <pc:sldChg chg="ord">
        <pc:chgData name="Thomas Nield" userId="e7924354f0a44a8c" providerId="LiveId" clId="{10817D25-6C38-4A38-BFDA-6B7E9AB0B9B6}" dt="2019-04-06T01:40:41.647" v="344"/>
        <pc:sldMkLst>
          <pc:docMk/>
          <pc:sldMk cId="412251425" sldId="303"/>
        </pc:sldMkLst>
      </pc:sldChg>
      <pc:sldChg chg="ord">
        <pc:chgData name="Thomas Nield" userId="e7924354f0a44a8c" providerId="LiveId" clId="{10817D25-6C38-4A38-BFDA-6B7E9AB0B9B6}" dt="2019-04-06T01:39:54.665" v="340"/>
        <pc:sldMkLst>
          <pc:docMk/>
          <pc:sldMk cId="4137153174" sldId="304"/>
        </pc:sldMkLst>
      </pc:sldChg>
      <pc:sldChg chg="ord">
        <pc:chgData name="Thomas Nield" userId="e7924354f0a44a8c" providerId="LiveId" clId="{10817D25-6C38-4A38-BFDA-6B7E9AB0B9B6}" dt="2019-04-06T01:39:54.665" v="340"/>
        <pc:sldMkLst>
          <pc:docMk/>
          <pc:sldMk cId="1307051352" sldId="305"/>
        </pc:sldMkLst>
      </pc:sldChg>
      <pc:sldChg chg="modSp ord">
        <pc:chgData name="Thomas Nield" userId="e7924354f0a44a8c" providerId="LiveId" clId="{10817D25-6C38-4A38-BFDA-6B7E9AB0B9B6}" dt="2019-04-10T23:47:56.379" v="356" actId="20577"/>
        <pc:sldMkLst>
          <pc:docMk/>
          <pc:sldMk cId="3392314756" sldId="306"/>
        </pc:sldMkLst>
        <pc:spChg chg="mod">
          <ac:chgData name="Thomas Nield" userId="e7924354f0a44a8c" providerId="LiveId" clId="{10817D25-6C38-4A38-BFDA-6B7E9AB0B9B6}" dt="2019-04-10T23:47:56.379" v="356" actId="20577"/>
          <ac:spMkLst>
            <pc:docMk/>
            <pc:sldMk cId="3392314756" sldId="306"/>
            <ac:spMk id="5" creationId="{D08D8BC5-E047-4711-9830-726C133D1C8D}"/>
          </ac:spMkLst>
        </pc:spChg>
      </pc:sldChg>
      <pc:sldChg chg="ord">
        <pc:chgData name="Thomas Nield" userId="e7924354f0a44a8c" providerId="LiveId" clId="{10817D25-6C38-4A38-BFDA-6B7E9AB0B9B6}" dt="2019-04-06T01:40:41.647" v="344"/>
        <pc:sldMkLst>
          <pc:docMk/>
          <pc:sldMk cId="2621229759" sldId="307"/>
        </pc:sldMkLst>
      </pc:sldChg>
      <pc:sldChg chg="ord">
        <pc:chgData name="Thomas Nield" userId="e7924354f0a44a8c" providerId="LiveId" clId="{10817D25-6C38-4A38-BFDA-6B7E9AB0B9B6}" dt="2019-04-06T01:40:41.647" v="344"/>
        <pc:sldMkLst>
          <pc:docMk/>
          <pc:sldMk cId="764784757" sldId="308"/>
        </pc:sldMkLst>
      </pc:sldChg>
      <pc:sldChg chg="ord">
        <pc:chgData name="Thomas Nield" userId="e7924354f0a44a8c" providerId="LiveId" clId="{10817D25-6C38-4A38-BFDA-6B7E9AB0B9B6}" dt="2019-04-06T01:40:41.647" v="344"/>
        <pc:sldMkLst>
          <pc:docMk/>
          <pc:sldMk cId="3241074628" sldId="309"/>
        </pc:sldMkLst>
      </pc:sldChg>
      <pc:sldChg chg="ord">
        <pc:chgData name="Thomas Nield" userId="e7924354f0a44a8c" providerId="LiveId" clId="{10817D25-6C38-4A38-BFDA-6B7E9AB0B9B6}" dt="2019-04-06T01:40:41.647" v="344"/>
        <pc:sldMkLst>
          <pc:docMk/>
          <pc:sldMk cId="477884436" sldId="310"/>
        </pc:sldMkLst>
      </pc:sldChg>
      <pc:sldChg chg="ord">
        <pc:chgData name="Thomas Nield" userId="e7924354f0a44a8c" providerId="LiveId" clId="{10817D25-6C38-4A38-BFDA-6B7E9AB0B9B6}" dt="2019-04-06T01:40:41.647" v="344"/>
        <pc:sldMkLst>
          <pc:docMk/>
          <pc:sldMk cId="1189732460" sldId="311"/>
        </pc:sldMkLst>
      </pc:sldChg>
      <pc:sldChg chg="ord">
        <pc:chgData name="Thomas Nield" userId="e7924354f0a44a8c" providerId="LiveId" clId="{10817D25-6C38-4A38-BFDA-6B7E9AB0B9B6}" dt="2019-04-06T01:40:41.647" v="344"/>
        <pc:sldMkLst>
          <pc:docMk/>
          <pc:sldMk cId="1486480003" sldId="312"/>
        </pc:sldMkLst>
      </pc:sldChg>
      <pc:sldChg chg="ord">
        <pc:chgData name="Thomas Nield" userId="e7924354f0a44a8c" providerId="LiveId" clId="{10817D25-6C38-4A38-BFDA-6B7E9AB0B9B6}" dt="2019-04-06T01:40:41.647" v="344"/>
        <pc:sldMkLst>
          <pc:docMk/>
          <pc:sldMk cId="1969270747" sldId="313"/>
        </pc:sldMkLst>
      </pc:sldChg>
      <pc:sldChg chg="ord">
        <pc:chgData name="Thomas Nield" userId="e7924354f0a44a8c" providerId="LiveId" clId="{10817D25-6C38-4A38-BFDA-6B7E9AB0B9B6}" dt="2019-04-06T01:40:41.647" v="344"/>
        <pc:sldMkLst>
          <pc:docMk/>
          <pc:sldMk cId="3818740699" sldId="314"/>
        </pc:sldMkLst>
      </pc:sldChg>
      <pc:sldChg chg="ord">
        <pc:chgData name="Thomas Nield" userId="e7924354f0a44a8c" providerId="LiveId" clId="{10817D25-6C38-4A38-BFDA-6B7E9AB0B9B6}" dt="2019-04-06T01:40:41.647" v="344"/>
        <pc:sldMkLst>
          <pc:docMk/>
          <pc:sldMk cId="2890467824" sldId="315"/>
        </pc:sldMkLst>
      </pc:sldChg>
      <pc:sldChg chg="ord">
        <pc:chgData name="Thomas Nield" userId="e7924354f0a44a8c" providerId="LiveId" clId="{10817D25-6C38-4A38-BFDA-6B7E9AB0B9B6}" dt="2019-04-06T01:40:41.647" v="344"/>
        <pc:sldMkLst>
          <pc:docMk/>
          <pc:sldMk cId="2303180687" sldId="316"/>
        </pc:sldMkLst>
      </pc:sldChg>
      <pc:sldChg chg="ord">
        <pc:chgData name="Thomas Nield" userId="e7924354f0a44a8c" providerId="LiveId" clId="{10817D25-6C38-4A38-BFDA-6B7E9AB0B9B6}" dt="2019-04-06T01:40:41.647" v="344"/>
        <pc:sldMkLst>
          <pc:docMk/>
          <pc:sldMk cId="3990149379" sldId="317"/>
        </pc:sldMkLst>
      </pc:sldChg>
      <pc:sldChg chg="ord">
        <pc:chgData name="Thomas Nield" userId="e7924354f0a44a8c" providerId="LiveId" clId="{10817D25-6C38-4A38-BFDA-6B7E9AB0B9B6}" dt="2019-04-06T01:40:41.647" v="344"/>
        <pc:sldMkLst>
          <pc:docMk/>
          <pc:sldMk cId="543122215" sldId="318"/>
        </pc:sldMkLst>
      </pc:sldChg>
      <pc:sldChg chg="ord">
        <pc:chgData name="Thomas Nield" userId="e7924354f0a44a8c" providerId="LiveId" clId="{10817D25-6C38-4A38-BFDA-6B7E9AB0B9B6}" dt="2019-04-06T01:40:41.647" v="344"/>
        <pc:sldMkLst>
          <pc:docMk/>
          <pc:sldMk cId="1317291352" sldId="320"/>
        </pc:sldMkLst>
      </pc:sldChg>
      <pc:sldChg chg="ord">
        <pc:chgData name="Thomas Nield" userId="e7924354f0a44a8c" providerId="LiveId" clId="{10817D25-6C38-4A38-BFDA-6B7E9AB0B9B6}" dt="2019-04-06T01:41:39.650" v="346"/>
        <pc:sldMkLst>
          <pc:docMk/>
          <pc:sldMk cId="691343334" sldId="321"/>
        </pc:sldMkLst>
      </pc:sldChg>
      <pc:sldChg chg="ord">
        <pc:chgData name="Thomas Nield" userId="e7924354f0a44a8c" providerId="LiveId" clId="{10817D25-6C38-4A38-BFDA-6B7E9AB0B9B6}" dt="2019-04-06T01:39:54.665" v="340"/>
        <pc:sldMkLst>
          <pc:docMk/>
          <pc:sldMk cId="1176550322" sldId="322"/>
        </pc:sldMkLst>
      </pc:sldChg>
      <pc:sldChg chg="ord">
        <pc:chgData name="Thomas Nield" userId="e7924354f0a44a8c" providerId="LiveId" clId="{10817D25-6C38-4A38-BFDA-6B7E9AB0B9B6}" dt="2019-04-06T01:41:39.650" v="346"/>
        <pc:sldMkLst>
          <pc:docMk/>
          <pc:sldMk cId="3362792661" sldId="323"/>
        </pc:sldMkLst>
      </pc:sldChg>
      <pc:sldChg chg="ord">
        <pc:chgData name="Thomas Nield" userId="e7924354f0a44a8c" providerId="LiveId" clId="{10817D25-6C38-4A38-BFDA-6B7E9AB0B9B6}" dt="2019-04-06T01:41:39.650" v="346"/>
        <pc:sldMkLst>
          <pc:docMk/>
          <pc:sldMk cId="1237331783" sldId="324"/>
        </pc:sldMkLst>
      </pc:sldChg>
      <pc:sldChg chg="ord">
        <pc:chgData name="Thomas Nield" userId="e7924354f0a44a8c" providerId="LiveId" clId="{10817D25-6C38-4A38-BFDA-6B7E9AB0B9B6}" dt="2019-04-06T01:41:39.650" v="346"/>
        <pc:sldMkLst>
          <pc:docMk/>
          <pc:sldMk cId="0" sldId="325"/>
        </pc:sldMkLst>
      </pc:sldChg>
      <pc:sldChg chg="ord">
        <pc:chgData name="Thomas Nield" userId="e7924354f0a44a8c" providerId="LiveId" clId="{10817D25-6C38-4A38-BFDA-6B7E9AB0B9B6}" dt="2019-04-06T01:41:39.650" v="346"/>
        <pc:sldMkLst>
          <pc:docMk/>
          <pc:sldMk cId="0" sldId="326"/>
        </pc:sldMkLst>
      </pc:sldChg>
      <pc:sldChg chg="ord">
        <pc:chgData name="Thomas Nield" userId="e7924354f0a44a8c" providerId="LiveId" clId="{10817D25-6C38-4A38-BFDA-6B7E9AB0B9B6}" dt="2019-04-06T01:40:41.647" v="344"/>
        <pc:sldMkLst>
          <pc:docMk/>
          <pc:sldMk cId="3673760276" sldId="327"/>
        </pc:sldMkLst>
      </pc:sldChg>
      <pc:sldChg chg="ord">
        <pc:chgData name="Thomas Nield" userId="e7924354f0a44a8c" providerId="LiveId" clId="{10817D25-6C38-4A38-BFDA-6B7E9AB0B9B6}" dt="2019-04-06T01:40:41.647" v="344"/>
        <pc:sldMkLst>
          <pc:docMk/>
          <pc:sldMk cId="94306683" sldId="328"/>
        </pc:sldMkLst>
      </pc:sldChg>
      <pc:sldChg chg="ord">
        <pc:chgData name="Thomas Nield" userId="e7924354f0a44a8c" providerId="LiveId" clId="{10817D25-6C38-4A38-BFDA-6B7E9AB0B9B6}" dt="2019-04-06T01:40:41.647" v="344"/>
        <pc:sldMkLst>
          <pc:docMk/>
          <pc:sldMk cId="1999126398" sldId="329"/>
        </pc:sldMkLst>
      </pc:sldChg>
      <pc:sldChg chg="ord">
        <pc:chgData name="Thomas Nield" userId="e7924354f0a44a8c" providerId="LiveId" clId="{10817D25-6C38-4A38-BFDA-6B7E9AB0B9B6}" dt="2019-04-06T01:41:39.650" v="346"/>
        <pc:sldMkLst>
          <pc:docMk/>
          <pc:sldMk cId="890453829" sldId="330"/>
        </pc:sldMkLst>
      </pc:sldChg>
      <pc:sldChg chg="ord">
        <pc:chgData name="Thomas Nield" userId="e7924354f0a44a8c" providerId="LiveId" clId="{10817D25-6C38-4A38-BFDA-6B7E9AB0B9B6}" dt="2019-04-06T01:40:41.647" v="344"/>
        <pc:sldMkLst>
          <pc:docMk/>
          <pc:sldMk cId="2998893676" sldId="331"/>
        </pc:sldMkLst>
      </pc:sldChg>
      <pc:sldChg chg="ord">
        <pc:chgData name="Thomas Nield" userId="e7924354f0a44a8c" providerId="LiveId" clId="{10817D25-6C38-4A38-BFDA-6B7E9AB0B9B6}" dt="2019-04-06T01:40:41.647" v="344"/>
        <pc:sldMkLst>
          <pc:docMk/>
          <pc:sldMk cId="3997970067" sldId="332"/>
        </pc:sldMkLst>
      </pc:sldChg>
      <pc:sldChg chg="ord">
        <pc:chgData name="Thomas Nield" userId="e7924354f0a44a8c" providerId="LiveId" clId="{10817D25-6C38-4A38-BFDA-6B7E9AB0B9B6}" dt="2019-04-06T01:40:41.647" v="344"/>
        <pc:sldMkLst>
          <pc:docMk/>
          <pc:sldMk cId="374808880" sldId="333"/>
        </pc:sldMkLst>
      </pc:sldChg>
      <pc:sldChg chg="ord">
        <pc:chgData name="Thomas Nield" userId="e7924354f0a44a8c" providerId="LiveId" clId="{10817D25-6C38-4A38-BFDA-6B7E9AB0B9B6}" dt="2019-04-06T01:40:41.647" v="344"/>
        <pc:sldMkLst>
          <pc:docMk/>
          <pc:sldMk cId="2141404981" sldId="334"/>
        </pc:sldMkLst>
      </pc:sldChg>
      <pc:sldChg chg="ord">
        <pc:chgData name="Thomas Nield" userId="e7924354f0a44a8c" providerId="LiveId" clId="{10817D25-6C38-4A38-BFDA-6B7E9AB0B9B6}" dt="2019-04-06T01:40:41.647" v="344"/>
        <pc:sldMkLst>
          <pc:docMk/>
          <pc:sldMk cId="96961506" sldId="335"/>
        </pc:sldMkLst>
      </pc:sldChg>
      <pc:sldChg chg="ord">
        <pc:chgData name="Thomas Nield" userId="e7924354f0a44a8c" providerId="LiveId" clId="{10817D25-6C38-4A38-BFDA-6B7E9AB0B9B6}" dt="2019-04-06T01:40:41.647" v="344"/>
        <pc:sldMkLst>
          <pc:docMk/>
          <pc:sldMk cId="2659473890" sldId="336"/>
        </pc:sldMkLst>
      </pc:sldChg>
      <pc:sldChg chg="ord">
        <pc:chgData name="Thomas Nield" userId="e7924354f0a44a8c" providerId="LiveId" clId="{10817D25-6C38-4A38-BFDA-6B7E9AB0B9B6}" dt="2019-04-06T01:40:41.647" v="344"/>
        <pc:sldMkLst>
          <pc:docMk/>
          <pc:sldMk cId="4155954991" sldId="337"/>
        </pc:sldMkLst>
      </pc:sldChg>
      <pc:sldChg chg="ord">
        <pc:chgData name="Thomas Nield" userId="e7924354f0a44a8c" providerId="LiveId" clId="{10817D25-6C38-4A38-BFDA-6B7E9AB0B9B6}" dt="2019-04-06T01:41:39.650" v="346"/>
        <pc:sldMkLst>
          <pc:docMk/>
          <pc:sldMk cId="1172297714" sldId="338"/>
        </pc:sldMkLst>
      </pc:sldChg>
      <pc:sldChg chg="ord">
        <pc:chgData name="Thomas Nield" userId="e7924354f0a44a8c" providerId="LiveId" clId="{10817D25-6C38-4A38-BFDA-6B7E9AB0B9B6}" dt="2019-04-06T01:41:39.650" v="346"/>
        <pc:sldMkLst>
          <pc:docMk/>
          <pc:sldMk cId="0" sldId="339"/>
        </pc:sldMkLst>
      </pc:sldChg>
      <pc:sldChg chg="ord">
        <pc:chgData name="Thomas Nield" userId="e7924354f0a44a8c" providerId="LiveId" clId="{10817D25-6C38-4A38-BFDA-6B7E9AB0B9B6}" dt="2019-04-06T01:41:39.650" v="346"/>
        <pc:sldMkLst>
          <pc:docMk/>
          <pc:sldMk cId="0" sldId="340"/>
        </pc:sldMkLst>
      </pc:sldChg>
      <pc:sldChg chg="ord">
        <pc:chgData name="Thomas Nield" userId="e7924354f0a44a8c" providerId="LiveId" clId="{10817D25-6C38-4A38-BFDA-6B7E9AB0B9B6}" dt="2019-04-06T01:41:39.650" v="346"/>
        <pc:sldMkLst>
          <pc:docMk/>
          <pc:sldMk cId="0" sldId="341"/>
        </pc:sldMkLst>
      </pc:sldChg>
      <pc:sldChg chg="ord">
        <pc:chgData name="Thomas Nield" userId="e7924354f0a44a8c" providerId="LiveId" clId="{10817D25-6C38-4A38-BFDA-6B7E9AB0B9B6}" dt="2019-04-06T01:41:39.650" v="346"/>
        <pc:sldMkLst>
          <pc:docMk/>
          <pc:sldMk cId="0" sldId="342"/>
        </pc:sldMkLst>
      </pc:sldChg>
      <pc:sldChg chg="ord">
        <pc:chgData name="Thomas Nield" userId="e7924354f0a44a8c" providerId="LiveId" clId="{10817D25-6C38-4A38-BFDA-6B7E9AB0B9B6}" dt="2019-04-06T01:41:39.650" v="346"/>
        <pc:sldMkLst>
          <pc:docMk/>
          <pc:sldMk cId="0" sldId="343"/>
        </pc:sldMkLst>
      </pc:sldChg>
      <pc:sldChg chg="ord">
        <pc:chgData name="Thomas Nield" userId="e7924354f0a44a8c" providerId="LiveId" clId="{10817D25-6C38-4A38-BFDA-6B7E9AB0B9B6}" dt="2019-04-06T01:41:39.650" v="346"/>
        <pc:sldMkLst>
          <pc:docMk/>
          <pc:sldMk cId="0" sldId="344"/>
        </pc:sldMkLst>
      </pc:sldChg>
      <pc:sldChg chg="ord">
        <pc:chgData name="Thomas Nield" userId="e7924354f0a44a8c" providerId="LiveId" clId="{10817D25-6C38-4A38-BFDA-6B7E9AB0B9B6}" dt="2019-04-06T01:41:39.650" v="346"/>
        <pc:sldMkLst>
          <pc:docMk/>
          <pc:sldMk cId="0" sldId="345"/>
        </pc:sldMkLst>
      </pc:sldChg>
      <pc:sldChg chg="ord">
        <pc:chgData name="Thomas Nield" userId="e7924354f0a44a8c" providerId="LiveId" clId="{10817D25-6C38-4A38-BFDA-6B7E9AB0B9B6}" dt="2019-04-06T01:41:55.187" v="348"/>
        <pc:sldMkLst>
          <pc:docMk/>
          <pc:sldMk cId="268872438" sldId="346"/>
        </pc:sldMkLst>
      </pc:sldChg>
      <pc:sldChg chg="ord">
        <pc:chgData name="Thomas Nield" userId="e7924354f0a44a8c" providerId="LiveId" clId="{10817D25-6C38-4A38-BFDA-6B7E9AB0B9B6}" dt="2019-04-06T01:42:14.229" v="350"/>
        <pc:sldMkLst>
          <pc:docMk/>
          <pc:sldMk cId="3787333509" sldId="347"/>
        </pc:sldMkLst>
      </pc:sldChg>
      <pc:sldChg chg="modSp ord">
        <pc:chgData name="Thomas Nield" userId="e7924354f0a44a8c" providerId="LiveId" clId="{10817D25-6C38-4A38-BFDA-6B7E9AB0B9B6}" dt="2019-04-13T17:24:03.130" v="29101" actId="20577"/>
        <pc:sldMkLst>
          <pc:docMk/>
          <pc:sldMk cId="0" sldId="348"/>
        </pc:sldMkLst>
        <pc:spChg chg="mod">
          <ac:chgData name="Thomas Nield" userId="e7924354f0a44a8c" providerId="LiveId" clId="{10817D25-6C38-4A38-BFDA-6B7E9AB0B9B6}" dt="2019-04-13T17:24:03.130" v="29101" actId="20577"/>
          <ac:spMkLst>
            <pc:docMk/>
            <pc:sldMk cId="0" sldId="348"/>
            <ac:spMk id="3" creationId="{00000000-0000-0000-0000-000000000000}"/>
          </ac:spMkLst>
        </pc:spChg>
      </pc:sldChg>
      <pc:sldChg chg="ord">
        <pc:chgData name="Thomas Nield" userId="e7924354f0a44a8c" providerId="LiveId" clId="{10817D25-6C38-4A38-BFDA-6B7E9AB0B9B6}" dt="2019-04-06T01:42:14.229" v="350"/>
        <pc:sldMkLst>
          <pc:docMk/>
          <pc:sldMk cId="0" sldId="349"/>
        </pc:sldMkLst>
      </pc:sldChg>
      <pc:sldChg chg="ord">
        <pc:chgData name="Thomas Nield" userId="e7924354f0a44a8c" providerId="LiveId" clId="{10817D25-6C38-4A38-BFDA-6B7E9AB0B9B6}" dt="2019-04-06T01:42:14.229" v="350"/>
        <pc:sldMkLst>
          <pc:docMk/>
          <pc:sldMk cId="0" sldId="350"/>
        </pc:sldMkLst>
      </pc:sldChg>
      <pc:sldChg chg="ord">
        <pc:chgData name="Thomas Nield" userId="e7924354f0a44a8c" providerId="LiveId" clId="{10817D25-6C38-4A38-BFDA-6B7E9AB0B9B6}" dt="2019-04-06T01:42:14.229" v="350"/>
        <pc:sldMkLst>
          <pc:docMk/>
          <pc:sldMk cId="0" sldId="351"/>
        </pc:sldMkLst>
      </pc:sldChg>
      <pc:sldChg chg="ord">
        <pc:chgData name="Thomas Nield" userId="e7924354f0a44a8c" providerId="LiveId" clId="{10817D25-6C38-4A38-BFDA-6B7E9AB0B9B6}" dt="2019-04-06T01:42:14.229" v="350"/>
        <pc:sldMkLst>
          <pc:docMk/>
          <pc:sldMk cId="0" sldId="352"/>
        </pc:sldMkLst>
      </pc:sldChg>
      <pc:sldChg chg="ord">
        <pc:chgData name="Thomas Nield" userId="e7924354f0a44a8c" providerId="LiveId" clId="{10817D25-6C38-4A38-BFDA-6B7E9AB0B9B6}" dt="2019-04-06T01:42:14.229" v="350"/>
        <pc:sldMkLst>
          <pc:docMk/>
          <pc:sldMk cId="0" sldId="353"/>
        </pc:sldMkLst>
      </pc:sldChg>
      <pc:sldChg chg="ord">
        <pc:chgData name="Thomas Nield" userId="e7924354f0a44a8c" providerId="LiveId" clId="{10817D25-6C38-4A38-BFDA-6B7E9AB0B9B6}" dt="2019-04-06T01:42:14.229" v="350"/>
        <pc:sldMkLst>
          <pc:docMk/>
          <pc:sldMk cId="0" sldId="354"/>
        </pc:sldMkLst>
      </pc:sldChg>
      <pc:sldChg chg="ord">
        <pc:chgData name="Thomas Nield" userId="e7924354f0a44a8c" providerId="LiveId" clId="{10817D25-6C38-4A38-BFDA-6B7E9AB0B9B6}" dt="2019-04-06T01:42:14.229" v="350"/>
        <pc:sldMkLst>
          <pc:docMk/>
          <pc:sldMk cId="0" sldId="355"/>
        </pc:sldMkLst>
      </pc:sldChg>
      <pc:sldChg chg="ord">
        <pc:chgData name="Thomas Nield" userId="e7924354f0a44a8c" providerId="LiveId" clId="{10817D25-6C38-4A38-BFDA-6B7E9AB0B9B6}" dt="2019-04-06T01:42:14.229" v="350"/>
        <pc:sldMkLst>
          <pc:docMk/>
          <pc:sldMk cId="0" sldId="356"/>
        </pc:sldMkLst>
      </pc:sldChg>
      <pc:sldChg chg="ord">
        <pc:chgData name="Thomas Nield" userId="e7924354f0a44a8c" providerId="LiveId" clId="{10817D25-6C38-4A38-BFDA-6B7E9AB0B9B6}" dt="2019-04-06T01:42:14.229" v="350"/>
        <pc:sldMkLst>
          <pc:docMk/>
          <pc:sldMk cId="0" sldId="357"/>
        </pc:sldMkLst>
      </pc:sldChg>
      <pc:sldChg chg="ord">
        <pc:chgData name="Thomas Nield" userId="e7924354f0a44a8c" providerId="LiveId" clId="{10817D25-6C38-4A38-BFDA-6B7E9AB0B9B6}" dt="2019-04-06T01:42:14.229" v="350"/>
        <pc:sldMkLst>
          <pc:docMk/>
          <pc:sldMk cId="0" sldId="358"/>
        </pc:sldMkLst>
      </pc:sldChg>
      <pc:sldChg chg="modSp ord">
        <pc:chgData name="Thomas Nield" userId="e7924354f0a44a8c" providerId="LiveId" clId="{10817D25-6C38-4A38-BFDA-6B7E9AB0B9B6}" dt="2019-04-13T17:24:29.504" v="29110" actId="20577"/>
        <pc:sldMkLst>
          <pc:docMk/>
          <pc:sldMk cId="0" sldId="359"/>
        </pc:sldMkLst>
        <pc:spChg chg="mod">
          <ac:chgData name="Thomas Nield" userId="e7924354f0a44a8c" providerId="LiveId" clId="{10817D25-6C38-4A38-BFDA-6B7E9AB0B9B6}" dt="2019-04-13T17:24:29.504" v="29110" actId="20577"/>
          <ac:spMkLst>
            <pc:docMk/>
            <pc:sldMk cId="0" sldId="359"/>
            <ac:spMk id="7" creationId="{00000000-0000-0000-0000-000000000000}"/>
          </ac:spMkLst>
        </pc:spChg>
      </pc:sldChg>
      <pc:sldChg chg="ord">
        <pc:chgData name="Thomas Nield" userId="e7924354f0a44a8c" providerId="LiveId" clId="{10817D25-6C38-4A38-BFDA-6B7E9AB0B9B6}" dt="2019-04-13T17:53:36.333" v="32587"/>
        <pc:sldMkLst>
          <pc:docMk/>
          <pc:sldMk cId="0" sldId="360"/>
        </pc:sldMkLst>
      </pc:sldChg>
      <pc:sldChg chg="modSp ord">
        <pc:chgData name="Thomas Nield" userId="e7924354f0a44a8c" providerId="LiveId" clId="{10817D25-6C38-4A38-BFDA-6B7E9AB0B9B6}" dt="2019-04-13T18:46:52.570" v="34287" actId="20577"/>
        <pc:sldMkLst>
          <pc:docMk/>
          <pc:sldMk cId="0" sldId="361"/>
        </pc:sldMkLst>
        <pc:spChg chg="mod">
          <ac:chgData name="Thomas Nield" userId="e7924354f0a44a8c" providerId="LiveId" clId="{10817D25-6C38-4A38-BFDA-6B7E9AB0B9B6}" dt="2019-04-13T18:46:52.570" v="34287" actId="20577"/>
          <ac:spMkLst>
            <pc:docMk/>
            <pc:sldMk cId="0" sldId="361"/>
            <ac:spMk id="3" creationId="{00000000-0000-0000-0000-000000000000}"/>
          </ac:spMkLst>
        </pc:spChg>
      </pc:sldChg>
      <pc:sldChg chg="ord">
        <pc:chgData name="Thomas Nield" userId="e7924354f0a44a8c" providerId="LiveId" clId="{10817D25-6C38-4A38-BFDA-6B7E9AB0B9B6}" dt="2019-04-13T18:16:44.272" v="33688"/>
        <pc:sldMkLst>
          <pc:docMk/>
          <pc:sldMk cId="0" sldId="362"/>
        </pc:sldMkLst>
      </pc:sldChg>
      <pc:sldChg chg="ord">
        <pc:chgData name="Thomas Nield" userId="e7924354f0a44a8c" providerId="LiveId" clId="{10817D25-6C38-4A38-BFDA-6B7E9AB0B9B6}" dt="2019-04-06T01:42:14.229" v="350"/>
        <pc:sldMkLst>
          <pc:docMk/>
          <pc:sldMk cId="0" sldId="363"/>
        </pc:sldMkLst>
      </pc:sldChg>
      <pc:sldChg chg="addSp modSp ord">
        <pc:chgData name="Thomas Nield" userId="e7924354f0a44a8c" providerId="LiveId" clId="{10817D25-6C38-4A38-BFDA-6B7E9AB0B9B6}" dt="2019-04-13T18:49:06.273" v="34318"/>
        <pc:sldMkLst>
          <pc:docMk/>
          <pc:sldMk cId="0" sldId="364"/>
        </pc:sldMkLst>
        <pc:spChg chg="mod">
          <ac:chgData name="Thomas Nield" userId="e7924354f0a44a8c" providerId="LiveId" clId="{10817D25-6C38-4A38-BFDA-6B7E9AB0B9B6}" dt="2019-04-13T17:55:34.533" v="32624"/>
          <ac:spMkLst>
            <pc:docMk/>
            <pc:sldMk cId="0" sldId="364"/>
            <ac:spMk id="3" creationId="{00000000-0000-0000-0000-000000000000}"/>
          </ac:spMkLst>
        </pc:spChg>
        <pc:spChg chg="mod">
          <ac:chgData name="Thomas Nield" userId="e7924354f0a44a8c" providerId="LiveId" clId="{10817D25-6C38-4A38-BFDA-6B7E9AB0B9B6}" dt="2019-04-13T17:56:20.582" v="32627"/>
          <ac:spMkLst>
            <pc:docMk/>
            <pc:sldMk cId="0" sldId="364"/>
            <ac:spMk id="4" creationId="{00000000-0000-0000-0000-000000000000}"/>
          </ac:spMkLst>
        </pc:spChg>
        <pc:spChg chg="mod">
          <ac:chgData name="Thomas Nield" userId="e7924354f0a44a8c" providerId="LiveId" clId="{10817D25-6C38-4A38-BFDA-6B7E9AB0B9B6}" dt="2019-04-13T17:56:00.373" v="32626"/>
          <ac:spMkLst>
            <pc:docMk/>
            <pc:sldMk cId="0" sldId="364"/>
            <ac:spMk id="6" creationId="{00000000-0000-0000-0000-000000000000}"/>
          </ac:spMkLst>
        </pc:spChg>
        <pc:picChg chg="add mod">
          <ac:chgData name="Thomas Nield" userId="e7924354f0a44a8c" providerId="LiveId" clId="{10817D25-6C38-4A38-BFDA-6B7E9AB0B9B6}" dt="2019-04-13T17:55:39.472" v="32625"/>
          <ac:picMkLst>
            <pc:docMk/>
            <pc:sldMk cId="0" sldId="364"/>
            <ac:picMk id="8" creationId="{1A0166E1-6CF8-4FAA-94AA-05576DCFE90E}"/>
          </ac:picMkLst>
        </pc:picChg>
        <pc:picChg chg="add mod">
          <ac:chgData name="Thomas Nield" userId="e7924354f0a44a8c" providerId="LiveId" clId="{10817D25-6C38-4A38-BFDA-6B7E9AB0B9B6}" dt="2019-04-13T17:54:44.781" v="32623" actId="1076"/>
          <ac:picMkLst>
            <pc:docMk/>
            <pc:sldMk cId="0" sldId="364"/>
            <ac:picMk id="9" creationId="{1BA43489-385E-41D8-9A49-90E08F277BCD}"/>
          </ac:picMkLst>
        </pc:picChg>
      </pc:sldChg>
      <pc:sldChg chg="ord">
        <pc:chgData name="Thomas Nield" userId="e7924354f0a44a8c" providerId="LiveId" clId="{10817D25-6C38-4A38-BFDA-6B7E9AB0B9B6}" dt="2019-04-06T01:42:14.229" v="350"/>
        <pc:sldMkLst>
          <pc:docMk/>
          <pc:sldMk cId="0" sldId="365"/>
        </pc:sldMkLst>
      </pc:sldChg>
      <pc:sldChg chg="ord">
        <pc:chgData name="Thomas Nield" userId="e7924354f0a44a8c" providerId="LiveId" clId="{10817D25-6C38-4A38-BFDA-6B7E9AB0B9B6}" dt="2019-04-06T01:42:14.229" v="350"/>
        <pc:sldMkLst>
          <pc:docMk/>
          <pc:sldMk cId="0" sldId="366"/>
        </pc:sldMkLst>
      </pc:sldChg>
      <pc:sldChg chg="modSp ord">
        <pc:chgData name="Thomas Nield" userId="e7924354f0a44a8c" providerId="LiveId" clId="{10817D25-6C38-4A38-BFDA-6B7E9AB0B9B6}" dt="2019-04-13T18:49:57.547" v="34322" actId="20577"/>
        <pc:sldMkLst>
          <pc:docMk/>
          <pc:sldMk cId="0" sldId="368"/>
        </pc:sldMkLst>
        <pc:spChg chg="mod">
          <ac:chgData name="Thomas Nield" userId="e7924354f0a44a8c" providerId="LiveId" clId="{10817D25-6C38-4A38-BFDA-6B7E9AB0B9B6}" dt="2019-04-13T18:49:57.547" v="34322" actId="20577"/>
          <ac:spMkLst>
            <pc:docMk/>
            <pc:sldMk cId="0" sldId="368"/>
            <ac:spMk id="3" creationId="{00000000-0000-0000-0000-000000000000}"/>
          </ac:spMkLst>
        </pc:spChg>
      </pc:sldChg>
      <pc:sldChg chg="ord">
        <pc:chgData name="Thomas Nield" userId="e7924354f0a44a8c" providerId="LiveId" clId="{10817D25-6C38-4A38-BFDA-6B7E9AB0B9B6}" dt="2019-04-06T01:42:40.151" v="352"/>
        <pc:sldMkLst>
          <pc:docMk/>
          <pc:sldMk cId="0" sldId="369"/>
        </pc:sldMkLst>
      </pc:sldChg>
      <pc:sldChg chg="modSp ord">
        <pc:chgData name="Thomas Nield" userId="e7924354f0a44a8c" providerId="LiveId" clId="{10817D25-6C38-4A38-BFDA-6B7E9AB0B9B6}" dt="2019-04-13T19:12:14.599" v="34508" actId="20577"/>
        <pc:sldMkLst>
          <pc:docMk/>
          <pc:sldMk cId="0" sldId="370"/>
        </pc:sldMkLst>
        <pc:spChg chg="mod">
          <ac:chgData name="Thomas Nield" userId="e7924354f0a44a8c" providerId="LiveId" clId="{10817D25-6C38-4A38-BFDA-6B7E9AB0B9B6}" dt="2019-04-13T19:12:14.599" v="34508" actId="20577"/>
          <ac:spMkLst>
            <pc:docMk/>
            <pc:sldMk cId="0" sldId="370"/>
            <ac:spMk id="10" creationId="{00000000-0000-0000-0000-000000000000}"/>
          </ac:spMkLst>
        </pc:spChg>
        <pc:spChg chg="mod">
          <ac:chgData name="Thomas Nield" userId="e7924354f0a44a8c" providerId="LiveId" clId="{10817D25-6C38-4A38-BFDA-6B7E9AB0B9B6}" dt="2019-04-13T18:19:20.446" v="33965" actId="20577"/>
          <ac:spMkLst>
            <pc:docMk/>
            <pc:sldMk cId="0" sldId="370"/>
            <ac:spMk id="19" creationId="{00000000-0000-0000-0000-000000000000}"/>
          </ac:spMkLst>
        </pc:spChg>
      </pc:sldChg>
      <pc:sldChg chg="ord">
        <pc:chgData name="Thomas Nield" userId="e7924354f0a44a8c" providerId="LiveId" clId="{10817D25-6C38-4A38-BFDA-6B7E9AB0B9B6}" dt="2019-04-06T01:42:40.151" v="352"/>
        <pc:sldMkLst>
          <pc:docMk/>
          <pc:sldMk cId="0" sldId="373"/>
        </pc:sldMkLst>
      </pc:sldChg>
      <pc:sldChg chg="ord">
        <pc:chgData name="Thomas Nield" userId="e7924354f0a44a8c" providerId="LiveId" clId="{10817D25-6C38-4A38-BFDA-6B7E9AB0B9B6}" dt="2019-04-06T01:42:40.151" v="352"/>
        <pc:sldMkLst>
          <pc:docMk/>
          <pc:sldMk cId="0" sldId="377"/>
        </pc:sldMkLst>
      </pc:sldChg>
      <pc:sldChg chg="ord">
        <pc:chgData name="Thomas Nield" userId="e7924354f0a44a8c" providerId="LiveId" clId="{10817D25-6C38-4A38-BFDA-6B7E9AB0B9B6}" dt="2019-04-06T01:42:40.151" v="352"/>
        <pc:sldMkLst>
          <pc:docMk/>
          <pc:sldMk cId="0" sldId="379"/>
        </pc:sldMkLst>
      </pc:sldChg>
      <pc:sldChg chg="ord">
        <pc:chgData name="Thomas Nield" userId="e7924354f0a44a8c" providerId="LiveId" clId="{10817D25-6C38-4A38-BFDA-6B7E9AB0B9B6}" dt="2019-04-06T01:42:40.151" v="352"/>
        <pc:sldMkLst>
          <pc:docMk/>
          <pc:sldMk cId="0" sldId="380"/>
        </pc:sldMkLst>
      </pc:sldChg>
      <pc:sldChg chg="ord">
        <pc:chgData name="Thomas Nield" userId="e7924354f0a44a8c" providerId="LiveId" clId="{10817D25-6C38-4A38-BFDA-6B7E9AB0B9B6}" dt="2019-04-06T01:42:40.151" v="352"/>
        <pc:sldMkLst>
          <pc:docMk/>
          <pc:sldMk cId="0" sldId="381"/>
        </pc:sldMkLst>
      </pc:sldChg>
      <pc:sldChg chg="ord">
        <pc:chgData name="Thomas Nield" userId="e7924354f0a44a8c" providerId="LiveId" clId="{10817D25-6C38-4A38-BFDA-6B7E9AB0B9B6}" dt="2019-04-06T01:42:40.151" v="352"/>
        <pc:sldMkLst>
          <pc:docMk/>
          <pc:sldMk cId="64403510" sldId="382"/>
        </pc:sldMkLst>
      </pc:sldChg>
      <pc:sldChg chg="ord">
        <pc:chgData name="Thomas Nield" userId="e7924354f0a44a8c" providerId="LiveId" clId="{10817D25-6C38-4A38-BFDA-6B7E9AB0B9B6}" dt="2019-04-06T01:42:40.151" v="352"/>
        <pc:sldMkLst>
          <pc:docMk/>
          <pc:sldMk cId="2639478557" sldId="383"/>
        </pc:sldMkLst>
      </pc:sldChg>
      <pc:sldChg chg="addSp delSp modSp ord">
        <pc:chgData name="Thomas Nield" userId="e7924354f0a44a8c" providerId="LiveId" clId="{10817D25-6C38-4A38-BFDA-6B7E9AB0B9B6}" dt="2019-04-13T00:35:22.160" v="16991" actId="1076"/>
        <pc:sldMkLst>
          <pc:docMk/>
          <pc:sldMk cId="0" sldId="384"/>
        </pc:sldMkLst>
        <pc:spChg chg="mod">
          <ac:chgData name="Thomas Nield" userId="e7924354f0a44a8c" providerId="LiveId" clId="{10817D25-6C38-4A38-BFDA-6B7E9AB0B9B6}" dt="2019-04-13T00:34:59.132" v="16989" actId="108"/>
          <ac:spMkLst>
            <pc:docMk/>
            <pc:sldMk cId="0" sldId="384"/>
            <ac:spMk id="2" creationId="{00000000-0000-0000-0000-000000000000}"/>
          </ac:spMkLst>
        </pc:spChg>
        <pc:spChg chg="mod">
          <ac:chgData name="Thomas Nield" userId="e7924354f0a44a8c" providerId="LiveId" clId="{10817D25-6C38-4A38-BFDA-6B7E9AB0B9B6}" dt="2019-04-13T00:35:22.160" v="16991" actId="1076"/>
          <ac:spMkLst>
            <pc:docMk/>
            <pc:sldMk cId="0" sldId="384"/>
            <ac:spMk id="3" creationId="{00000000-0000-0000-0000-000000000000}"/>
          </ac:spMkLst>
        </pc:spChg>
        <pc:spChg chg="mod">
          <ac:chgData name="Thomas Nield" userId="e7924354f0a44a8c" providerId="LiveId" clId="{10817D25-6C38-4A38-BFDA-6B7E9AB0B9B6}" dt="2019-04-13T00:35:22.160" v="16991" actId="1076"/>
          <ac:spMkLst>
            <pc:docMk/>
            <pc:sldMk cId="0" sldId="384"/>
            <ac:spMk id="4" creationId="{00000000-0000-0000-0000-000000000000}"/>
          </ac:spMkLst>
        </pc:spChg>
        <pc:spChg chg="mod">
          <ac:chgData name="Thomas Nield" userId="e7924354f0a44a8c" providerId="LiveId" clId="{10817D25-6C38-4A38-BFDA-6B7E9AB0B9B6}" dt="2019-04-13T00:35:22.160" v="16991" actId="1076"/>
          <ac:spMkLst>
            <pc:docMk/>
            <pc:sldMk cId="0" sldId="384"/>
            <ac:spMk id="5" creationId="{00000000-0000-0000-0000-000000000000}"/>
          </ac:spMkLst>
        </pc:spChg>
        <pc:spChg chg="mod">
          <ac:chgData name="Thomas Nield" userId="e7924354f0a44a8c" providerId="LiveId" clId="{10817D25-6C38-4A38-BFDA-6B7E9AB0B9B6}" dt="2019-04-13T00:35:22.160" v="16991" actId="1076"/>
          <ac:spMkLst>
            <pc:docMk/>
            <pc:sldMk cId="0" sldId="384"/>
            <ac:spMk id="6" creationId="{00000000-0000-0000-0000-000000000000}"/>
          </ac:spMkLst>
        </pc:spChg>
        <pc:spChg chg="mod">
          <ac:chgData name="Thomas Nield" userId="e7924354f0a44a8c" providerId="LiveId" clId="{10817D25-6C38-4A38-BFDA-6B7E9AB0B9B6}" dt="2019-04-13T00:35:22.160" v="16991" actId="1076"/>
          <ac:spMkLst>
            <pc:docMk/>
            <pc:sldMk cId="0" sldId="384"/>
            <ac:spMk id="10" creationId="{CF1810EB-E57B-4B45-A623-174A3A9D2326}"/>
          </ac:spMkLst>
        </pc:spChg>
        <pc:spChg chg="mod">
          <ac:chgData name="Thomas Nield" userId="e7924354f0a44a8c" providerId="LiveId" clId="{10817D25-6C38-4A38-BFDA-6B7E9AB0B9B6}" dt="2019-04-13T00:35:22.160" v="16991" actId="1076"/>
          <ac:spMkLst>
            <pc:docMk/>
            <pc:sldMk cId="0" sldId="384"/>
            <ac:spMk id="12" creationId="{7B97F04D-BF51-40CA-98E6-7177181245B2}"/>
          </ac:spMkLst>
        </pc:spChg>
        <pc:spChg chg="add mod">
          <ac:chgData name="Thomas Nield" userId="e7924354f0a44a8c" providerId="LiveId" clId="{10817D25-6C38-4A38-BFDA-6B7E9AB0B9B6}" dt="2019-04-13T00:35:22.160" v="16991" actId="1076"/>
          <ac:spMkLst>
            <pc:docMk/>
            <pc:sldMk cId="0" sldId="384"/>
            <ac:spMk id="15" creationId="{180292AE-DE57-4C10-9EDA-F3DB3AE6EFF5}"/>
          </ac:spMkLst>
        </pc:spChg>
        <pc:picChg chg="del">
          <ac:chgData name="Thomas Nield" userId="e7924354f0a44a8c" providerId="LiveId" clId="{10817D25-6C38-4A38-BFDA-6B7E9AB0B9B6}" dt="2019-04-12T18:43:18.166" v="13742" actId="478"/>
          <ac:picMkLst>
            <pc:docMk/>
            <pc:sldMk cId="0" sldId="384"/>
            <ac:picMk id="8" creationId="{8617B427-128F-4DA8-909D-7F31570A2654}"/>
          </ac:picMkLst>
        </pc:picChg>
        <pc:picChg chg="add del mod">
          <ac:chgData name="Thomas Nield" userId="e7924354f0a44a8c" providerId="LiveId" clId="{10817D25-6C38-4A38-BFDA-6B7E9AB0B9B6}" dt="2019-04-12T23:10:08.659" v="14906" actId="478"/>
          <ac:picMkLst>
            <pc:docMk/>
            <pc:sldMk cId="0" sldId="384"/>
            <ac:picMk id="8" creationId="{A56CD99E-4E67-4D5F-8B05-CBB945B213BF}"/>
          </ac:picMkLst>
        </pc:picChg>
        <pc:picChg chg="del">
          <ac:chgData name="Thomas Nield" userId="e7924354f0a44a8c" providerId="LiveId" clId="{10817D25-6C38-4A38-BFDA-6B7E9AB0B9B6}" dt="2019-04-12T18:43:29.739" v="13745" actId="478"/>
          <ac:picMkLst>
            <pc:docMk/>
            <pc:sldMk cId="0" sldId="384"/>
            <ac:picMk id="9" creationId="{B06559C5-06DA-4E2B-AC24-B2265BD97CAE}"/>
          </ac:picMkLst>
        </pc:picChg>
        <pc:picChg chg="add mod">
          <ac:chgData name="Thomas Nield" userId="e7924354f0a44a8c" providerId="LiveId" clId="{10817D25-6C38-4A38-BFDA-6B7E9AB0B9B6}" dt="2019-04-13T00:35:22.160" v="16991" actId="1076"/>
          <ac:picMkLst>
            <pc:docMk/>
            <pc:sldMk cId="0" sldId="384"/>
            <ac:picMk id="11" creationId="{89302F9A-A2F3-422C-BC5F-0F3C73C24425}"/>
          </ac:picMkLst>
        </pc:picChg>
        <pc:picChg chg="mod">
          <ac:chgData name="Thomas Nield" userId="e7924354f0a44a8c" providerId="LiveId" clId="{10817D25-6C38-4A38-BFDA-6B7E9AB0B9B6}" dt="2019-04-13T00:35:22.160" v="16991" actId="1076"/>
          <ac:picMkLst>
            <pc:docMk/>
            <pc:sldMk cId="0" sldId="384"/>
            <ac:picMk id="13" creationId="{7D602A6D-7B33-4D80-90EA-4A9A334E2921}"/>
          </ac:picMkLst>
        </pc:picChg>
        <pc:picChg chg="add mod">
          <ac:chgData name="Thomas Nield" userId="e7924354f0a44a8c" providerId="LiveId" clId="{10817D25-6C38-4A38-BFDA-6B7E9AB0B9B6}" dt="2019-04-13T00:35:22.160" v="16991" actId="1076"/>
          <ac:picMkLst>
            <pc:docMk/>
            <pc:sldMk cId="0" sldId="384"/>
            <ac:picMk id="14" creationId="{E86C22FA-8748-4AB5-A32D-3DAA5879994E}"/>
          </ac:picMkLst>
        </pc:picChg>
        <pc:picChg chg="add mod">
          <ac:chgData name="Thomas Nield" userId="e7924354f0a44a8c" providerId="LiveId" clId="{10817D25-6C38-4A38-BFDA-6B7E9AB0B9B6}" dt="2019-04-13T00:35:22.160" v="16991" actId="1076"/>
          <ac:picMkLst>
            <pc:docMk/>
            <pc:sldMk cId="0" sldId="384"/>
            <ac:picMk id="16" creationId="{39F58F54-E0A8-4B79-BE9A-DFE1BB2D82E7}"/>
          </ac:picMkLst>
        </pc:picChg>
        <pc:picChg chg="add del mod">
          <ac:chgData name="Thomas Nield" userId="e7924354f0a44a8c" providerId="LiveId" clId="{10817D25-6C38-4A38-BFDA-6B7E9AB0B9B6}" dt="2019-04-12T18:45:54.837" v="13756" actId="478"/>
          <ac:picMkLst>
            <pc:docMk/>
            <pc:sldMk cId="0" sldId="384"/>
            <ac:picMk id="16" creationId="{E1DD5605-3F2F-41B0-89EF-B688AC5A1DF2}"/>
          </ac:picMkLst>
        </pc:picChg>
        <pc:picChg chg="add del mod">
          <ac:chgData name="Thomas Nield" userId="e7924354f0a44a8c" providerId="LiveId" clId="{10817D25-6C38-4A38-BFDA-6B7E9AB0B9B6}" dt="2019-04-12T18:45:54.837" v="13756" actId="478"/>
          <ac:picMkLst>
            <pc:docMk/>
            <pc:sldMk cId="0" sldId="384"/>
            <ac:picMk id="17" creationId="{415782C4-4593-442D-8D97-2E5978508162}"/>
          </ac:picMkLst>
        </pc:picChg>
        <pc:picChg chg="add mod">
          <ac:chgData name="Thomas Nield" userId="e7924354f0a44a8c" providerId="LiveId" clId="{10817D25-6C38-4A38-BFDA-6B7E9AB0B9B6}" dt="2019-04-13T00:35:22.160" v="16991" actId="1076"/>
          <ac:picMkLst>
            <pc:docMk/>
            <pc:sldMk cId="0" sldId="384"/>
            <ac:picMk id="18" creationId="{674254A0-82C0-4289-BD43-9837EB0863C8}"/>
          </ac:picMkLst>
        </pc:picChg>
        <pc:picChg chg="add mod">
          <ac:chgData name="Thomas Nield" userId="e7924354f0a44a8c" providerId="LiveId" clId="{10817D25-6C38-4A38-BFDA-6B7E9AB0B9B6}" dt="2019-04-13T00:35:22.160" v="16991" actId="1076"/>
          <ac:picMkLst>
            <pc:docMk/>
            <pc:sldMk cId="0" sldId="384"/>
            <ac:picMk id="19" creationId="{8AFC9C30-CAA2-46DA-AA78-64E4B9379844}"/>
          </ac:picMkLst>
        </pc:picChg>
        <pc:picChg chg="add mod">
          <ac:chgData name="Thomas Nield" userId="e7924354f0a44a8c" providerId="LiveId" clId="{10817D25-6C38-4A38-BFDA-6B7E9AB0B9B6}" dt="2019-04-13T00:35:22.160" v="16991" actId="1076"/>
          <ac:picMkLst>
            <pc:docMk/>
            <pc:sldMk cId="0" sldId="384"/>
            <ac:picMk id="21" creationId="{4B0831F6-4F03-4CB5-8767-6CF621A0109C}"/>
          </ac:picMkLst>
        </pc:picChg>
        <pc:picChg chg="add mod">
          <ac:chgData name="Thomas Nield" userId="e7924354f0a44a8c" providerId="LiveId" clId="{10817D25-6C38-4A38-BFDA-6B7E9AB0B9B6}" dt="2019-04-13T00:35:22.160" v="16991" actId="1076"/>
          <ac:picMkLst>
            <pc:docMk/>
            <pc:sldMk cId="0" sldId="384"/>
            <ac:picMk id="3074" creationId="{52A1FB7F-8516-43BD-8383-8672DEBCC0CF}"/>
          </ac:picMkLst>
        </pc:picChg>
      </pc:sldChg>
      <pc:sldChg chg="modSp ord">
        <pc:chgData name="Thomas Nield" userId="e7924354f0a44a8c" providerId="LiveId" clId="{10817D25-6C38-4A38-BFDA-6B7E9AB0B9B6}" dt="2019-04-13T18:25:18.073" v="33967" actId="20577"/>
        <pc:sldMkLst>
          <pc:docMk/>
          <pc:sldMk cId="4068494667" sldId="385"/>
        </pc:sldMkLst>
        <pc:spChg chg="mod">
          <ac:chgData name="Thomas Nield" userId="e7924354f0a44a8c" providerId="LiveId" clId="{10817D25-6C38-4A38-BFDA-6B7E9AB0B9B6}" dt="2019-04-13T18:25:18.073" v="33967" actId="20577"/>
          <ac:spMkLst>
            <pc:docMk/>
            <pc:sldMk cId="4068494667" sldId="385"/>
            <ac:spMk id="5" creationId="{D08D8BC5-E047-4711-9830-726C133D1C8D}"/>
          </ac:spMkLst>
        </pc:spChg>
      </pc:sldChg>
      <pc:sldChg chg="addSp delSp modSp ord">
        <pc:chgData name="Thomas Nield" userId="e7924354f0a44a8c" providerId="LiveId" clId="{10817D25-6C38-4A38-BFDA-6B7E9AB0B9B6}" dt="2019-04-13T00:58:12.428" v="18467" actId="20577"/>
        <pc:sldMkLst>
          <pc:docMk/>
          <pc:sldMk cId="1362464193" sldId="386"/>
        </pc:sldMkLst>
        <pc:spChg chg="mod">
          <ac:chgData name="Thomas Nield" userId="e7924354f0a44a8c" providerId="LiveId" clId="{10817D25-6C38-4A38-BFDA-6B7E9AB0B9B6}" dt="2019-04-12T17:57:16.036" v="13084" actId="20577"/>
          <ac:spMkLst>
            <pc:docMk/>
            <pc:sldMk cId="1362464193" sldId="386"/>
            <ac:spMk id="5" creationId="{D08D8BC5-E047-4711-9830-726C133D1C8D}"/>
          </ac:spMkLst>
        </pc:spChg>
        <pc:spChg chg="add del mod">
          <ac:chgData name="Thomas Nield" userId="e7924354f0a44a8c" providerId="LiveId" clId="{10817D25-6C38-4A38-BFDA-6B7E9AB0B9B6}" dt="2019-04-12T17:53:46.691" v="13033" actId="478"/>
          <ac:spMkLst>
            <pc:docMk/>
            <pc:sldMk cId="1362464193" sldId="386"/>
            <ac:spMk id="6" creationId="{BDFBBE5C-E6CD-4D28-8BE9-3C11D7896FD8}"/>
          </ac:spMkLst>
        </pc:spChg>
        <pc:spChg chg="add mod">
          <ac:chgData name="Thomas Nield" userId="e7924354f0a44a8c" providerId="LiveId" clId="{10817D25-6C38-4A38-BFDA-6B7E9AB0B9B6}" dt="2019-04-13T00:56:20.167" v="18271" actId="20577"/>
          <ac:spMkLst>
            <pc:docMk/>
            <pc:sldMk cId="1362464193" sldId="386"/>
            <ac:spMk id="9" creationId="{3903E70D-4F74-46EB-A21D-EED0B84B6770}"/>
          </ac:spMkLst>
        </pc:spChg>
        <pc:spChg chg="add del mod">
          <ac:chgData name="Thomas Nield" userId="e7924354f0a44a8c" providerId="LiveId" clId="{10817D25-6C38-4A38-BFDA-6B7E9AB0B9B6}" dt="2019-04-12T17:54:29.699" v="13038" actId="478"/>
          <ac:spMkLst>
            <pc:docMk/>
            <pc:sldMk cId="1362464193" sldId="386"/>
            <ac:spMk id="9" creationId="{5DA64396-71E1-482D-BE41-E76924646F19}"/>
          </ac:spMkLst>
        </pc:spChg>
        <pc:spChg chg="add mod">
          <ac:chgData name="Thomas Nield" userId="e7924354f0a44a8c" providerId="LiveId" clId="{10817D25-6C38-4A38-BFDA-6B7E9AB0B9B6}" dt="2019-04-13T00:58:12.428" v="18467" actId="20577"/>
          <ac:spMkLst>
            <pc:docMk/>
            <pc:sldMk cId="1362464193" sldId="386"/>
            <ac:spMk id="10" creationId="{B819673D-DF68-4F38-8C8A-CD05F0DC7903}"/>
          </ac:spMkLst>
        </pc:spChg>
        <pc:spChg chg="add del">
          <ac:chgData name="Thomas Nield" userId="e7924354f0a44a8c" providerId="LiveId" clId="{10817D25-6C38-4A38-BFDA-6B7E9AB0B9B6}" dt="2019-04-13T00:56:36.408" v="18276"/>
          <ac:spMkLst>
            <pc:docMk/>
            <pc:sldMk cId="1362464193" sldId="386"/>
            <ac:spMk id="11" creationId="{9FC0A208-E02F-4797-9CBB-6B841E20DF38}"/>
          </ac:spMkLst>
        </pc:spChg>
        <pc:spChg chg="add del mod">
          <ac:chgData name="Thomas Nield" userId="e7924354f0a44a8c" providerId="LiveId" clId="{10817D25-6C38-4A38-BFDA-6B7E9AB0B9B6}" dt="2019-04-12T17:55:00.588" v="13042" actId="478"/>
          <ac:spMkLst>
            <pc:docMk/>
            <pc:sldMk cId="1362464193" sldId="386"/>
            <ac:spMk id="12" creationId="{81887376-7221-4529-9FF9-457BD65606CD}"/>
          </ac:spMkLst>
        </pc:spChg>
        <pc:spChg chg="add mod">
          <ac:chgData name="Thomas Nield" userId="e7924354f0a44a8c" providerId="LiveId" clId="{10817D25-6C38-4A38-BFDA-6B7E9AB0B9B6}" dt="2019-04-13T00:56:06.515" v="18245" actId="1076"/>
          <ac:spMkLst>
            <pc:docMk/>
            <pc:sldMk cId="1362464193" sldId="386"/>
            <ac:spMk id="15" creationId="{2830A690-0953-460C-8288-069BA9C73F64}"/>
          </ac:spMkLst>
        </pc:spChg>
        <pc:spChg chg="add del mod">
          <ac:chgData name="Thomas Nield" userId="e7924354f0a44a8c" providerId="LiveId" clId="{10817D25-6C38-4A38-BFDA-6B7E9AB0B9B6}" dt="2019-04-13T00:56:34.857" v="18274" actId="478"/>
          <ac:spMkLst>
            <pc:docMk/>
            <pc:sldMk cId="1362464193" sldId="386"/>
            <ac:spMk id="18" creationId="{17F27DE1-EC29-4E91-A01B-D940A5DB8526}"/>
          </ac:spMkLst>
        </pc:spChg>
        <pc:picChg chg="add del mod">
          <ac:chgData name="Thomas Nield" userId="e7924354f0a44a8c" providerId="LiveId" clId="{10817D25-6C38-4A38-BFDA-6B7E9AB0B9B6}" dt="2019-04-12T17:53:46.691" v="13033" actId="478"/>
          <ac:picMkLst>
            <pc:docMk/>
            <pc:sldMk cId="1362464193" sldId="386"/>
            <ac:picMk id="4" creationId="{E0C0B441-FFD8-4B11-B44C-5BFE56978BEE}"/>
          </ac:picMkLst>
        </pc:picChg>
        <pc:picChg chg="add mod">
          <ac:chgData name="Thomas Nield" userId="e7924354f0a44a8c" providerId="LiveId" clId="{10817D25-6C38-4A38-BFDA-6B7E9AB0B9B6}" dt="2019-04-12T17:54:31.781" v="13039" actId="1076"/>
          <ac:picMkLst>
            <pc:docMk/>
            <pc:sldMk cId="1362464193" sldId="386"/>
            <ac:picMk id="8" creationId="{A8F6D2F1-9553-4D90-B6CD-729704FABD48}"/>
          </ac:picMkLst>
        </pc:picChg>
        <pc:picChg chg="add del mod">
          <ac:chgData name="Thomas Nield" userId="e7924354f0a44a8c" providerId="LiveId" clId="{10817D25-6C38-4A38-BFDA-6B7E9AB0B9B6}" dt="2019-04-12T17:55:00.588" v="13042" actId="478"/>
          <ac:picMkLst>
            <pc:docMk/>
            <pc:sldMk cId="1362464193" sldId="386"/>
            <ac:picMk id="11" creationId="{047FF66F-7233-4581-A1D1-F7D3657C0303}"/>
          </ac:picMkLst>
        </pc:picChg>
        <pc:picChg chg="add mod">
          <ac:chgData name="Thomas Nield" userId="e7924354f0a44a8c" providerId="LiveId" clId="{10817D25-6C38-4A38-BFDA-6B7E9AB0B9B6}" dt="2019-04-12T17:55:31.855" v="13046" actId="14100"/>
          <ac:picMkLst>
            <pc:docMk/>
            <pc:sldMk cId="1362464193" sldId="386"/>
            <ac:picMk id="14" creationId="{0C95C2BF-B0A3-4DD7-B824-927277E0CA48}"/>
          </ac:picMkLst>
        </pc:picChg>
        <pc:picChg chg="add mod">
          <ac:chgData name="Thomas Nield" userId="e7924354f0a44a8c" providerId="LiveId" clId="{10817D25-6C38-4A38-BFDA-6B7E9AB0B9B6}" dt="2019-04-12T17:56:16.580" v="13048" actId="1076"/>
          <ac:picMkLst>
            <pc:docMk/>
            <pc:sldMk cId="1362464193" sldId="386"/>
            <ac:picMk id="17" creationId="{0BCC7386-94B1-4035-9903-6D3641D7865F}"/>
          </ac:picMkLst>
        </pc:picChg>
      </pc:sldChg>
      <pc:sldChg chg="modSp ord">
        <pc:chgData name="Thomas Nield" userId="e7924354f0a44a8c" providerId="LiveId" clId="{10817D25-6C38-4A38-BFDA-6B7E9AB0B9B6}" dt="2019-04-13T00:12:20.737" v="16392" actId="20577"/>
        <pc:sldMkLst>
          <pc:docMk/>
          <pc:sldMk cId="3757900922" sldId="390"/>
        </pc:sldMkLst>
        <pc:spChg chg="mod">
          <ac:chgData name="Thomas Nield" userId="e7924354f0a44a8c" providerId="LiveId" clId="{10817D25-6C38-4A38-BFDA-6B7E9AB0B9B6}" dt="2019-04-13T00:12:20.737" v="16392" actId="20577"/>
          <ac:spMkLst>
            <pc:docMk/>
            <pc:sldMk cId="3757900922" sldId="390"/>
            <ac:spMk id="2" creationId="{00000000-0000-0000-0000-000000000000}"/>
          </ac:spMkLst>
        </pc:spChg>
      </pc:sldChg>
      <pc:sldChg chg="modSp ord">
        <pc:chgData name="Thomas Nield" userId="e7924354f0a44a8c" providerId="LiveId" clId="{10817D25-6C38-4A38-BFDA-6B7E9AB0B9B6}" dt="2019-04-12T22:45:33.969" v="14012" actId="20577"/>
        <pc:sldMkLst>
          <pc:docMk/>
          <pc:sldMk cId="2065599698" sldId="391"/>
        </pc:sldMkLst>
        <pc:spChg chg="mod">
          <ac:chgData name="Thomas Nield" userId="e7924354f0a44a8c" providerId="LiveId" clId="{10817D25-6C38-4A38-BFDA-6B7E9AB0B9B6}" dt="2019-04-12T22:45:33.969" v="14012" actId="20577"/>
          <ac:spMkLst>
            <pc:docMk/>
            <pc:sldMk cId="2065599698" sldId="391"/>
            <ac:spMk id="2" creationId="{00000000-0000-0000-0000-000000000000}"/>
          </ac:spMkLst>
        </pc:spChg>
      </pc:sldChg>
      <pc:sldChg chg="addSp delSp modSp ord">
        <pc:chgData name="Thomas Nield" userId="e7924354f0a44a8c" providerId="LiveId" clId="{10817D25-6C38-4A38-BFDA-6B7E9AB0B9B6}" dt="2019-04-13T00:49:26.115" v="17859" actId="14100"/>
        <pc:sldMkLst>
          <pc:docMk/>
          <pc:sldMk cId="2055495394" sldId="393"/>
        </pc:sldMkLst>
        <pc:spChg chg="del">
          <ac:chgData name="Thomas Nield" userId="e7924354f0a44a8c" providerId="LiveId" clId="{10817D25-6C38-4A38-BFDA-6B7E9AB0B9B6}" dt="2019-04-13T00:49:21.349" v="17856" actId="478"/>
          <ac:spMkLst>
            <pc:docMk/>
            <pc:sldMk cId="2055495394" sldId="393"/>
            <ac:spMk id="16" creationId="{7B915B75-09F3-4DB4-ABA5-7273B4D3D1A5}"/>
          </ac:spMkLst>
        </pc:spChg>
        <pc:picChg chg="add mod">
          <ac:chgData name="Thomas Nield" userId="e7924354f0a44a8c" providerId="LiveId" clId="{10817D25-6C38-4A38-BFDA-6B7E9AB0B9B6}" dt="2019-04-13T00:49:26.115" v="17859" actId="14100"/>
          <ac:picMkLst>
            <pc:docMk/>
            <pc:sldMk cId="2055495394" sldId="393"/>
            <ac:picMk id="12" creationId="{B41380F9-684E-412A-9F44-5583C0C57844}"/>
          </ac:picMkLst>
        </pc:picChg>
        <pc:picChg chg="del">
          <ac:chgData name="Thomas Nield" userId="e7924354f0a44a8c" providerId="LiveId" clId="{10817D25-6C38-4A38-BFDA-6B7E9AB0B9B6}" dt="2019-04-13T00:49:21.349" v="17856" actId="478"/>
          <ac:picMkLst>
            <pc:docMk/>
            <pc:sldMk cId="2055495394" sldId="393"/>
            <ac:picMk id="15" creationId="{08CAA8CE-5491-4027-96BE-83497322B51B}"/>
          </ac:picMkLst>
        </pc:picChg>
      </pc:sldChg>
      <pc:sldChg chg="modSp ord">
        <pc:chgData name="Thomas Nield" userId="e7924354f0a44a8c" providerId="LiveId" clId="{10817D25-6C38-4A38-BFDA-6B7E9AB0B9B6}" dt="2019-04-13T18:25:57.225" v="33971"/>
        <pc:sldMkLst>
          <pc:docMk/>
          <pc:sldMk cId="3460256664" sldId="394"/>
        </pc:sldMkLst>
        <pc:spChg chg="mod">
          <ac:chgData name="Thomas Nield" userId="e7924354f0a44a8c" providerId="LiveId" clId="{10817D25-6C38-4A38-BFDA-6B7E9AB0B9B6}" dt="2019-04-13T18:25:57.225" v="33971"/>
          <ac:spMkLst>
            <pc:docMk/>
            <pc:sldMk cId="3460256664" sldId="394"/>
            <ac:spMk id="3" creationId="{832AE89E-81F2-40F6-A27B-A57ABA96EBE6}"/>
          </ac:spMkLst>
        </pc:spChg>
      </pc:sldChg>
      <pc:sldChg chg="modSp ord">
        <pc:chgData name="Thomas Nield" userId="e7924354f0a44a8c" providerId="LiveId" clId="{10817D25-6C38-4A38-BFDA-6B7E9AB0B9B6}" dt="2019-04-13T18:26:34.512" v="33973" actId="20577"/>
        <pc:sldMkLst>
          <pc:docMk/>
          <pc:sldMk cId="4287341259" sldId="395"/>
        </pc:sldMkLst>
        <pc:spChg chg="mod">
          <ac:chgData name="Thomas Nield" userId="e7924354f0a44a8c" providerId="LiveId" clId="{10817D25-6C38-4A38-BFDA-6B7E9AB0B9B6}" dt="2019-04-13T18:26:34.512" v="33973" actId="20577"/>
          <ac:spMkLst>
            <pc:docMk/>
            <pc:sldMk cId="4287341259" sldId="395"/>
            <ac:spMk id="8" creationId="{E6CF4A53-0F24-4A2A-B824-FC4EC7DFB996}"/>
          </ac:spMkLst>
        </pc:spChg>
      </pc:sldChg>
      <pc:sldChg chg="modSp ord">
        <pc:chgData name="Thomas Nield" userId="e7924354f0a44a8c" providerId="LiveId" clId="{10817D25-6C38-4A38-BFDA-6B7E9AB0B9B6}" dt="2019-04-13T18:28:26.702" v="33979" actId="20577"/>
        <pc:sldMkLst>
          <pc:docMk/>
          <pc:sldMk cId="2253544109" sldId="396"/>
        </pc:sldMkLst>
        <pc:spChg chg="mod">
          <ac:chgData name="Thomas Nield" userId="e7924354f0a44a8c" providerId="LiveId" clId="{10817D25-6C38-4A38-BFDA-6B7E9AB0B9B6}" dt="2019-04-13T18:28:26.702" v="33979" actId="20577"/>
          <ac:spMkLst>
            <pc:docMk/>
            <pc:sldMk cId="2253544109" sldId="396"/>
            <ac:spMk id="3" creationId="{FB2D2007-3980-4406-B866-1702F99A1D48}"/>
          </ac:spMkLst>
        </pc:spChg>
      </pc:sldChg>
      <pc:sldChg chg="modSp ord">
        <pc:chgData name="Thomas Nield" userId="e7924354f0a44a8c" providerId="LiveId" clId="{10817D25-6C38-4A38-BFDA-6B7E9AB0B9B6}" dt="2019-04-13T18:25:57.225" v="33971"/>
        <pc:sldMkLst>
          <pc:docMk/>
          <pc:sldMk cId="1119823005" sldId="397"/>
        </pc:sldMkLst>
        <pc:spChg chg="mod">
          <ac:chgData name="Thomas Nield" userId="e7924354f0a44a8c" providerId="LiveId" clId="{10817D25-6C38-4A38-BFDA-6B7E9AB0B9B6}" dt="2019-04-13T18:25:57.225" v="33971"/>
          <ac:spMkLst>
            <pc:docMk/>
            <pc:sldMk cId="1119823005" sldId="397"/>
            <ac:spMk id="8" creationId="{E6CF4A53-0F24-4A2A-B824-FC4EC7DFB996}"/>
          </ac:spMkLst>
        </pc:spChg>
      </pc:sldChg>
      <pc:sldChg chg="ord">
        <pc:chgData name="Thomas Nield" userId="e7924354f0a44a8c" providerId="LiveId" clId="{10817D25-6C38-4A38-BFDA-6B7E9AB0B9B6}" dt="2019-04-06T01:41:55.187" v="348"/>
        <pc:sldMkLst>
          <pc:docMk/>
          <pc:sldMk cId="2594610488" sldId="398"/>
        </pc:sldMkLst>
      </pc:sldChg>
      <pc:sldChg chg="modSp ord">
        <pc:chgData name="Thomas Nield" userId="e7924354f0a44a8c" providerId="LiveId" clId="{10817D25-6C38-4A38-BFDA-6B7E9AB0B9B6}" dt="2019-04-13T18:25:57.225" v="33971"/>
        <pc:sldMkLst>
          <pc:docMk/>
          <pc:sldMk cId="3476151700" sldId="400"/>
        </pc:sldMkLst>
        <pc:spChg chg="mod">
          <ac:chgData name="Thomas Nield" userId="e7924354f0a44a8c" providerId="LiveId" clId="{10817D25-6C38-4A38-BFDA-6B7E9AB0B9B6}" dt="2019-04-13T18:25:57.225" v="33971"/>
          <ac:spMkLst>
            <pc:docMk/>
            <pc:sldMk cId="3476151700" sldId="400"/>
            <ac:spMk id="8" creationId="{E6CF4A53-0F24-4A2A-B824-FC4EC7DFB996}"/>
          </ac:spMkLst>
        </pc:spChg>
      </pc:sldChg>
      <pc:sldChg chg="ord">
        <pc:chgData name="Thomas Nield" userId="e7924354f0a44a8c" providerId="LiveId" clId="{10817D25-6C38-4A38-BFDA-6B7E9AB0B9B6}" dt="2019-04-06T01:41:55.187" v="348"/>
        <pc:sldMkLst>
          <pc:docMk/>
          <pc:sldMk cId="2358439709" sldId="401"/>
        </pc:sldMkLst>
      </pc:sldChg>
      <pc:sldChg chg="modSp ord">
        <pc:chgData name="Thomas Nield" userId="e7924354f0a44a8c" providerId="LiveId" clId="{10817D25-6C38-4A38-BFDA-6B7E9AB0B9B6}" dt="2019-04-13T18:25:57.225" v="33971"/>
        <pc:sldMkLst>
          <pc:docMk/>
          <pc:sldMk cId="1057660594" sldId="402"/>
        </pc:sldMkLst>
        <pc:spChg chg="mod">
          <ac:chgData name="Thomas Nield" userId="e7924354f0a44a8c" providerId="LiveId" clId="{10817D25-6C38-4A38-BFDA-6B7E9AB0B9B6}" dt="2019-04-13T18:25:57.225" v="33971"/>
          <ac:spMkLst>
            <pc:docMk/>
            <pc:sldMk cId="1057660594" sldId="402"/>
            <ac:spMk id="8" creationId="{E6CF4A53-0F24-4A2A-B824-FC4EC7DFB996}"/>
          </ac:spMkLst>
        </pc:spChg>
      </pc:sldChg>
      <pc:sldChg chg="modSp ord">
        <pc:chgData name="Thomas Nield" userId="e7924354f0a44a8c" providerId="LiveId" clId="{10817D25-6C38-4A38-BFDA-6B7E9AB0B9B6}" dt="2019-04-12T18:01:22.542" v="13130" actId="20577"/>
        <pc:sldMkLst>
          <pc:docMk/>
          <pc:sldMk cId="260952969" sldId="403"/>
        </pc:sldMkLst>
        <pc:spChg chg="mod">
          <ac:chgData name="Thomas Nield" userId="e7924354f0a44a8c" providerId="LiveId" clId="{10817D25-6C38-4A38-BFDA-6B7E9AB0B9B6}" dt="2019-04-12T18:01:22.542" v="13130" actId="20577"/>
          <ac:spMkLst>
            <pc:docMk/>
            <pc:sldMk cId="260952969" sldId="403"/>
            <ac:spMk id="8" creationId="{796F9661-C6F5-4406-9EF9-4EE5C3CB2CE0}"/>
          </ac:spMkLst>
        </pc:spChg>
      </pc:sldChg>
      <pc:sldChg chg="addSp delSp modSp ord">
        <pc:chgData name="Thomas Nield" userId="e7924354f0a44a8c" providerId="LiveId" clId="{10817D25-6C38-4A38-BFDA-6B7E9AB0B9B6}" dt="2019-04-12T22:01:04.373" v="13949" actId="478"/>
        <pc:sldMkLst>
          <pc:docMk/>
          <pc:sldMk cId="1835805851" sldId="404"/>
        </pc:sldMkLst>
        <pc:spChg chg="mod">
          <ac:chgData name="Thomas Nield" userId="e7924354f0a44a8c" providerId="LiveId" clId="{10817D25-6C38-4A38-BFDA-6B7E9AB0B9B6}" dt="2019-04-12T18:03:15.876" v="13134" actId="14100"/>
          <ac:spMkLst>
            <pc:docMk/>
            <pc:sldMk cId="1835805851" sldId="404"/>
            <ac:spMk id="3" creationId="{FB2D2007-3980-4406-B866-1702F99A1D48}"/>
          </ac:spMkLst>
        </pc:spChg>
        <pc:spChg chg="add del mod">
          <ac:chgData name="Thomas Nield" userId="e7924354f0a44a8c" providerId="LiveId" clId="{10817D25-6C38-4A38-BFDA-6B7E9AB0B9B6}" dt="2019-04-12T22:01:04.373" v="13949" actId="478"/>
          <ac:spMkLst>
            <pc:docMk/>
            <pc:sldMk cId="1835805851" sldId="404"/>
            <ac:spMk id="6" creationId="{02F4A035-5F6D-4C04-B1EF-4DE1C08CFB8F}"/>
          </ac:spMkLst>
        </pc:spChg>
        <pc:picChg chg="add mod">
          <ac:chgData name="Thomas Nield" userId="e7924354f0a44a8c" providerId="LiveId" clId="{10817D25-6C38-4A38-BFDA-6B7E9AB0B9B6}" dt="2019-04-12T18:04:31.763" v="13138" actId="1076"/>
          <ac:picMkLst>
            <pc:docMk/>
            <pc:sldMk cId="1835805851" sldId="404"/>
            <ac:picMk id="5" creationId="{869C4AA9-BC3B-4389-AB64-4C31510B229F}"/>
          </ac:picMkLst>
        </pc:picChg>
      </pc:sldChg>
      <pc:sldChg chg="addSp delSp modSp ord">
        <pc:chgData name="Thomas Nield" userId="e7924354f0a44a8c" providerId="LiveId" clId="{10817D25-6C38-4A38-BFDA-6B7E9AB0B9B6}" dt="2019-04-12T17:22:44.219" v="11212"/>
        <pc:sldMkLst>
          <pc:docMk/>
          <pc:sldMk cId="4281607070" sldId="407"/>
        </pc:sldMkLst>
        <pc:spChg chg="add del mod">
          <ac:chgData name="Thomas Nield" userId="e7924354f0a44a8c" providerId="LiveId" clId="{10817D25-6C38-4A38-BFDA-6B7E9AB0B9B6}" dt="2019-04-12T17:20:28.047" v="11201" actId="478"/>
          <ac:spMkLst>
            <pc:docMk/>
            <pc:sldMk cId="4281607070" sldId="407"/>
            <ac:spMk id="6" creationId="{1F64DDDD-A9BD-4C16-B45F-DA85FAB65A98}"/>
          </ac:spMkLst>
        </pc:spChg>
        <pc:spChg chg="add mod">
          <ac:chgData name="Thomas Nield" userId="e7924354f0a44a8c" providerId="LiveId" clId="{10817D25-6C38-4A38-BFDA-6B7E9AB0B9B6}" dt="2019-04-12T17:22:44.219" v="11212"/>
          <ac:spMkLst>
            <pc:docMk/>
            <pc:sldMk cId="4281607070" sldId="407"/>
            <ac:spMk id="9" creationId="{B9F7376B-1BC1-440A-8D77-8FE74BF90B89}"/>
          </ac:spMkLst>
        </pc:spChg>
        <pc:picChg chg="add del mod">
          <ac:chgData name="Thomas Nield" userId="e7924354f0a44a8c" providerId="LiveId" clId="{10817D25-6C38-4A38-BFDA-6B7E9AB0B9B6}" dt="2019-04-12T17:20:28.047" v="11201" actId="478"/>
          <ac:picMkLst>
            <pc:docMk/>
            <pc:sldMk cId="4281607070" sldId="407"/>
            <ac:picMk id="5" creationId="{62F511A9-531A-4D7B-B005-2BEF0A1B596B}"/>
          </ac:picMkLst>
        </pc:picChg>
        <pc:picChg chg="add mod">
          <ac:chgData name="Thomas Nield" userId="e7924354f0a44a8c" providerId="LiveId" clId="{10817D25-6C38-4A38-BFDA-6B7E9AB0B9B6}" dt="2019-04-12T17:20:36.754" v="11205" actId="1076"/>
          <ac:picMkLst>
            <pc:docMk/>
            <pc:sldMk cId="4281607070" sldId="407"/>
            <ac:picMk id="8" creationId="{6B471957-31B1-4CBD-AC95-47087F60F3E1}"/>
          </ac:picMkLst>
        </pc:picChg>
      </pc:sldChg>
      <pc:sldChg chg="ord">
        <pc:chgData name="Thomas Nield" userId="e7924354f0a44a8c" providerId="LiveId" clId="{10817D25-6C38-4A38-BFDA-6B7E9AB0B9B6}" dt="2019-04-06T01:41:39.650" v="346"/>
        <pc:sldMkLst>
          <pc:docMk/>
          <pc:sldMk cId="112728101" sldId="408"/>
        </pc:sldMkLst>
      </pc:sldChg>
      <pc:sldChg chg="ord">
        <pc:chgData name="Thomas Nield" userId="e7924354f0a44a8c" providerId="LiveId" clId="{10817D25-6C38-4A38-BFDA-6B7E9AB0B9B6}" dt="2019-04-06T01:41:39.650" v="346"/>
        <pc:sldMkLst>
          <pc:docMk/>
          <pc:sldMk cId="2780919135" sldId="409"/>
        </pc:sldMkLst>
      </pc:sldChg>
      <pc:sldChg chg="addSp delSp modSp ord">
        <pc:chgData name="Thomas Nield" userId="e7924354f0a44a8c" providerId="LiveId" clId="{10817D25-6C38-4A38-BFDA-6B7E9AB0B9B6}" dt="2019-04-13T01:18:20.307" v="18490" actId="1076"/>
        <pc:sldMkLst>
          <pc:docMk/>
          <pc:sldMk cId="2210231210" sldId="410"/>
        </pc:sldMkLst>
        <pc:spChg chg="mod">
          <ac:chgData name="Thomas Nield" userId="e7924354f0a44a8c" providerId="LiveId" clId="{10817D25-6C38-4A38-BFDA-6B7E9AB0B9B6}" dt="2019-04-13T00:12:13.172" v="16389" actId="20577"/>
          <ac:spMkLst>
            <pc:docMk/>
            <pc:sldMk cId="2210231210" sldId="410"/>
            <ac:spMk id="2" creationId="{BCC1335F-372A-4E9E-9BED-C21B7CD4EE1F}"/>
          </ac:spMkLst>
        </pc:spChg>
        <pc:spChg chg="mod">
          <ac:chgData name="Thomas Nield" userId="e7924354f0a44a8c" providerId="LiveId" clId="{10817D25-6C38-4A38-BFDA-6B7E9AB0B9B6}" dt="2019-04-12T18:39:54.289" v="13733"/>
          <ac:spMkLst>
            <pc:docMk/>
            <pc:sldMk cId="2210231210" sldId="410"/>
            <ac:spMk id="3" creationId="{832AE89E-81F2-40F6-A27B-A57ABA96EBE6}"/>
          </ac:spMkLst>
        </pc:spChg>
        <pc:spChg chg="add del mod">
          <ac:chgData name="Thomas Nield" userId="e7924354f0a44a8c" providerId="LiveId" clId="{10817D25-6C38-4A38-BFDA-6B7E9AB0B9B6}" dt="2019-04-13T01:18:08.513" v="18486" actId="478"/>
          <ac:spMkLst>
            <pc:docMk/>
            <pc:sldMk cId="2210231210" sldId="410"/>
            <ac:spMk id="7" creationId="{B35089F2-DF2E-4BB0-A3CF-47BC738CE2A8}"/>
          </ac:spMkLst>
        </pc:spChg>
        <pc:graphicFrameChg chg="mod modGraphic">
          <ac:chgData name="Thomas Nield" userId="e7924354f0a44a8c" providerId="LiveId" clId="{10817D25-6C38-4A38-BFDA-6B7E9AB0B9B6}" dt="2019-04-13T01:17:32.121" v="18483" actId="1076"/>
          <ac:graphicFrameMkLst>
            <pc:docMk/>
            <pc:sldMk cId="2210231210" sldId="410"/>
            <ac:graphicFrameMk id="4" creationId="{21C931F5-E6CB-48D4-A35D-025952B23AA6}"/>
          </ac:graphicFrameMkLst>
        </pc:graphicFrameChg>
        <pc:picChg chg="add mod">
          <ac:chgData name="Thomas Nield" userId="e7924354f0a44a8c" providerId="LiveId" clId="{10817D25-6C38-4A38-BFDA-6B7E9AB0B9B6}" dt="2019-04-13T01:18:20.307" v="18490" actId="1076"/>
          <ac:picMkLst>
            <pc:docMk/>
            <pc:sldMk cId="2210231210" sldId="410"/>
            <ac:picMk id="6" creationId="{3720EC06-9D47-481A-BB08-B403EAC0A9F2}"/>
          </ac:picMkLst>
        </pc:picChg>
      </pc:sldChg>
      <pc:sldChg chg="addSp delSp modSp ord">
        <pc:chgData name="Thomas Nield" userId="e7924354f0a44a8c" providerId="LiveId" clId="{10817D25-6C38-4A38-BFDA-6B7E9AB0B9B6}" dt="2019-04-13T17:58:24.832" v="32679" actId="14100"/>
        <pc:sldMkLst>
          <pc:docMk/>
          <pc:sldMk cId="244360779" sldId="411"/>
        </pc:sldMkLst>
        <pc:spChg chg="mod">
          <ac:chgData name="Thomas Nield" userId="e7924354f0a44a8c" providerId="LiveId" clId="{10817D25-6C38-4A38-BFDA-6B7E9AB0B9B6}" dt="2019-04-13T04:12:58.214" v="18945" actId="20577"/>
          <ac:spMkLst>
            <pc:docMk/>
            <pc:sldMk cId="244360779" sldId="411"/>
            <ac:spMk id="2" creationId="{07D07E00-A0BB-4113-95F1-6723B0054DAC}"/>
          </ac:spMkLst>
        </pc:spChg>
        <pc:spChg chg="mod">
          <ac:chgData name="Thomas Nield" userId="e7924354f0a44a8c" providerId="LiveId" clId="{10817D25-6C38-4A38-BFDA-6B7E9AB0B9B6}" dt="2019-04-13T17:58:24.832" v="32679" actId="14100"/>
          <ac:spMkLst>
            <pc:docMk/>
            <pc:sldMk cId="244360779" sldId="411"/>
            <ac:spMk id="3" creationId="{1AC8FB15-4003-464E-8552-E22F8D77542B}"/>
          </ac:spMkLst>
        </pc:spChg>
        <pc:spChg chg="add del">
          <ac:chgData name="Thomas Nield" userId="e7924354f0a44a8c" providerId="LiveId" clId="{10817D25-6C38-4A38-BFDA-6B7E9AB0B9B6}" dt="2019-04-13T04:30:15.438" v="20259"/>
          <ac:spMkLst>
            <pc:docMk/>
            <pc:sldMk cId="244360779" sldId="411"/>
            <ac:spMk id="5" creationId="{61DB8125-E34D-4214-909F-2EE978D31207}"/>
          </ac:spMkLst>
        </pc:spChg>
        <pc:spChg chg="add mod">
          <ac:chgData name="Thomas Nield" userId="e7924354f0a44a8c" providerId="LiveId" clId="{10817D25-6C38-4A38-BFDA-6B7E9AB0B9B6}" dt="2019-04-13T17:58:22.007" v="32678" actId="1076"/>
          <ac:spMkLst>
            <pc:docMk/>
            <pc:sldMk cId="244360779" sldId="411"/>
            <ac:spMk id="7" creationId="{F7E32C3A-CB18-4910-999C-B9341B116575}"/>
          </ac:spMkLst>
        </pc:spChg>
        <pc:picChg chg="add mod">
          <ac:chgData name="Thomas Nield" userId="e7924354f0a44a8c" providerId="LiveId" clId="{10817D25-6C38-4A38-BFDA-6B7E9AB0B9B6}" dt="2019-04-13T17:58:22.007" v="32678" actId="1076"/>
          <ac:picMkLst>
            <pc:docMk/>
            <pc:sldMk cId="244360779" sldId="411"/>
            <ac:picMk id="1026" creationId="{FE52757D-7CE8-4B55-9902-9459F090233F}"/>
          </ac:picMkLst>
        </pc:picChg>
        <pc:inkChg chg="add del">
          <ac:chgData name="Thomas Nield" userId="e7924354f0a44a8c" providerId="LiveId" clId="{10817D25-6C38-4A38-BFDA-6B7E9AB0B9B6}" dt="2019-04-13T04:10:58.740" v="18818" actId="9405"/>
          <ac:inkMkLst>
            <pc:docMk/>
            <pc:sldMk cId="244360779" sldId="411"/>
            <ac:inkMk id="4" creationId="{0FA20D2E-F1AB-4123-A1D7-659404B047EC}"/>
          </ac:inkMkLst>
        </pc:inkChg>
      </pc:sldChg>
      <pc:sldChg chg="addSp delSp modSp ord">
        <pc:chgData name="Thomas Nield" userId="e7924354f0a44a8c" providerId="LiveId" clId="{10817D25-6C38-4A38-BFDA-6B7E9AB0B9B6}" dt="2019-04-14T22:22:01.827" v="40786" actId="166"/>
        <pc:sldMkLst>
          <pc:docMk/>
          <pc:sldMk cId="1307263304" sldId="412"/>
        </pc:sldMkLst>
        <pc:spChg chg="mod">
          <ac:chgData name="Thomas Nield" userId="e7924354f0a44a8c" providerId="LiveId" clId="{10817D25-6C38-4A38-BFDA-6B7E9AB0B9B6}" dt="2019-04-13T14:50:47.390" v="27759" actId="20577"/>
          <ac:spMkLst>
            <pc:docMk/>
            <pc:sldMk cId="1307263304" sldId="412"/>
            <ac:spMk id="2" creationId="{3CF33A09-8625-4FA3-A955-C6F5C386E197}"/>
          </ac:spMkLst>
        </pc:spChg>
        <pc:spChg chg="mod">
          <ac:chgData name="Thomas Nield" userId="e7924354f0a44a8c" providerId="LiveId" clId="{10817D25-6C38-4A38-BFDA-6B7E9AB0B9B6}" dt="2019-04-13T14:49:31.388" v="27733" actId="114"/>
          <ac:spMkLst>
            <pc:docMk/>
            <pc:sldMk cId="1307263304" sldId="412"/>
            <ac:spMk id="3" creationId="{26F68367-AFBE-4B1B-83BC-358A4B760894}"/>
          </ac:spMkLst>
        </pc:spChg>
        <pc:spChg chg="add del mod">
          <ac:chgData name="Thomas Nield" userId="e7924354f0a44a8c" providerId="LiveId" clId="{10817D25-6C38-4A38-BFDA-6B7E9AB0B9B6}" dt="2019-04-14T22:21:46.212" v="40782" actId="478"/>
          <ac:spMkLst>
            <pc:docMk/>
            <pc:sldMk cId="1307263304" sldId="412"/>
            <ac:spMk id="4" creationId="{9B139750-14E8-4192-9FA6-CE0EF424D7A2}"/>
          </ac:spMkLst>
        </pc:spChg>
        <pc:spChg chg="add del">
          <ac:chgData name="Thomas Nield" userId="e7924354f0a44a8c" providerId="LiveId" clId="{10817D25-6C38-4A38-BFDA-6B7E9AB0B9B6}" dt="2019-04-14T22:21:44.316" v="40781"/>
          <ac:spMkLst>
            <pc:docMk/>
            <pc:sldMk cId="1307263304" sldId="412"/>
            <ac:spMk id="5" creationId="{062E6432-72F8-440E-B384-C3ADAF3773D9}"/>
          </ac:spMkLst>
        </pc:spChg>
        <pc:spChg chg="add mod">
          <ac:chgData name="Thomas Nield" userId="e7924354f0a44a8c" providerId="LiveId" clId="{10817D25-6C38-4A38-BFDA-6B7E9AB0B9B6}" dt="2019-04-14T22:21:54.428" v="40785" actId="1076"/>
          <ac:spMkLst>
            <pc:docMk/>
            <pc:sldMk cId="1307263304" sldId="412"/>
            <ac:spMk id="6" creationId="{53EB840E-3A8D-46BE-A381-4AF8977D2228}"/>
          </ac:spMkLst>
        </pc:spChg>
        <pc:spChg chg="add del mod">
          <ac:chgData name="Thomas Nield" userId="e7924354f0a44a8c" providerId="LiveId" clId="{10817D25-6C38-4A38-BFDA-6B7E9AB0B9B6}" dt="2019-04-13T14:06:47.969" v="25653" actId="478"/>
          <ac:spMkLst>
            <pc:docMk/>
            <pc:sldMk cId="1307263304" sldId="412"/>
            <ac:spMk id="7" creationId="{9B49D52B-8E92-4612-B267-22CB3C62E4E4}"/>
          </ac:spMkLst>
        </pc:spChg>
        <pc:spChg chg="del mod">
          <ac:chgData name="Thomas Nield" userId="e7924354f0a44a8c" providerId="LiveId" clId="{10817D25-6C38-4A38-BFDA-6B7E9AB0B9B6}" dt="2019-04-13T14:10:01.275" v="25669"/>
          <ac:spMkLst>
            <pc:docMk/>
            <pc:sldMk cId="1307263304" sldId="412"/>
            <ac:spMk id="8" creationId="{2E6C7098-F19A-47D8-8C67-307A82353793}"/>
          </ac:spMkLst>
        </pc:spChg>
        <pc:spChg chg="add del">
          <ac:chgData name="Thomas Nield" userId="e7924354f0a44a8c" providerId="LiveId" clId="{10817D25-6C38-4A38-BFDA-6B7E9AB0B9B6}" dt="2019-04-13T14:12:21.525" v="25674" actId="478"/>
          <ac:spMkLst>
            <pc:docMk/>
            <pc:sldMk cId="1307263304" sldId="412"/>
            <ac:spMk id="9" creationId="{B257D8CE-1B35-4A0C-AE57-825A77C8D837}"/>
          </ac:spMkLst>
        </pc:spChg>
        <pc:picChg chg="add del mod">
          <ac:chgData name="Thomas Nield" userId="e7924354f0a44a8c" providerId="LiveId" clId="{10817D25-6C38-4A38-BFDA-6B7E9AB0B9B6}" dt="2019-04-13T14:06:01.709" v="25630" actId="478"/>
          <ac:picMkLst>
            <pc:docMk/>
            <pc:sldMk cId="1307263304" sldId="412"/>
            <ac:picMk id="6" creationId="{A60494A3-5A53-4E6E-B013-73B3ED514347}"/>
          </ac:picMkLst>
        </pc:picChg>
        <pc:picChg chg="add mod ord">
          <ac:chgData name="Thomas Nield" userId="e7924354f0a44a8c" providerId="LiveId" clId="{10817D25-6C38-4A38-BFDA-6B7E9AB0B9B6}" dt="2019-04-14T22:22:01.827" v="40786" actId="166"/>
          <ac:picMkLst>
            <pc:docMk/>
            <pc:sldMk cId="1307263304" sldId="412"/>
            <ac:picMk id="10" creationId="{EBBE3F44-99EA-401F-9494-492E2556A9F1}"/>
          </ac:picMkLst>
        </pc:picChg>
      </pc:sldChg>
      <pc:sldChg chg="ord">
        <pc:chgData name="Thomas Nield" userId="e7924354f0a44a8c" providerId="LiveId" clId="{10817D25-6C38-4A38-BFDA-6B7E9AB0B9B6}" dt="2019-04-06T01:41:39.650" v="346"/>
        <pc:sldMkLst>
          <pc:docMk/>
          <pc:sldMk cId="1309843293" sldId="413"/>
        </pc:sldMkLst>
      </pc:sldChg>
      <pc:sldChg chg="addSp delSp modSp add ord">
        <pc:chgData name="Thomas Nield" userId="e7924354f0a44a8c" providerId="LiveId" clId="{10817D25-6C38-4A38-BFDA-6B7E9AB0B9B6}" dt="2019-04-14T14:54:50.255" v="37269" actId="20577"/>
        <pc:sldMkLst>
          <pc:docMk/>
          <pc:sldMk cId="3528965783" sldId="414"/>
        </pc:sldMkLst>
        <pc:spChg chg="mod">
          <ac:chgData name="Thomas Nield" userId="e7924354f0a44a8c" providerId="LiveId" clId="{10817D25-6C38-4A38-BFDA-6B7E9AB0B9B6}" dt="2019-04-14T14:44:59.841" v="35874" actId="20577"/>
          <ac:spMkLst>
            <pc:docMk/>
            <pc:sldMk cId="3528965783" sldId="414"/>
            <ac:spMk id="2" creationId="{00000000-0000-0000-0000-000000000000}"/>
          </ac:spMkLst>
        </pc:spChg>
        <pc:spChg chg="del mod">
          <ac:chgData name="Thomas Nield" userId="e7924354f0a44a8c" providerId="LiveId" clId="{10817D25-6C38-4A38-BFDA-6B7E9AB0B9B6}" dt="2019-04-14T14:45:07.495" v="35879"/>
          <ac:spMkLst>
            <pc:docMk/>
            <pc:sldMk cId="3528965783" sldId="414"/>
            <ac:spMk id="3" creationId="{00000000-0000-0000-0000-000000000000}"/>
          </ac:spMkLst>
        </pc:spChg>
        <pc:spChg chg="del">
          <ac:chgData name="Thomas Nield" userId="e7924354f0a44a8c" providerId="LiveId" clId="{10817D25-6C38-4A38-BFDA-6B7E9AB0B9B6}" dt="2019-04-14T14:40:07.423" v="35430" actId="478"/>
          <ac:spMkLst>
            <pc:docMk/>
            <pc:sldMk cId="3528965783" sldId="414"/>
            <ac:spMk id="4" creationId="{00000000-0000-0000-0000-000000000000}"/>
          </ac:spMkLst>
        </pc:spChg>
        <pc:spChg chg="add mod">
          <ac:chgData name="Thomas Nield" userId="e7924354f0a44a8c" providerId="LiveId" clId="{10817D25-6C38-4A38-BFDA-6B7E9AB0B9B6}" dt="2019-04-14T14:54:50.255" v="37269" actId="20577"/>
          <ac:spMkLst>
            <pc:docMk/>
            <pc:sldMk cId="3528965783" sldId="414"/>
            <ac:spMk id="6" creationId="{685DD05A-12B5-4692-B780-BDEF706B010E}"/>
          </ac:spMkLst>
        </pc:spChg>
        <pc:spChg chg="add del mod">
          <ac:chgData name="Thomas Nield" userId="e7924354f0a44a8c" providerId="LiveId" clId="{10817D25-6C38-4A38-BFDA-6B7E9AB0B9B6}" dt="2019-04-13T17:25:02.416" v="29135" actId="478"/>
          <ac:spMkLst>
            <pc:docMk/>
            <pc:sldMk cId="3528965783" sldId="414"/>
            <ac:spMk id="6" creationId="{B4114788-82EA-47DA-96D9-F55E33D931F6}"/>
          </ac:spMkLst>
        </pc:spChg>
        <pc:spChg chg="add del mod">
          <ac:chgData name="Thomas Nield" userId="e7924354f0a44a8c" providerId="LiveId" clId="{10817D25-6C38-4A38-BFDA-6B7E9AB0B9B6}" dt="2019-04-13T17:34:20.020" v="29721"/>
          <ac:spMkLst>
            <pc:docMk/>
            <pc:sldMk cId="3528965783" sldId="414"/>
            <ac:spMk id="7" creationId="{5A895FBC-CBAF-4407-85D2-16E7C4B433CA}"/>
          </ac:spMkLst>
        </pc:spChg>
        <pc:spChg chg="add del mod">
          <ac:chgData name="Thomas Nield" userId="e7924354f0a44a8c" providerId="LiveId" clId="{10817D25-6C38-4A38-BFDA-6B7E9AB0B9B6}" dt="2019-04-14T14:45:07.492" v="35877" actId="478"/>
          <ac:spMkLst>
            <pc:docMk/>
            <pc:sldMk cId="3528965783" sldId="414"/>
            <ac:spMk id="8" creationId="{5B20E9BC-9B87-4554-9FC8-961BE990B188}"/>
          </ac:spMkLst>
        </pc:spChg>
        <pc:graphicFrameChg chg="add del modGraphic">
          <ac:chgData name="Thomas Nield" userId="e7924354f0a44a8c" providerId="LiveId" clId="{10817D25-6C38-4A38-BFDA-6B7E9AB0B9B6}" dt="2019-04-14T14:51:16.212" v="37047" actId="27309"/>
          <ac:graphicFrameMkLst>
            <pc:docMk/>
            <pc:sldMk cId="3528965783" sldId="414"/>
            <ac:graphicFrameMk id="7" creationId="{BB7CC283-F0CA-4E1D-A5CA-F828FA5C4B3E}"/>
          </ac:graphicFrameMkLst>
        </pc:graphicFrameChg>
        <pc:picChg chg="add del mod">
          <ac:chgData name="Thomas Nield" userId="e7924354f0a44a8c" providerId="LiveId" clId="{10817D25-6C38-4A38-BFDA-6B7E9AB0B9B6}" dt="2019-04-13T17:25:02.416" v="29135" actId="478"/>
          <ac:picMkLst>
            <pc:docMk/>
            <pc:sldMk cId="3528965783" sldId="414"/>
            <ac:picMk id="5" creationId="{3D49A434-545A-4ACB-A2B5-63CFA273064E}"/>
          </ac:picMkLst>
        </pc:picChg>
      </pc:sldChg>
      <pc:sldChg chg="modSp add">
        <pc:chgData name="Thomas Nield" userId="e7924354f0a44a8c" providerId="LiveId" clId="{10817D25-6C38-4A38-BFDA-6B7E9AB0B9B6}" dt="2019-04-11T21:33:31.764" v="8010" actId="20577"/>
        <pc:sldMkLst>
          <pc:docMk/>
          <pc:sldMk cId="447888014" sldId="415"/>
        </pc:sldMkLst>
        <pc:spChg chg="mod">
          <ac:chgData name="Thomas Nield" userId="e7924354f0a44a8c" providerId="LiveId" clId="{10817D25-6C38-4A38-BFDA-6B7E9AB0B9B6}" dt="2019-04-11T14:36:41.696" v="537" actId="20577"/>
          <ac:spMkLst>
            <pc:docMk/>
            <pc:sldMk cId="447888014" sldId="415"/>
            <ac:spMk id="2" creationId="{2C102361-CB36-47DB-8645-0CC0C25B8896}"/>
          </ac:spMkLst>
        </pc:spChg>
        <pc:spChg chg="mod">
          <ac:chgData name="Thomas Nield" userId="e7924354f0a44a8c" providerId="LiveId" clId="{10817D25-6C38-4A38-BFDA-6B7E9AB0B9B6}" dt="2019-04-11T21:33:31.764" v="8010" actId="20577"/>
          <ac:spMkLst>
            <pc:docMk/>
            <pc:sldMk cId="447888014" sldId="415"/>
            <ac:spMk id="3" creationId="{8C46A801-DFEA-470C-9991-88CF4315984B}"/>
          </ac:spMkLst>
        </pc:spChg>
      </pc:sldChg>
      <pc:sldChg chg="addSp modSp add">
        <pc:chgData name="Thomas Nield" userId="e7924354f0a44a8c" providerId="LiveId" clId="{10817D25-6C38-4A38-BFDA-6B7E9AB0B9B6}" dt="2019-04-12T14:11:06.557" v="9665" actId="113"/>
        <pc:sldMkLst>
          <pc:docMk/>
          <pc:sldMk cId="3802168447" sldId="418"/>
        </pc:sldMkLst>
        <pc:spChg chg="mod">
          <ac:chgData name="Thomas Nield" userId="e7924354f0a44a8c" providerId="LiveId" clId="{10817D25-6C38-4A38-BFDA-6B7E9AB0B9B6}" dt="2019-04-12T14:11:06.557" v="9665" actId="113"/>
          <ac:spMkLst>
            <pc:docMk/>
            <pc:sldMk cId="3802168447" sldId="418"/>
            <ac:spMk id="3" creationId="{8C46A801-DFEA-470C-9991-88CF4315984B}"/>
          </ac:spMkLst>
        </pc:spChg>
        <pc:graphicFrameChg chg="mod modGraphic">
          <ac:chgData name="Thomas Nield" userId="e7924354f0a44a8c" providerId="LiveId" clId="{10817D25-6C38-4A38-BFDA-6B7E9AB0B9B6}" dt="2019-04-12T01:38:46.409" v="9590" actId="1076"/>
          <ac:graphicFrameMkLst>
            <pc:docMk/>
            <pc:sldMk cId="3802168447" sldId="418"/>
            <ac:graphicFrameMk id="7" creationId="{294B02C5-97FE-48DA-8DBC-E051143B9349}"/>
          </ac:graphicFrameMkLst>
        </pc:graphicFrameChg>
        <pc:cxnChg chg="add mod">
          <ac:chgData name="Thomas Nield" userId="e7924354f0a44a8c" providerId="LiveId" clId="{10817D25-6C38-4A38-BFDA-6B7E9AB0B9B6}" dt="2019-04-12T01:38:46.409" v="9590" actId="1076"/>
          <ac:cxnSpMkLst>
            <pc:docMk/>
            <pc:sldMk cId="3802168447" sldId="418"/>
            <ac:cxnSpMk id="5" creationId="{EE77EEF0-A924-4563-B167-54AA4EA2774D}"/>
          </ac:cxnSpMkLst>
        </pc:cxnChg>
      </pc:sldChg>
      <pc:sldChg chg="addSp delSp modSp add delCm">
        <pc:chgData name="Thomas Nield" userId="e7924354f0a44a8c" providerId="LiveId" clId="{10817D25-6C38-4A38-BFDA-6B7E9AB0B9B6}" dt="2019-04-13T01:35:09.072" v="18554" actId="113"/>
        <pc:sldMkLst>
          <pc:docMk/>
          <pc:sldMk cId="21711511" sldId="419"/>
        </pc:sldMkLst>
        <pc:spChg chg="mod">
          <ac:chgData name="Thomas Nield" userId="e7924354f0a44a8c" providerId="LiveId" clId="{10817D25-6C38-4A38-BFDA-6B7E9AB0B9B6}" dt="2019-04-13T01:35:09.072" v="18554" actId="113"/>
          <ac:spMkLst>
            <pc:docMk/>
            <pc:sldMk cId="21711511" sldId="419"/>
            <ac:spMk id="3" creationId="{8C46A801-DFEA-470C-9991-88CF4315984B}"/>
          </ac:spMkLst>
        </pc:spChg>
        <pc:spChg chg="add del mod">
          <ac:chgData name="Thomas Nield" userId="e7924354f0a44a8c" providerId="LiveId" clId="{10817D25-6C38-4A38-BFDA-6B7E9AB0B9B6}" dt="2019-04-11T15:15:04.569" v="2945"/>
          <ac:spMkLst>
            <pc:docMk/>
            <pc:sldMk cId="21711511" sldId="419"/>
            <ac:spMk id="4" creationId="{10A50837-16DD-4651-BD08-2604C95ACD9E}"/>
          </ac:spMkLst>
        </pc:spChg>
        <pc:spChg chg="add del mod">
          <ac:chgData name="Thomas Nield" userId="e7924354f0a44a8c" providerId="LiveId" clId="{10817D25-6C38-4A38-BFDA-6B7E9AB0B9B6}" dt="2019-04-11T21:19:18.795" v="7876" actId="478"/>
          <ac:spMkLst>
            <pc:docMk/>
            <pc:sldMk cId="21711511" sldId="419"/>
            <ac:spMk id="4" creationId="{B2948044-E400-4C70-A62F-46716E6DB1AA}"/>
          </ac:spMkLst>
        </pc:spChg>
        <pc:spChg chg="add mod">
          <ac:chgData name="Thomas Nield" userId="e7924354f0a44a8c" providerId="LiveId" clId="{10817D25-6C38-4A38-BFDA-6B7E9AB0B9B6}" dt="2019-04-12T00:30:02.102" v="8443" actId="1076"/>
          <ac:spMkLst>
            <pc:docMk/>
            <pc:sldMk cId="21711511" sldId="419"/>
            <ac:spMk id="5" creationId="{F734264E-0AD7-444C-97C6-BDCFF495F198}"/>
          </ac:spMkLst>
        </pc:spChg>
        <pc:spChg chg="add mod">
          <ac:chgData name="Thomas Nield" userId="e7924354f0a44a8c" providerId="LiveId" clId="{10817D25-6C38-4A38-BFDA-6B7E9AB0B9B6}" dt="2019-04-12T00:30:12.478" v="8444" actId="1076"/>
          <ac:spMkLst>
            <pc:docMk/>
            <pc:sldMk cId="21711511" sldId="419"/>
            <ac:spMk id="6" creationId="{404C0FF2-C607-4A75-8B3D-72E3C59AA146}"/>
          </ac:spMkLst>
        </pc:spChg>
        <pc:graphicFrameChg chg="mod modGraphic">
          <ac:chgData name="Thomas Nield" userId="e7924354f0a44a8c" providerId="LiveId" clId="{10817D25-6C38-4A38-BFDA-6B7E9AB0B9B6}" dt="2019-04-12T14:12:30.952" v="9697" actId="20577"/>
          <ac:graphicFrameMkLst>
            <pc:docMk/>
            <pc:sldMk cId="21711511" sldId="419"/>
            <ac:graphicFrameMk id="7" creationId="{294B02C5-97FE-48DA-8DBC-E051143B9349}"/>
          </ac:graphicFrameMkLst>
        </pc:graphicFrameChg>
        <pc:cxnChg chg="del">
          <ac:chgData name="Thomas Nield" userId="e7924354f0a44a8c" providerId="LiveId" clId="{10817D25-6C38-4A38-BFDA-6B7E9AB0B9B6}" dt="2019-04-11T15:15:18.139" v="2949" actId="478"/>
          <ac:cxnSpMkLst>
            <pc:docMk/>
            <pc:sldMk cId="21711511" sldId="419"/>
            <ac:cxnSpMk id="5" creationId="{EE77EEF0-A924-4563-B167-54AA4EA2774D}"/>
          </ac:cxnSpMkLst>
        </pc:cxnChg>
      </pc:sldChg>
      <pc:sldChg chg="addSp delSp modSp add delCm">
        <pc:chgData name="Thomas Nield" userId="e7924354f0a44a8c" providerId="LiveId" clId="{10817D25-6C38-4A38-BFDA-6B7E9AB0B9B6}" dt="2019-04-12T01:35:06.899" v="9235" actId="478"/>
        <pc:sldMkLst>
          <pc:docMk/>
          <pc:sldMk cId="59621171" sldId="420"/>
        </pc:sldMkLst>
        <pc:spChg chg="mod">
          <ac:chgData name="Thomas Nield" userId="e7924354f0a44a8c" providerId="LiveId" clId="{10817D25-6C38-4A38-BFDA-6B7E9AB0B9B6}" dt="2019-04-11T17:44:18.162" v="5409" actId="20577"/>
          <ac:spMkLst>
            <pc:docMk/>
            <pc:sldMk cId="59621171" sldId="420"/>
            <ac:spMk id="2" creationId="{2C102361-CB36-47DB-8645-0CC0C25B8896}"/>
          </ac:spMkLst>
        </pc:spChg>
        <pc:spChg chg="add del mod">
          <ac:chgData name="Thomas Nield" userId="e7924354f0a44a8c" providerId="LiveId" clId="{10817D25-6C38-4A38-BFDA-6B7E9AB0B9B6}" dt="2019-04-11T17:58:17.269" v="5556" actId="478"/>
          <ac:spMkLst>
            <pc:docMk/>
            <pc:sldMk cId="59621171" sldId="420"/>
            <ac:spMk id="3" creationId="{18FC04A7-86E6-43D4-BFAB-AA94D82841EF}"/>
          </ac:spMkLst>
        </pc:spChg>
        <pc:spChg chg="add del mod">
          <ac:chgData name="Thomas Nield" userId="e7924354f0a44a8c" providerId="LiveId" clId="{10817D25-6C38-4A38-BFDA-6B7E9AB0B9B6}" dt="2019-04-11T17:16:48.607" v="4970" actId="478"/>
          <ac:spMkLst>
            <pc:docMk/>
            <pc:sldMk cId="59621171" sldId="420"/>
            <ac:spMk id="5" creationId="{33EE3F93-58D2-4C89-AEF7-60A733CDEEB8}"/>
          </ac:spMkLst>
        </pc:spChg>
        <pc:spChg chg="add del mod">
          <ac:chgData name="Thomas Nield" userId="e7924354f0a44a8c" providerId="LiveId" clId="{10817D25-6C38-4A38-BFDA-6B7E9AB0B9B6}" dt="2019-04-11T17:16:57.779" v="4971" actId="478"/>
          <ac:spMkLst>
            <pc:docMk/>
            <pc:sldMk cId="59621171" sldId="420"/>
            <ac:spMk id="6" creationId="{E18DBC0F-B013-4DA8-8713-D2B031CA7B81}"/>
          </ac:spMkLst>
        </pc:spChg>
        <pc:spChg chg="add del mod">
          <ac:chgData name="Thomas Nield" userId="e7924354f0a44a8c" providerId="LiveId" clId="{10817D25-6C38-4A38-BFDA-6B7E9AB0B9B6}" dt="2019-04-11T17:58:17.269" v="5556" actId="478"/>
          <ac:spMkLst>
            <pc:docMk/>
            <pc:sldMk cId="59621171" sldId="420"/>
            <ac:spMk id="7" creationId="{65792095-99ED-41A3-A2DD-DA493BB3B74B}"/>
          </ac:spMkLst>
        </pc:spChg>
        <pc:spChg chg="add del mod">
          <ac:chgData name="Thomas Nield" userId="e7924354f0a44a8c" providerId="LiveId" clId="{10817D25-6C38-4A38-BFDA-6B7E9AB0B9B6}" dt="2019-04-11T15:32:13.053" v="3594" actId="478"/>
          <ac:spMkLst>
            <pc:docMk/>
            <pc:sldMk cId="59621171" sldId="420"/>
            <ac:spMk id="7" creationId="{B4824445-861F-47EA-B423-51DB5A5CF57B}"/>
          </ac:spMkLst>
        </pc:spChg>
        <pc:spChg chg="add del mod">
          <ac:chgData name="Thomas Nield" userId="e7924354f0a44a8c" providerId="LiveId" clId="{10817D25-6C38-4A38-BFDA-6B7E9AB0B9B6}" dt="2019-04-11T17:15:51.422" v="4959" actId="478"/>
          <ac:spMkLst>
            <pc:docMk/>
            <pc:sldMk cId="59621171" sldId="420"/>
            <ac:spMk id="8" creationId="{D48F4985-0ADA-48CD-B1FC-889A0B418466}"/>
          </ac:spMkLst>
        </pc:spChg>
        <pc:spChg chg="add del mod">
          <ac:chgData name="Thomas Nield" userId="e7924354f0a44a8c" providerId="LiveId" clId="{10817D25-6C38-4A38-BFDA-6B7E9AB0B9B6}" dt="2019-04-11T17:16:57.779" v="4971" actId="478"/>
          <ac:spMkLst>
            <pc:docMk/>
            <pc:sldMk cId="59621171" sldId="420"/>
            <ac:spMk id="9" creationId="{BECA07B8-EA99-465B-8995-730C22B44390}"/>
          </ac:spMkLst>
        </pc:spChg>
        <pc:spChg chg="add del mod">
          <ac:chgData name="Thomas Nield" userId="e7924354f0a44a8c" providerId="LiveId" clId="{10817D25-6C38-4A38-BFDA-6B7E9AB0B9B6}" dt="2019-04-11T17:16:57.779" v="4971" actId="478"/>
          <ac:spMkLst>
            <pc:docMk/>
            <pc:sldMk cId="59621171" sldId="420"/>
            <ac:spMk id="10" creationId="{E12A6AE2-DB48-4BC7-84ED-F3493A333171}"/>
          </ac:spMkLst>
        </pc:spChg>
        <pc:spChg chg="add del mod">
          <ac:chgData name="Thomas Nield" userId="e7924354f0a44a8c" providerId="LiveId" clId="{10817D25-6C38-4A38-BFDA-6B7E9AB0B9B6}" dt="2019-04-11T17:16:57.779" v="4971" actId="478"/>
          <ac:spMkLst>
            <pc:docMk/>
            <pc:sldMk cId="59621171" sldId="420"/>
            <ac:spMk id="11" creationId="{824BD265-ECC6-47CA-8761-4D4DB602E6F3}"/>
          </ac:spMkLst>
        </pc:spChg>
        <pc:spChg chg="add del mod">
          <ac:chgData name="Thomas Nield" userId="e7924354f0a44a8c" providerId="LiveId" clId="{10817D25-6C38-4A38-BFDA-6B7E9AB0B9B6}" dt="2019-04-11T17:15:46.267" v="4958" actId="478"/>
          <ac:spMkLst>
            <pc:docMk/>
            <pc:sldMk cId="59621171" sldId="420"/>
            <ac:spMk id="12" creationId="{E512BFC1-1B4D-4A74-B7DA-6EB5D1DF13D1}"/>
          </ac:spMkLst>
        </pc:spChg>
        <pc:spChg chg="add del mod">
          <ac:chgData name="Thomas Nield" userId="e7924354f0a44a8c" providerId="LiveId" clId="{10817D25-6C38-4A38-BFDA-6B7E9AB0B9B6}" dt="2019-04-11T17:15:54.801" v="4960" actId="478"/>
          <ac:spMkLst>
            <pc:docMk/>
            <pc:sldMk cId="59621171" sldId="420"/>
            <ac:spMk id="13" creationId="{4F5BBE45-7F67-4B80-8D3E-BD02467E21DC}"/>
          </ac:spMkLst>
        </pc:spChg>
        <pc:spChg chg="add del mod">
          <ac:chgData name="Thomas Nield" userId="e7924354f0a44a8c" providerId="LiveId" clId="{10817D25-6C38-4A38-BFDA-6B7E9AB0B9B6}" dt="2019-04-11T17:16:57.779" v="4971" actId="478"/>
          <ac:spMkLst>
            <pc:docMk/>
            <pc:sldMk cId="59621171" sldId="420"/>
            <ac:spMk id="14" creationId="{FB2D4751-7F25-4456-88A1-3CBAB85F1969}"/>
          </ac:spMkLst>
        </pc:spChg>
        <pc:spChg chg="add del mod">
          <ac:chgData name="Thomas Nield" userId="e7924354f0a44a8c" providerId="LiveId" clId="{10817D25-6C38-4A38-BFDA-6B7E9AB0B9B6}" dt="2019-04-11T17:16:57.779" v="4971" actId="478"/>
          <ac:spMkLst>
            <pc:docMk/>
            <pc:sldMk cId="59621171" sldId="420"/>
            <ac:spMk id="15" creationId="{BC974FC7-72A9-4611-AB96-F870EF633A1A}"/>
          </ac:spMkLst>
        </pc:spChg>
        <pc:spChg chg="add del mod">
          <ac:chgData name="Thomas Nield" userId="e7924354f0a44a8c" providerId="LiveId" clId="{10817D25-6C38-4A38-BFDA-6B7E9AB0B9B6}" dt="2019-04-11T17:16:57.779" v="4971" actId="478"/>
          <ac:spMkLst>
            <pc:docMk/>
            <pc:sldMk cId="59621171" sldId="420"/>
            <ac:spMk id="16" creationId="{921360D3-173C-48C4-9113-8718008D3052}"/>
          </ac:spMkLst>
        </pc:spChg>
        <pc:spChg chg="add del mod">
          <ac:chgData name="Thomas Nield" userId="e7924354f0a44a8c" providerId="LiveId" clId="{10817D25-6C38-4A38-BFDA-6B7E9AB0B9B6}" dt="2019-04-11T17:16:57.779" v="4971" actId="478"/>
          <ac:spMkLst>
            <pc:docMk/>
            <pc:sldMk cId="59621171" sldId="420"/>
            <ac:spMk id="17" creationId="{7010D734-C107-4149-B6A4-8FCAD7BBE24B}"/>
          </ac:spMkLst>
        </pc:spChg>
        <pc:spChg chg="add del mod">
          <ac:chgData name="Thomas Nield" userId="e7924354f0a44a8c" providerId="LiveId" clId="{10817D25-6C38-4A38-BFDA-6B7E9AB0B9B6}" dt="2019-04-11T17:16:48.607" v="4970" actId="478"/>
          <ac:spMkLst>
            <pc:docMk/>
            <pc:sldMk cId="59621171" sldId="420"/>
            <ac:spMk id="18" creationId="{A79AFD71-8CC5-4713-9854-3A8B4C234AFF}"/>
          </ac:spMkLst>
        </pc:spChg>
        <pc:spChg chg="add del mod">
          <ac:chgData name="Thomas Nield" userId="e7924354f0a44a8c" providerId="LiveId" clId="{10817D25-6C38-4A38-BFDA-6B7E9AB0B9B6}" dt="2019-04-11T15:34:35.795" v="3646" actId="11529"/>
          <ac:spMkLst>
            <pc:docMk/>
            <pc:sldMk cId="59621171" sldId="420"/>
            <ac:spMk id="19" creationId="{0E34FE7F-04A3-4CF6-BBD9-E8AC6B272EEE}"/>
          </ac:spMkLst>
        </pc:spChg>
        <pc:spChg chg="add del mod">
          <ac:chgData name="Thomas Nield" userId="e7924354f0a44a8c" providerId="LiveId" clId="{10817D25-6C38-4A38-BFDA-6B7E9AB0B9B6}" dt="2019-04-11T17:25:19.426" v="5117" actId="478"/>
          <ac:spMkLst>
            <pc:docMk/>
            <pc:sldMk cId="59621171" sldId="420"/>
            <ac:spMk id="19" creationId="{BBA9D6EA-0929-4F8C-86AF-2D0F01277348}"/>
          </ac:spMkLst>
        </pc:spChg>
        <pc:spChg chg="add del mod">
          <ac:chgData name="Thomas Nield" userId="e7924354f0a44a8c" providerId="LiveId" clId="{10817D25-6C38-4A38-BFDA-6B7E9AB0B9B6}" dt="2019-04-11T17:39:30.862" v="5331" actId="478"/>
          <ac:spMkLst>
            <pc:docMk/>
            <pc:sldMk cId="59621171" sldId="420"/>
            <ac:spMk id="20" creationId="{2545922E-3127-4E8D-9EA2-E02200E12641}"/>
          </ac:spMkLst>
        </pc:spChg>
        <pc:spChg chg="add del mod">
          <ac:chgData name="Thomas Nield" userId="e7924354f0a44a8c" providerId="LiveId" clId="{10817D25-6C38-4A38-BFDA-6B7E9AB0B9B6}" dt="2019-04-11T17:39:30.862" v="5331" actId="478"/>
          <ac:spMkLst>
            <pc:docMk/>
            <pc:sldMk cId="59621171" sldId="420"/>
            <ac:spMk id="21" creationId="{9CBDE5A1-DA03-446D-A22F-996021CB72BE}"/>
          </ac:spMkLst>
        </pc:spChg>
        <pc:spChg chg="add del mod">
          <ac:chgData name="Thomas Nield" userId="e7924354f0a44a8c" providerId="LiveId" clId="{10817D25-6C38-4A38-BFDA-6B7E9AB0B9B6}" dt="2019-04-11T17:39:30.862" v="5331" actId="478"/>
          <ac:spMkLst>
            <pc:docMk/>
            <pc:sldMk cId="59621171" sldId="420"/>
            <ac:spMk id="24" creationId="{DA043EB3-E9FC-4943-B3E5-4ABC98BBAD50}"/>
          </ac:spMkLst>
        </pc:spChg>
        <pc:spChg chg="add del mod">
          <ac:chgData name="Thomas Nield" userId="e7924354f0a44a8c" providerId="LiveId" clId="{10817D25-6C38-4A38-BFDA-6B7E9AB0B9B6}" dt="2019-04-11T17:39:30.862" v="5331" actId="478"/>
          <ac:spMkLst>
            <pc:docMk/>
            <pc:sldMk cId="59621171" sldId="420"/>
            <ac:spMk id="25" creationId="{47FA66AC-416C-4C1E-83B9-95362267630C}"/>
          </ac:spMkLst>
        </pc:spChg>
        <pc:spChg chg="add mod">
          <ac:chgData name="Thomas Nield" userId="e7924354f0a44a8c" providerId="LiveId" clId="{10817D25-6C38-4A38-BFDA-6B7E9AB0B9B6}" dt="2019-04-11T17:38:53.804" v="5316" actId="571"/>
          <ac:spMkLst>
            <pc:docMk/>
            <pc:sldMk cId="59621171" sldId="420"/>
            <ac:spMk id="27" creationId="{B2745621-9B2F-4A34-A17F-1DEF3D4CC52E}"/>
          </ac:spMkLst>
        </pc:spChg>
        <pc:spChg chg="add mod">
          <ac:chgData name="Thomas Nield" userId="e7924354f0a44a8c" providerId="LiveId" clId="{10817D25-6C38-4A38-BFDA-6B7E9AB0B9B6}" dt="2019-04-11T21:33:20.756" v="8002" actId="20577"/>
          <ac:spMkLst>
            <pc:docMk/>
            <pc:sldMk cId="59621171" sldId="420"/>
            <ac:spMk id="28" creationId="{E6F4CE76-81E9-4129-9D3A-B4B64DD66B49}"/>
          </ac:spMkLst>
        </pc:spChg>
        <pc:spChg chg="add del mod">
          <ac:chgData name="Thomas Nield" userId="e7924354f0a44a8c" providerId="LiveId" clId="{10817D25-6C38-4A38-BFDA-6B7E9AB0B9B6}" dt="2019-04-11T17:58:17.269" v="5556" actId="478"/>
          <ac:spMkLst>
            <pc:docMk/>
            <pc:sldMk cId="59621171" sldId="420"/>
            <ac:spMk id="29" creationId="{C5DF49A3-7A0E-4EFC-9A4C-FFE33EB48044}"/>
          </ac:spMkLst>
        </pc:spChg>
        <pc:spChg chg="add del mod">
          <ac:chgData name="Thomas Nield" userId="e7924354f0a44a8c" providerId="LiveId" clId="{10817D25-6C38-4A38-BFDA-6B7E9AB0B9B6}" dt="2019-04-11T17:58:17.269" v="5556" actId="478"/>
          <ac:spMkLst>
            <pc:docMk/>
            <pc:sldMk cId="59621171" sldId="420"/>
            <ac:spMk id="30" creationId="{AD05882F-A048-42FE-99A7-6CD5EBE3E346}"/>
          </ac:spMkLst>
        </pc:spChg>
        <pc:spChg chg="add del mod">
          <ac:chgData name="Thomas Nield" userId="e7924354f0a44a8c" providerId="LiveId" clId="{10817D25-6C38-4A38-BFDA-6B7E9AB0B9B6}" dt="2019-04-11T17:58:17.269" v="5556" actId="478"/>
          <ac:spMkLst>
            <pc:docMk/>
            <pc:sldMk cId="59621171" sldId="420"/>
            <ac:spMk id="31" creationId="{F3711A6B-BE1A-41CB-8C96-BD313BC97FB5}"/>
          </ac:spMkLst>
        </pc:spChg>
        <pc:spChg chg="add del mod">
          <ac:chgData name="Thomas Nield" userId="e7924354f0a44a8c" providerId="LiveId" clId="{10817D25-6C38-4A38-BFDA-6B7E9AB0B9B6}" dt="2019-04-11T17:58:17.269" v="5556" actId="478"/>
          <ac:spMkLst>
            <pc:docMk/>
            <pc:sldMk cId="59621171" sldId="420"/>
            <ac:spMk id="32" creationId="{E4ED551B-8401-48D1-8376-4647DAA8BB7D}"/>
          </ac:spMkLst>
        </pc:spChg>
        <pc:spChg chg="add del mod">
          <ac:chgData name="Thomas Nield" userId="e7924354f0a44a8c" providerId="LiveId" clId="{10817D25-6C38-4A38-BFDA-6B7E9AB0B9B6}" dt="2019-04-11T17:58:17.269" v="5556" actId="478"/>
          <ac:spMkLst>
            <pc:docMk/>
            <pc:sldMk cId="59621171" sldId="420"/>
            <ac:spMk id="33" creationId="{629DF08D-C999-4165-B279-95B9C4A1A580}"/>
          </ac:spMkLst>
        </pc:spChg>
        <pc:spChg chg="add del mod">
          <ac:chgData name="Thomas Nield" userId="e7924354f0a44a8c" providerId="LiveId" clId="{10817D25-6C38-4A38-BFDA-6B7E9AB0B9B6}" dt="2019-04-11T17:58:17.269" v="5556" actId="478"/>
          <ac:spMkLst>
            <pc:docMk/>
            <pc:sldMk cId="59621171" sldId="420"/>
            <ac:spMk id="34" creationId="{58B90EA1-0AC2-4E89-8BD1-4E70F69C6C23}"/>
          </ac:spMkLst>
        </pc:spChg>
        <pc:spChg chg="add del mod">
          <ac:chgData name="Thomas Nield" userId="e7924354f0a44a8c" providerId="LiveId" clId="{10817D25-6C38-4A38-BFDA-6B7E9AB0B9B6}" dt="2019-04-11T17:58:17.269" v="5556" actId="478"/>
          <ac:spMkLst>
            <pc:docMk/>
            <pc:sldMk cId="59621171" sldId="420"/>
            <ac:spMk id="35" creationId="{6527146C-F79F-40C0-B9A7-C9B177963779}"/>
          </ac:spMkLst>
        </pc:spChg>
        <pc:spChg chg="add del mod">
          <ac:chgData name="Thomas Nield" userId="e7924354f0a44a8c" providerId="LiveId" clId="{10817D25-6C38-4A38-BFDA-6B7E9AB0B9B6}" dt="2019-04-11T17:58:17.269" v="5556" actId="478"/>
          <ac:spMkLst>
            <pc:docMk/>
            <pc:sldMk cId="59621171" sldId="420"/>
            <ac:spMk id="36" creationId="{9F314004-BAA4-442D-861D-84EC7D0C0ABF}"/>
          </ac:spMkLst>
        </pc:spChg>
        <pc:spChg chg="add del mod">
          <ac:chgData name="Thomas Nield" userId="e7924354f0a44a8c" providerId="LiveId" clId="{10817D25-6C38-4A38-BFDA-6B7E9AB0B9B6}" dt="2019-04-11T17:58:17.269" v="5556" actId="478"/>
          <ac:spMkLst>
            <pc:docMk/>
            <pc:sldMk cId="59621171" sldId="420"/>
            <ac:spMk id="37" creationId="{F566950C-EB09-462B-99E6-7DF172A8A937}"/>
          </ac:spMkLst>
        </pc:spChg>
        <pc:spChg chg="add del mod">
          <ac:chgData name="Thomas Nield" userId="e7924354f0a44a8c" providerId="LiveId" clId="{10817D25-6C38-4A38-BFDA-6B7E9AB0B9B6}" dt="2019-04-11T17:58:17.269" v="5556" actId="478"/>
          <ac:spMkLst>
            <pc:docMk/>
            <pc:sldMk cId="59621171" sldId="420"/>
            <ac:spMk id="38" creationId="{6ADBA4CB-F1B3-4707-842B-F8EEB8DED4E8}"/>
          </ac:spMkLst>
        </pc:spChg>
        <pc:spChg chg="add del mod">
          <ac:chgData name="Thomas Nield" userId="e7924354f0a44a8c" providerId="LiveId" clId="{10817D25-6C38-4A38-BFDA-6B7E9AB0B9B6}" dt="2019-04-11T17:58:17.269" v="5556" actId="478"/>
          <ac:spMkLst>
            <pc:docMk/>
            <pc:sldMk cId="59621171" sldId="420"/>
            <ac:spMk id="39" creationId="{E79A0563-AC75-4231-8285-D8276050FCBD}"/>
          </ac:spMkLst>
        </pc:spChg>
        <pc:spChg chg="add del mod">
          <ac:chgData name="Thomas Nield" userId="e7924354f0a44a8c" providerId="LiveId" clId="{10817D25-6C38-4A38-BFDA-6B7E9AB0B9B6}" dt="2019-04-11T17:58:17.269" v="5556" actId="478"/>
          <ac:spMkLst>
            <pc:docMk/>
            <pc:sldMk cId="59621171" sldId="420"/>
            <ac:spMk id="40" creationId="{E980F478-8F66-46A4-89A4-31B18B6AB3A9}"/>
          </ac:spMkLst>
        </pc:spChg>
        <pc:spChg chg="add del mod">
          <ac:chgData name="Thomas Nield" userId="e7924354f0a44a8c" providerId="LiveId" clId="{10817D25-6C38-4A38-BFDA-6B7E9AB0B9B6}" dt="2019-04-11T17:58:19.601" v="5557" actId="478"/>
          <ac:spMkLst>
            <pc:docMk/>
            <pc:sldMk cId="59621171" sldId="420"/>
            <ac:spMk id="41" creationId="{182096DF-FCD4-4955-99E1-7F1B81A40464}"/>
          </ac:spMkLst>
        </pc:spChg>
        <pc:spChg chg="add del mod">
          <ac:chgData name="Thomas Nield" userId="e7924354f0a44a8c" providerId="LiveId" clId="{10817D25-6C38-4A38-BFDA-6B7E9AB0B9B6}" dt="2019-04-11T17:58:19.601" v="5557" actId="478"/>
          <ac:spMkLst>
            <pc:docMk/>
            <pc:sldMk cId="59621171" sldId="420"/>
            <ac:spMk id="42" creationId="{D1DB0735-76BE-42A9-B262-BDE3D40CB79E}"/>
          </ac:spMkLst>
        </pc:spChg>
        <pc:spChg chg="add del mod">
          <ac:chgData name="Thomas Nield" userId="e7924354f0a44a8c" providerId="LiveId" clId="{10817D25-6C38-4A38-BFDA-6B7E9AB0B9B6}" dt="2019-04-11T17:58:19.601" v="5557" actId="478"/>
          <ac:spMkLst>
            <pc:docMk/>
            <pc:sldMk cId="59621171" sldId="420"/>
            <ac:spMk id="43" creationId="{1E4B12F7-B87E-4F05-AF2F-80CD8BEE4A9F}"/>
          </ac:spMkLst>
        </pc:spChg>
        <pc:spChg chg="add del mod">
          <ac:chgData name="Thomas Nield" userId="e7924354f0a44a8c" providerId="LiveId" clId="{10817D25-6C38-4A38-BFDA-6B7E9AB0B9B6}" dt="2019-04-11T17:48:41.158" v="5509" actId="478"/>
          <ac:spMkLst>
            <pc:docMk/>
            <pc:sldMk cId="59621171" sldId="420"/>
            <ac:spMk id="44" creationId="{CA29E6C2-CCE2-4F25-9D95-13C90AAA2547}"/>
          </ac:spMkLst>
        </pc:spChg>
        <pc:spChg chg="add del mod">
          <ac:chgData name="Thomas Nield" userId="e7924354f0a44a8c" providerId="LiveId" clId="{10817D25-6C38-4A38-BFDA-6B7E9AB0B9B6}" dt="2019-04-11T18:03:37.497" v="6220" actId="478"/>
          <ac:spMkLst>
            <pc:docMk/>
            <pc:sldMk cId="59621171" sldId="420"/>
            <ac:spMk id="45" creationId="{E45E5779-DD91-47BE-A791-C43FFAB417D2}"/>
          </ac:spMkLst>
        </pc:spChg>
        <pc:spChg chg="add mod">
          <ac:chgData name="Thomas Nield" userId="e7924354f0a44a8c" providerId="LiveId" clId="{10817D25-6C38-4A38-BFDA-6B7E9AB0B9B6}" dt="2019-04-11T18:06:25.378" v="6292"/>
          <ac:spMkLst>
            <pc:docMk/>
            <pc:sldMk cId="59621171" sldId="420"/>
            <ac:spMk id="46" creationId="{E0C7A598-C3F6-4D88-A855-A491D9F3F30B}"/>
          </ac:spMkLst>
        </pc:spChg>
        <pc:spChg chg="add mod">
          <ac:chgData name="Thomas Nield" userId="e7924354f0a44a8c" providerId="LiveId" clId="{10817D25-6C38-4A38-BFDA-6B7E9AB0B9B6}" dt="2019-04-11T18:09:04.483" v="6347" actId="1076"/>
          <ac:spMkLst>
            <pc:docMk/>
            <pc:sldMk cId="59621171" sldId="420"/>
            <ac:spMk id="47" creationId="{A7580B61-C5BC-4459-AC6B-347E6C3FF62F}"/>
          </ac:spMkLst>
        </pc:spChg>
        <pc:spChg chg="add mod">
          <ac:chgData name="Thomas Nield" userId="e7924354f0a44a8c" providerId="LiveId" clId="{10817D25-6C38-4A38-BFDA-6B7E9AB0B9B6}" dt="2019-04-11T18:09:07.823" v="6348" actId="1076"/>
          <ac:spMkLst>
            <pc:docMk/>
            <pc:sldMk cId="59621171" sldId="420"/>
            <ac:spMk id="48" creationId="{7BF86BA0-D5F5-4DEE-8966-5AFE64AB1B40}"/>
          </ac:spMkLst>
        </pc:spChg>
        <pc:spChg chg="add mod">
          <ac:chgData name="Thomas Nield" userId="e7924354f0a44a8c" providerId="LiveId" clId="{10817D25-6C38-4A38-BFDA-6B7E9AB0B9B6}" dt="2019-04-11T18:09:11.153" v="6349" actId="1076"/>
          <ac:spMkLst>
            <pc:docMk/>
            <pc:sldMk cId="59621171" sldId="420"/>
            <ac:spMk id="49" creationId="{EE0ADC50-D9A8-47AE-B596-125F22377AC3}"/>
          </ac:spMkLst>
        </pc:spChg>
        <pc:spChg chg="add mod">
          <ac:chgData name="Thomas Nield" userId="e7924354f0a44a8c" providerId="LiveId" clId="{10817D25-6C38-4A38-BFDA-6B7E9AB0B9B6}" dt="2019-04-11T18:09:18.951" v="6351" actId="1076"/>
          <ac:spMkLst>
            <pc:docMk/>
            <pc:sldMk cId="59621171" sldId="420"/>
            <ac:spMk id="50" creationId="{DB9773A1-9DAE-4413-A74D-E1A0B3B31845}"/>
          </ac:spMkLst>
        </pc:spChg>
        <pc:spChg chg="add mod">
          <ac:chgData name="Thomas Nield" userId="e7924354f0a44a8c" providerId="LiveId" clId="{10817D25-6C38-4A38-BFDA-6B7E9AB0B9B6}" dt="2019-04-11T18:09:28.690" v="6352" actId="1076"/>
          <ac:spMkLst>
            <pc:docMk/>
            <pc:sldMk cId="59621171" sldId="420"/>
            <ac:spMk id="51" creationId="{97CF29EC-1070-4918-8D91-FAA0BA2E16C0}"/>
          </ac:spMkLst>
        </pc:spChg>
        <pc:spChg chg="add mod">
          <ac:chgData name="Thomas Nield" userId="e7924354f0a44a8c" providerId="LiveId" clId="{10817D25-6C38-4A38-BFDA-6B7E9AB0B9B6}" dt="2019-04-11T18:08:35.869" v="6344" actId="1076"/>
          <ac:spMkLst>
            <pc:docMk/>
            <pc:sldMk cId="59621171" sldId="420"/>
            <ac:spMk id="52" creationId="{95B16771-6996-49BD-AEE6-0FDD7CD580BD}"/>
          </ac:spMkLst>
        </pc:spChg>
        <pc:spChg chg="add mod">
          <ac:chgData name="Thomas Nield" userId="e7924354f0a44a8c" providerId="LiveId" clId="{10817D25-6C38-4A38-BFDA-6B7E9AB0B9B6}" dt="2019-04-11T18:10:29.573" v="6361" actId="1076"/>
          <ac:spMkLst>
            <pc:docMk/>
            <pc:sldMk cId="59621171" sldId="420"/>
            <ac:spMk id="53" creationId="{DC49CB29-BF9F-4CA7-8AA0-2051E934C9DB}"/>
          </ac:spMkLst>
        </pc:spChg>
        <pc:spChg chg="add mod">
          <ac:chgData name="Thomas Nield" userId="e7924354f0a44a8c" providerId="LiveId" clId="{10817D25-6C38-4A38-BFDA-6B7E9AB0B9B6}" dt="2019-04-11T18:10:21.042" v="6360" actId="20577"/>
          <ac:spMkLst>
            <pc:docMk/>
            <pc:sldMk cId="59621171" sldId="420"/>
            <ac:spMk id="54" creationId="{727B2FDD-41AC-48CA-8E83-8AACBCB600A8}"/>
          </ac:spMkLst>
        </pc:spChg>
        <pc:spChg chg="add mod">
          <ac:chgData name="Thomas Nield" userId="e7924354f0a44a8c" providerId="LiveId" clId="{10817D25-6C38-4A38-BFDA-6B7E9AB0B9B6}" dt="2019-04-11T18:11:50.986" v="6367" actId="571"/>
          <ac:spMkLst>
            <pc:docMk/>
            <pc:sldMk cId="59621171" sldId="420"/>
            <ac:spMk id="55" creationId="{18327FB5-3D2D-4C4A-88DE-08B8832E8E7A}"/>
          </ac:spMkLst>
        </pc:spChg>
        <pc:spChg chg="add mod">
          <ac:chgData name="Thomas Nield" userId="e7924354f0a44a8c" providerId="LiveId" clId="{10817D25-6C38-4A38-BFDA-6B7E9AB0B9B6}" dt="2019-04-11T18:11:50.986" v="6367" actId="571"/>
          <ac:spMkLst>
            <pc:docMk/>
            <pc:sldMk cId="59621171" sldId="420"/>
            <ac:spMk id="56" creationId="{D5E178F7-D2A3-4BE8-A856-23015DDBBE27}"/>
          </ac:spMkLst>
        </pc:spChg>
        <pc:spChg chg="add mod">
          <ac:chgData name="Thomas Nield" userId="e7924354f0a44a8c" providerId="LiveId" clId="{10817D25-6C38-4A38-BFDA-6B7E9AB0B9B6}" dt="2019-04-11T18:11:59.533" v="6369" actId="1076"/>
          <ac:spMkLst>
            <pc:docMk/>
            <pc:sldMk cId="59621171" sldId="420"/>
            <ac:spMk id="57" creationId="{01BA4B19-8F50-4A8D-B5D6-78F2326C82F2}"/>
          </ac:spMkLst>
        </pc:spChg>
        <pc:spChg chg="add mod">
          <ac:chgData name="Thomas Nield" userId="e7924354f0a44a8c" providerId="LiveId" clId="{10817D25-6C38-4A38-BFDA-6B7E9AB0B9B6}" dt="2019-04-11T18:11:59.533" v="6369" actId="1076"/>
          <ac:spMkLst>
            <pc:docMk/>
            <pc:sldMk cId="59621171" sldId="420"/>
            <ac:spMk id="58" creationId="{05331EE6-B0CA-4AD5-93F7-B63FEEDFF793}"/>
          </ac:spMkLst>
        </pc:spChg>
        <pc:spChg chg="add mod">
          <ac:chgData name="Thomas Nield" userId="e7924354f0a44a8c" providerId="LiveId" clId="{10817D25-6C38-4A38-BFDA-6B7E9AB0B9B6}" dt="2019-04-11T18:12:19.739" v="6373" actId="20577"/>
          <ac:spMkLst>
            <pc:docMk/>
            <pc:sldMk cId="59621171" sldId="420"/>
            <ac:spMk id="59" creationId="{A6548BAF-3035-4B5C-8E69-0CB596E6BC15}"/>
          </ac:spMkLst>
        </pc:spChg>
        <pc:spChg chg="add mod">
          <ac:chgData name="Thomas Nield" userId="e7924354f0a44a8c" providerId="LiveId" clId="{10817D25-6C38-4A38-BFDA-6B7E9AB0B9B6}" dt="2019-04-11T18:12:27.543" v="6377" actId="20577"/>
          <ac:spMkLst>
            <pc:docMk/>
            <pc:sldMk cId="59621171" sldId="420"/>
            <ac:spMk id="60" creationId="{F355811E-B9F6-4BDF-BFCE-E1C2EA261F52}"/>
          </ac:spMkLst>
        </pc:spChg>
        <pc:spChg chg="add mod">
          <ac:chgData name="Thomas Nield" userId="e7924354f0a44a8c" providerId="LiveId" clId="{10817D25-6C38-4A38-BFDA-6B7E9AB0B9B6}" dt="2019-04-11T18:12:34.877" v="6379" actId="1076"/>
          <ac:spMkLst>
            <pc:docMk/>
            <pc:sldMk cId="59621171" sldId="420"/>
            <ac:spMk id="61" creationId="{8E83502E-5C68-433E-AB69-A6DA5AC5F80C}"/>
          </ac:spMkLst>
        </pc:spChg>
        <pc:spChg chg="add mod">
          <ac:chgData name="Thomas Nield" userId="e7924354f0a44a8c" providerId="LiveId" clId="{10817D25-6C38-4A38-BFDA-6B7E9AB0B9B6}" dt="2019-04-11T18:12:34.877" v="6379" actId="1076"/>
          <ac:spMkLst>
            <pc:docMk/>
            <pc:sldMk cId="59621171" sldId="420"/>
            <ac:spMk id="62" creationId="{C235254E-4B44-4558-8042-70B3356CE02A}"/>
          </ac:spMkLst>
        </pc:spChg>
        <pc:spChg chg="add mod">
          <ac:chgData name="Thomas Nield" userId="e7924354f0a44a8c" providerId="LiveId" clId="{10817D25-6C38-4A38-BFDA-6B7E9AB0B9B6}" dt="2019-04-11T18:12:41.106" v="6381" actId="1076"/>
          <ac:spMkLst>
            <pc:docMk/>
            <pc:sldMk cId="59621171" sldId="420"/>
            <ac:spMk id="63" creationId="{1AAF2672-9A83-484A-BE14-A70EA69754F5}"/>
          </ac:spMkLst>
        </pc:spChg>
        <pc:spChg chg="add mod">
          <ac:chgData name="Thomas Nield" userId="e7924354f0a44a8c" providerId="LiveId" clId="{10817D25-6C38-4A38-BFDA-6B7E9AB0B9B6}" dt="2019-04-11T18:12:41.106" v="6381" actId="1076"/>
          <ac:spMkLst>
            <pc:docMk/>
            <pc:sldMk cId="59621171" sldId="420"/>
            <ac:spMk id="64" creationId="{AF9D53B6-F7E3-4CEF-A5D7-849759661B55}"/>
          </ac:spMkLst>
        </pc:spChg>
        <pc:spChg chg="add mod">
          <ac:chgData name="Thomas Nield" userId="e7924354f0a44a8c" providerId="LiveId" clId="{10817D25-6C38-4A38-BFDA-6B7E9AB0B9B6}" dt="2019-04-11T18:12:50.271" v="6383" actId="1076"/>
          <ac:spMkLst>
            <pc:docMk/>
            <pc:sldMk cId="59621171" sldId="420"/>
            <ac:spMk id="65" creationId="{65514037-B7BA-4971-ABDA-C5A6FEDA1977}"/>
          </ac:spMkLst>
        </pc:spChg>
        <pc:spChg chg="add mod">
          <ac:chgData name="Thomas Nield" userId="e7924354f0a44a8c" providerId="LiveId" clId="{10817D25-6C38-4A38-BFDA-6B7E9AB0B9B6}" dt="2019-04-11T18:12:50.271" v="6383" actId="1076"/>
          <ac:spMkLst>
            <pc:docMk/>
            <pc:sldMk cId="59621171" sldId="420"/>
            <ac:spMk id="66" creationId="{D26F2659-62D1-49EC-A907-C9F56E51EF0F}"/>
          </ac:spMkLst>
        </pc:spChg>
        <pc:graphicFrameChg chg="add del mod">
          <ac:chgData name="Thomas Nield" userId="e7924354f0a44a8c" providerId="LiveId" clId="{10817D25-6C38-4A38-BFDA-6B7E9AB0B9B6}" dt="2019-04-12T01:34:46.761" v="9226" actId="20577"/>
          <ac:graphicFrameMkLst>
            <pc:docMk/>
            <pc:sldMk cId="59621171" sldId="420"/>
            <ac:graphicFrameMk id="4" creationId="{AFFEE91C-C4E9-4100-9E62-01900FBEF45D}"/>
          </ac:graphicFrameMkLst>
        </pc:graphicFrameChg>
        <pc:graphicFrameChg chg="add mod modGraphic">
          <ac:chgData name="Thomas Nield" userId="e7924354f0a44a8c" providerId="LiveId" clId="{10817D25-6C38-4A38-BFDA-6B7E9AB0B9B6}" dt="2019-04-12T00:19:29.580" v="8202" actId="20577"/>
          <ac:graphicFrameMkLst>
            <pc:docMk/>
            <pc:sldMk cId="59621171" sldId="420"/>
            <ac:graphicFrameMk id="23" creationId="{10D0F402-1C3A-478D-8EFB-F59923D8933C}"/>
          </ac:graphicFrameMkLst>
        </pc:graphicFrameChg>
        <pc:graphicFrameChg chg="add mod">
          <ac:chgData name="Thomas Nield" userId="e7924354f0a44a8c" providerId="LiveId" clId="{10817D25-6C38-4A38-BFDA-6B7E9AB0B9B6}" dt="2019-04-11T17:38:53.804" v="5316" actId="571"/>
          <ac:graphicFrameMkLst>
            <pc:docMk/>
            <pc:sldMk cId="59621171" sldId="420"/>
            <ac:graphicFrameMk id="26" creationId="{C6156DBF-49F7-4479-A47F-C94E1F4B5FE1}"/>
          </ac:graphicFrameMkLst>
        </pc:graphicFrameChg>
        <pc:picChg chg="add del mod">
          <ac:chgData name="Thomas Nield" userId="e7924354f0a44a8c" providerId="LiveId" clId="{10817D25-6C38-4A38-BFDA-6B7E9AB0B9B6}" dt="2019-04-11T15:37:11.015" v="3738" actId="478"/>
          <ac:picMkLst>
            <pc:docMk/>
            <pc:sldMk cId="59621171" sldId="420"/>
            <ac:picMk id="20" creationId="{6269FD0B-8255-49D9-8FDB-315CD01306A9}"/>
          </ac:picMkLst>
        </pc:picChg>
        <pc:picChg chg="add del mod">
          <ac:chgData name="Thomas Nield" userId="e7924354f0a44a8c" providerId="LiveId" clId="{10817D25-6C38-4A38-BFDA-6B7E9AB0B9B6}" dt="2019-04-11T15:38:09.777" v="3749" actId="478"/>
          <ac:picMkLst>
            <pc:docMk/>
            <pc:sldMk cId="59621171" sldId="420"/>
            <ac:picMk id="21" creationId="{7EA31016-24C0-4C89-B127-23A2B6CD3858}"/>
          </ac:picMkLst>
        </pc:picChg>
        <pc:picChg chg="add del mod">
          <ac:chgData name="Thomas Nield" userId="e7924354f0a44a8c" providerId="LiveId" clId="{10817D25-6C38-4A38-BFDA-6B7E9AB0B9B6}" dt="2019-04-12T01:32:06.559" v="9189" actId="1076"/>
          <ac:picMkLst>
            <pc:docMk/>
            <pc:sldMk cId="59621171" sldId="420"/>
            <ac:picMk id="22" creationId="{54072F83-510A-47BF-AC92-0F044350C311}"/>
          </ac:picMkLst>
        </pc:picChg>
        <pc:picChg chg="add mod">
          <ac:chgData name="Thomas Nield" userId="e7924354f0a44a8c" providerId="LiveId" clId="{10817D25-6C38-4A38-BFDA-6B7E9AB0B9B6}" dt="2019-04-12T01:33:42.321" v="9214" actId="14100"/>
          <ac:picMkLst>
            <pc:docMk/>
            <pc:sldMk cId="59621171" sldId="420"/>
            <ac:picMk id="33" creationId="{C4716DF0-33E1-4695-8B7D-4E0C89314491}"/>
          </ac:picMkLst>
        </pc:picChg>
        <pc:picChg chg="add mod">
          <ac:chgData name="Thomas Nield" userId="e7924354f0a44a8c" providerId="LiveId" clId="{10817D25-6C38-4A38-BFDA-6B7E9AB0B9B6}" dt="2019-04-12T01:34:17.689" v="9221" actId="1076"/>
          <ac:picMkLst>
            <pc:docMk/>
            <pc:sldMk cId="59621171" sldId="420"/>
            <ac:picMk id="34" creationId="{CE8D2CF3-519F-400F-83DA-10A613EC8E70}"/>
          </ac:picMkLst>
        </pc:picChg>
        <pc:picChg chg="add mod">
          <ac:chgData name="Thomas Nield" userId="e7924354f0a44a8c" providerId="LiveId" clId="{10817D25-6C38-4A38-BFDA-6B7E9AB0B9B6}" dt="2019-04-12T01:34:22.808" v="9223" actId="1076"/>
          <ac:picMkLst>
            <pc:docMk/>
            <pc:sldMk cId="59621171" sldId="420"/>
            <ac:picMk id="35" creationId="{377FD224-C431-4CFE-8B9F-34A559156A81}"/>
          </ac:picMkLst>
        </pc:picChg>
        <pc:picChg chg="add mod">
          <ac:chgData name="Thomas Nield" userId="e7924354f0a44a8c" providerId="LiveId" clId="{10817D25-6C38-4A38-BFDA-6B7E9AB0B9B6}" dt="2019-04-12T01:35:01.045" v="9232" actId="1036"/>
          <ac:picMkLst>
            <pc:docMk/>
            <pc:sldMk cId="59621171" sldId="420"/>
            <ac:picMk id="36" creationId="{1BE04ED5-5C64-46F4-9B67-553DF81CE5D3}"/>
          </ac:picMkLst>
        </pc:picChg>
        <pc:picChg chg="add mod">
          <ac:chgData name="Thomas Nield" userId="e7924354f0a44a8c" providerId="LiveId" clId="{10817D25-6C38-4A38-BFDA-6B7E9AB0B9B6}" dt="2019-04-12T01:35:05.755" v="9234" actId="1076"/>
          <ac:picMkLst>
            <pc:docMk/>
            <pc:sldMk cId="59621171" sldId="420"/>
            <ac:picMk id="37" creationId="{54D8DBCF-73B9-45D8-92BD-5E3237629D33}"/>
          </ac:picMkLst>
        </pc:picChg>
        <pc:picChg chg="add del mod">
          <ac:chgData name="Thomas Nield" userId="e7924354f0a44a8c" providerId="LiveId" clId="{10817D25-6C38-4A38-BFDA-6B7E9AB0B9B6}" dt="2019-04-12T01:32:07.973" v="9190" actId="478"/>
          <ac:picMkLst>
            <pc:docMk/>
            <pc:sldMk cId="59621171" sldId="420"/>
            <ac:picMk id="67" creationId="{3F5D03DC-954A-4B7A-8BF1-42B10136455B}"/>
          </ac:picMkLst>
        </pc:picChg>
        <pc:picChg chg="add mod">
          <ac:chgData name="Thomas Nield" userId="e7924354f0a44a8c" providerId="LiveId" clId="{10817D25-6C38-4A38-BFDA-6B7E9AB0B9B6}" dt="2019-04-12T01:33:29.936" v="9210" actId="1076"/>
          <ac:picMkLst>
            <pc:docMk/>
            <pc:sldMk cId="59621171" sldId="420"/>
            <ac:picMk id="69" creationId="{1EC61D12-2149-488C-8E27-62D06D64700D}"/>
          </ac:picMkLst>
        </pc:picChg>
        <pc:picChg chg="add mod">
          <ac:chgData name="Thomas Nield" userId="e7924354f0a44a8c" providerId="LiveId" clId="{10817D25-6C38-4A38-BFDA-6B7E9AB0B9B6}" dt="2019-04-12T01:33:45.585" v="9215" actId="14100"/>
          <ac:picMkLst>
            <pc:docMk/>
            <pc:sldMk cId="59621171" sldId="420"/>
            <ac:picMk id="70" creationId="{A049B6B2-A603-4E74-96EF-37E5336B0F00}"/>
          </ac:picMkLst>
        </pc:picChg>
        <pc:picChg chg="add del mod">
          <ac:chgData name="Thomas Nield" userId="e7924354f0a44a8c" providerId="LiveId" clId="{10817D25-6C38-4A38-BFDA-6B7E9AB0B9B6}" dt="2019-04-12T01:34:25.485" v="9224" actId="478"/>
          <ac:picMkLst>
            <pc:docMk/>
            <pc:sldMk cId="59621171" sldId="420"/>
            <ac:picMk id="71" creationId="{867DB887-B825-4766-9EFD-9CD90922536A}"/>
          </ac:picMkLst>
        </pc:picChg>
        <pc:picChg chg="add del mod">
          <ac:chgData name="Thomas Nield" userId="e7924354f0a44a8c" providerId="LiveId" clId="{10817D25-6C38-4A38-BFDA-6B7E9AB0B9B6}" dt="2019-04-12T01:34:25.485" v="9224" actId="478"/>
          <ac:picMkLst>
            <pc:docMk/>
            <pc:sldMk cId="59621171" sldId="420"/>
            <ac:picMk id="72" creationId="{87FCD84E-4114-4E93-89D2-C66627FA672B}"/>
          </ac:picMkLst>
        </pc:picChg>
        <pc:picChg chg="add del mod">
          <ac:chgData name="Thomas Nield" userId="e7924354f0a44a8c" providerId="LiveId" clId="{10817D25-6C38-4A38-BFDA-6B7E9AB0B9B6}" dt="2019-04-12T01:34:56.809" v="9229" actId="478"/>
          <ac:picMkLst>
            <pc:docMk/>
            <pc:sldMk cId="59621171" sldId="420"/>
            <ac:picMk id="73" creationId="{45B7C4BF-21F1-487D-B5C2-544C8C04AC83}"/>
          </ac:picMkLst>
        </pc:picChg>
        <pc:picChg chg="add del mod">
          <ac:chgData name="Thomas Nield" userId="e7924354f0a44a8c" providerId="LiveId" clId="{10817D25-6C38-4A38-BFDA-6B7E9AB0B9B6}" dt="2019-04-12T01:35:06.899" v="9235" actId="478"/>
          <ac:picMkLst>
            <pc:docMk/>
            <pc:sldMk cId="59621171" sldId="420"/>
            <ac:picMk id="74" creationId="{BD1E908A-A348-4017-BB03-C65D66D12C48}"/>
          </ac:picMkLst>
        </pc:picChg>
      </pc:sldChg>
      <pc:sldChg chg="modSp add">
        <pc:chgData name="Thomas Nield" userId="e7924354f0a44a8c" providerId="LiveId" clId="{10817D25-6C38-4A38-BFDA-6B7E9AB0B9B6}" dt="2019-04-11T16:47:50.323" v="4890" actId="113"/>
        <pc:sldMkLst>
          <pc:docMk/>
          <pc:sldMk cId="2875612895" sldId="421"/>
        </pc:sldMkLst>
        <pc:spChg chg="mod">
          <ac:chgData name="Thomas Nield" userId="e7924354f0a44a8c" providerId="LiveId" clId="{10817D25-6C38-4A38-BFDA-6B7E9AB0B9B6}" dt="2019-04-11T16:47:50.323" v="4890" actId="113"/>
          <ac:spMkLst>
            <pc:docMk/>
            <pc:sldMk cId="2875612895" sldId="421"/>
            <ac:spMk id="3" creationId="{8C46A801-DFEA-470C-9991-88CF4315984B}"/>
          </ac:spMkLst>
        </pc:spChg>
      </pc:sldChg>
      <pc:sldChg chg="addSp delSp modSp add">
        <pc:chgData name="Thomas Nield" userId="e7924354f0a44a8c" providerId="LiveId" clId="{10817D25-6C38-4A38-BFDA-6B7E9AB0B9B6}" dt="2019-04-12T14:10:16.782" v="9650" actId="20577"/>
        <pc:sldMkLst>
          <pc:docMk/>
          <pc:sldMk cId="783661716" sldId="422"/>
        </pc:sldMkLst>
        <pc:spChg chg="add mod">
          <ac:chgData name="Thomas Nield" userId="e7924354f0a44a8c" providerId="LiveId" clId="{10817D25-6C38-4A38-BFDA-6B7E9AB0B9B6}" dt="2019-04-12T01:36:13.408" v="9242" actId="14100"/>
          <ac:spMkLst>
            <pc:docMk/>
            <pc:sldMk cId="783661716" sldId="422"/>
            <ac:spMk id="3" creationId="{21A530E8-716C-4B41-A2FA-3559BCFFE0C1}"/>
          </ac:spMkLst>
        </pc:spChg>
        <pc:spChg chg="add del mod">
          <ac:chgData name="Thomas Nield" userId="e7924354f0a44a8c" providerId="LiveId" clId="{10817D25-6C38-4A38-BFDA-6B7E9AB0B9B6}" dt="2019-04-11T18:28:31.827" v="6645" actId="478"/>
          <ac:spMkLst>
            <pc:docMk/>
            <pc:sldMk cId="783661716" sldId="422"/>
            <ac:spMk id="12" creationId="{FB241896-EE22-47F2-B0BE-E6B8A2103587}"/>
          </ac:spMkLst>
        </pc:spChg>
        <pc:spChg chg="add mod">
          <ac:chgData name="Thomas Nield" userId="e7924354f0a44a8c" providerId="LiveId" clId="{10817D25-6C38-4A38-BFDA-6B7E9AB0B9B6}" dt="2019-04-12T14:10:16.782" v="9650" actId="20577"/>
          <ac:spMkLst>
            <pc:docMk/>
            <pc:sldMk cId="783661716" sldId="422"/>
            <ac:spMk id="21" creationId="{926FC199-7DFC-4540-BE6E-2843E18B0F37}"/>
          </ac:spMkLst>
        </pc:spChg>
        <pc:spChg chg="mod">
          <ac:chgData name="Thomas Nield" userId="e7924354f0a44a8c" providerId="LiveId" clId="{10817D25-6C38-4A38-BFDA-6B7E9AB0B9B6}" dt="2019-04-11T21:33:24.567" v="8006" actId="20577"/>
          <ac:spMkLst>
            <pc:docMk/>
            <pc:sldMk cId="783661716" sldId="422"/>
            <ac:spMk id="28" creationId="{E6F4CE76-81E9-4129-9D3A-B4B64DD66B49}"/>
          </ac:spMkLst>
        </pc:spChg>
        <pc:spChg chg="add">
          <ac:chgData name="Thomas Nield" userId="e7924354f0a44a8c" providerId="LiveId" clId="{10817D25-6C38-4A38-BFDA-6B7E9AB0B9B6}" dt="2019-04-12T01:35:29.555" v="9238"/>
          <ac:spMkLst>
            <pc:docMk/>
            <pc:sldMk cId="783661716" sldId="422"/>
            <ac:spMk id="36" creationId="{3DE90332-D054-4E84-8B64-3EB1D3A92257}"/>
          </ac:spMkLst>
        </pc:spChg>
        <pc:spChg chg="add">
          <ac:chgData name="Thomas Nield" userId="e7924354f0a44a8c" providerId="LiveId" clId="{10817D25-6C38-4A38-BFDA-6B7E9AB0B9B6}" dt="2019-04-12T01:35:29.555" v="9238"/>
          <ac:spMkLst>
            <pc:docMk/>
            <pc:sldMk cId="783661716" sldId="422"/>
            <ac:spMk id="38" creationId="{EF0A37A0-DABA-46F8-9639-85111AE813DD}"/>
          </ac:spMkLst>
        </pc:spChg>
        <pc:spChg chg="add">
          <ac:chgData name="Thomas Nield" userId="e7924354f0a44a8c" providerId="LiveId" clId="{10817D25-6C38-4A38-BFDA-6B7E9AB0B9B6}" dt="2019-04-12T01:35:29.555" v="9238"/>
          <ac:spMkLst>
            <pc:docMk/>
            <pc:sldMk cId="783661716" sldId="422"/>
            <ac:spMk id="39" creationId="{8C94CB51-189A-4E8B-9348-AB55A471F32B}"/>
          </ac:spMkLst>
        </pc:spChg>
        <pc:spChg chg="add">
          <ac:chgData name="Thomas Nield" userId="e7924354f0a44a8c" providerId="LiveId" clId="{10817D25-6C38-4A38-BFDA-6B7E9AB0B9B6}" dt="2019-04-12T01:35:29.555" v="9238"/>
          <ac:spMkLst>
            <pc:docMk/>
            <pc:sldMk cId="783661716" sldId="422"/>
            <ac:spMk id="40" creationId="{8EF24CCE-2E28-40F0-A0F8-8ACADF1CE262}"/>
          </ac:spMkLst>
        </pc:spChg>
        <pc:spChg chg="add">
          <ac:chgData name="Thomas Nield" userId="e7924354f0a44a8c" providerId="LiveId" clId="{10817D25-6C38-4A38-BFDA-6B7E9AB0B9B6}" dt="2019-04-12T01:35:29.555" v="9238"/>
          <ac:spMkLst>
            <pc:docMk/>
            <pc:sldMk cId="783661716" sldId="422"/>
            <ac:spMk id="41" creationId="{32C65EDE-B71B-47EC-958E-A96EF696E6A8}"/>
          </ac:spMkLst>
        </pc:spChg>
        <pc:spChg chg="add">
          <ac:chgData name="Thomas Nield" userId="e7924354f0a44a8c" providerId="LiveId" clId="{10817D25-6C38-4A38-BFDA-6B7E9AB0B9B6}" dt="2019-04-12T01:35:29.555" v="9238"/>
          <ac:spMkLst>
            <pc:docMk/>
            <pc:sldMk cId="783661716" sldId="422"/>
            <ac:spMk id="42" creationId="{2372B01A-6174-4032-B785-6920D837359B}"/>
          </ac:spMkLst>
        </pc:spChg>
        <pc:spChg chg="add">
          <ac:chgData name="Thomas Nield" userId="e7924354f0a44a8c" providerId="LiveId" clId="{10817D25-6C38-4A38-BFDA-6B7E9AB0B9B6}" dt="2019-04-12T01:35:29.555" v="9238"/>
          <ac:spMkLst>
            <pc:docMk/>
            <pc:sldMk cId="783661716" sldId="422"/>
            <ac:spMk id="43" creationId="{A48F7B83-133D-4631-9A25-9B8227357BDD}"/>
          </ac:spMkLst>
        </pc:spChg>
        <pc:spChg chg="add">
          <ac:chgData name="Thomas Nield" userId="e7924354f0a44a8c" providerId="LiveId" clId="{10817D25-6C38-4A38-BFDA-6B7E9AB0B9B6}" dt="2019-04-12T01:35:29.555" v="9238"/>
          <ac:spMkLst>
            <pc:docMk/>
            <pc:sldMk cId="783661716" sldId="422"/>
            <ac:spMk id="44" creationId="{015A1E55-DF1C-4F72-A136-E38457015238}"/>
          </ac:spMkLst>
        </pc:spChg>
        <pc:spChg chg="add">
          <ac:chgData name="Thomas Nield" userId="e7924354f0a44a8c" providerId="LiveId" clId="{10817D25-6C38-4A38-BFDA-6B7E9AB0B9B6}" dt="2019-04-12T01:35:29.555" v="9238"/>
          <ac:spMkLst>
            <pc:docMk/>
            <pc:sldMk cId="783661716" sldId="422"/>
            <ac:spMk id="45" creationId="{C14F447A-CF58-4AFD-9BE0-8FF30786B1DF}"/>
          </ac:spMkLst>
        </pc:spChg>
        <pc:spChg chg="del">
          <ac:chgData name="Thomas Nield" userId="e7924354f0a44a8c" providerId="LiveId" clId="{10817D25-6C38-4A38-BFDA-6B7E9AB0B9B6}" dt="2019-04-12T01:35:26.438" v="9236" actId="478"/>
          <ac:spMkLst>
            <pc:docMk/>
            <pc:sldMk cId="783661716" sldId="422"/>
            <ac:spMk id="46" creationId="{E0C7A598-C3F6-4D88-A855-A491D9F3F30B}"/>
          </ac:spMkLst>
        </pc:spChg>
        <pc:spChg chg="del">
          <ac:chgData name="Thomas Nield" userId="e7924354f0a44a8c" providerId="LiveId" clId="{10817D25-6C38-4A38-BFDA-6B7E9AB0B9B6}" dt="2019-04-12T01:35:26.438" v="9236" actId="478"/>
          <ac:spMkLst>
            <pc:docMk/>
            <pc:sldMk cId="783661716" sldId="422"/>
            <ac:spMk id="47" creationId="{A7580B61-C5BC-4459-AC6B-347E6C3FF62F}"/>
          </ac:spMkLst>
        </pc:spChg>
        <pc:spChg chg="del">
          <ac:chgData name="Thomas Nield" userId="e7924354f0a44a8c" providerId="LiveId" clId="{10817D25-6C38-4A38-BFDA-6B7E9AB0B9B6}" dt="2019-04-12T01:35:26.438" v="9236" actId="478"/>
          <ac:spMkLst>
            <pc:docMk/>
            <pc:sldMk cId="783661716" sldId="422"/>
            <ac:spMk id="48" creationId="{7BF86BA0-D5F5-4DEE-8966-5AFE64AB1B40}"/>
          </ac:spMkLst>
        </pc:spChg>
        <pc:spChg chg="del">
          <ac:chgData name="Thomas Nield" userId="e7924354f0a44a8c" providerId="LiveId" clId="{10817D25-6C38-4A38-BFDA-6B7E9AB0B9B6}" dt="2019-04-12T01:35:26.438" v="9236" actId="478"/>
          <ac:spMkLst>
            <pc:docMk/>
            <pc:sldMk cId="783661716" sldId="422"/>
            <ac:spMk id="49" creationId="{EE0ADC50-D9A8-47AE-B596-125F22377AC3}"/>
          </ac:spMkLst>
        </pc:spChg>
        <pc:spChg chg="del">
          <ac:chgData name="Thomas Nield" userId="e7924354f0a44a8c" providerId="LiveId" clId="{10817D25-6C38-4A38-BFDA-6B7E9AB0B9B6}" dt="2019-04-12T01:35:26.438" v="9236" actId="478"/>
          <ac:spMkLst>
            <pc:docMk/>
            <pc:sldMk cId="783661716" sldId="422"/>
            <ac:spMk id="50" creationId="{DB9773A1-9DAE-4413-A74D-E1A0B3B31845}"/>
          </ac:spMkLst>
        </pc:spChg>
        <pc:spChg chg="del">
          <ac:chgData name="Thomas Nield" userId="e7924354f0a44a8c" providerId="LiveId" clId="{10817D25-6C38-4A38-BFDA-6B7E9AB0B9B6}" dt="2019-04-12T01:35:26.438" v="9236" actId="478"/>
          <ac:spMkLst>
            <pc:docMk/>
            <pc:sldMk cId="783661716" sldId="422"/>
            <ac:spMk id="51" creationId="{97CF29EC-1070-4918-8D91-FAA0BA2E16C0}"/>
          </ac:spMkLst>
        </pc:spChg>
        <pc:spChg chg="del">
          <ac:chgData name="Thomas Nield" userId="e7924354f0a44a8c" providerId="LiveId" clId="{10817D25-6C38-4A38-BFDA-6B7E9AB0B9B6}" dt="2019-04-12T01:35:26.438" v="9236" actId="478"/>
          <ac:spMkLst>
            <pc:docMk/>
            <pc:sldMk cId="783661716" sldId="422"/>
            <ac:spMk id="52" creationId="{95B16771-6996-49BD-AEE6-0FDD7CD580BD}"/>
          </ac:spMkLst>
        </pc:spChg>
        <pc:spChg chg="del">
          <ac:chgData name="Thomas Nield" userId="e7924354f0a44a8c" providerId="LiveId" clId="{10817D25-6C38-4A38-BFDA-6B7E9AB0B9B6}" dt="2019-04-12T01:35:26.438" v="9236" actId="478"/>
          <ac:spMkLst>
            <pc:docMk/>
            <pc:sldMk cId="783661716" sldId="422"/>
            <ac:spMk id="53" creationId="{DC49CB29-BF9F-4CA7-8AA0-2051E934C9DB}"/>
          </ac:spMkLst>
        </pc:spChg>
        <pc:spChg chg="del">
          <ac:chgData name="Thomas Nield" userId="e7924354f0a44a8c" providerId="LiveId" clId="{10817D25-6C38-4A38-BFDA-6B7E9AB0B9B6}" dt="2019-04-12T01:35:26.438" v="9236" actId="478"/>
          <ac:spMkLst>
            <pc:docMk/>
            <pc:sldMk cId="783661716" sldId="422"/>
            <ac:spMk id="54" creationId="{727B2FDD-41AC-48CA-8E83-8AACBCB600A8}"/>
          </ac:spMkLst>
        </pc:spChg>
        <pc:spChg chg="add">
          <ac:chgData name="Thomas Nield" userId="e7924354f0a44a8c" providerId="LiveId" clId="{10817D25-6C38-4A38-BFDA-6B7E9AB0B9B6}" dt="2019-04-12T01:35:29.555" v="9238"/>
          <ac:spMkLst>
            <pc:docMk/>
            <pc:sldMk cId="783661716" sldId="422"/>
            <ac:spMk id="55" creationId="{D225BC5A-C786-424F-855F-76DF17F3D3EA}"/>
          </ac:spMkLst>
        </pc:spChg>
        <pc:spChg chg="add">
          <ac:chgData name="Thomas Nield" userId="e7924354f0a44a8c" providerId="LiveId" clId="{10817D25-6C38-4A38-BFDA-6B7E9AB0B9B6}" dt="2019-04-12T01:35:29.555" v="9238"/>
          <ac:spMkLst>
            <pc:docMk/>
            <pc:sldMk cId="783661716" sldId="422"/>
            <ac:spMk id="56" creationId="{1C29F181-7747-4EB6-8798-F615C89FE94A}"/>
          </ac:spMkLst>
        </pc:spChg>
        <pc:spChg chg="del">
          <ac:chgData name="Thomas Nield" userId="e7924354f0a44a8c" providerId="LiveId" clId="{10817D25-6C38-4A38-BFDA-6B7E9AB0B9B6}" dt="2019-04-12T01:35:26.438" v="9236" actId="478"/>
          <ac:spMkLst>
            <pc:docMk/>
            <pc:sldMk cId="783661716" sldId="422"/>
            <ac:spMk id="57" creationId="{01BA4B19-8F50-4A8D-B5D6-78F2326C82F2}"/>
          </ac:spMkLst>
        </pc:spChg>
        <pc:spChg chg="del">
          <ac:chgData name="Thomas Nield" userId="e7924354f0a44a8c" providerId="LiveId" clId="{10817D25-6C38-4A38-BFDA-6B7E9AB0B9B6}" dt="2019-04-12T01:35:26.438" v="9236" actId="478"/>
          <ac:spMkLst>
            <pc:docMk/>
            <pc:sldMk cId="783661716" sldId="422"/>
            <ac:spMk id="58" creationId="{05331EE6-B0CA-4AD5-93F7-B63FEEDFF793}"/>
          </ac:spMkLst>
        </pc:spChg>
        <pc:spChg chg="del">
          <ac:chgData name="Thomas Nield" userId="e7924354f0a44a8c" providerId="LiveId" clId="{10817D25-6C38-4A38-BFDA-6B7E9AB0B9B6}" dt="2019-04-12T01:35:26.438" v="9236" actId="478"/>
          <ac:spMkLst>
            <pc:docMk/>
            <pc:sldMk cId="783661716" sldId="422"/>
            <ac:spMk id="59" creationId="{A6548BAF-3035-4B5C-8E69-0CB596E6BC15}"/>
          </ac:spMkLst>
        </pc:spChg>
        <pc:spChg chg="del">
          <ac:chgData name="Thomas Nield" userId="e7924354f0a44a8c" providerId="LiveId" clId="{10817D25-6C38-4A38-BFDA-6B7E9AB0B9B6}" dt="2019-04-12T01:35:26.438" v="9236" actId="478"/>
          <ac:spMkLst>
            <pc:docMk/>
            <pc:sldMk cId="783661716" sldId="422"/>
            <ac:spMk id="60" creationId="{F355811E-B9F6-4BDF-BFCE-E1C2EA261F52}"/>
          </ac:spMkLst>
        </pc:spChg>
        <pc:spChg chg="del">
          <ac:chgData name="Thomas Nield" userId="e7924354f0a44a8c" providerId="LiveId" clId="{10817D25-6C38-4A38-BFDA-6B7E9AB0B9B6}" dt="2019-04-12T01:35:26.438" v="9236" actId="478"/>
          <ac:spMkLst>
            <pc:docMk/>
            <pc:sldMk cId="783661716" sldId="422"/>
            <ac:spMk id="61" creationId="{8E83502E-5C68-433E-AB69-A6DA5AC5F80C}"/>
          </ac:spMkLst>
        </pc:spChg>
        <pc:spChg chg="del">
          <ac:chgData name="Thomas Nield" userId="e7924354f0a44a8c" providerId="LiveId" clId="{10817D25-6C38-4A38-BFDA-6B7E9AB0B9B6}" dt="2019-04-12T01:35:26.438" v="9236" actId="478"/>
          <ac:spMkLst>
            <pc:docMk/>
            <pc:sldMk cId="783661716" sldId="422"/>
            <ac:spMk id="62" creationId="{C235254E-4B44-4558-8042-70B3356CE02A}"/>
          </ac:spMkLst>
        </pc:spChg>
        <pc:spChg chg="del">
          <ac:chgData name="Thomas Nield" userId="e7924354f0a44a8c" providerId="LiveId" clId="{10817D25-6C38-4A38-BFDA-6B7E9AB0B9B6}" dt="2019-04-12T01:35:26.438" v="9236" actId="478"/>
          <ac:spMkLst>
            <pc:docMk/>
            <pc:sldMk cId="783661716" sldId="422"/>
            <ac:spMk id="63" creationId="{1AAF2672-9A83-484A-BE14-A70EA69754F5}"/>
          </ac:spMkLst>
        </pc:spChg>
        <pc:spChg chg="del">
          <ac:chgData name="Thomas Nield" userId="e7924354f0a44a8c" providerId="LiveId" clId="{10817D25-6C38-4A38-BFDA-6B7E9AB0B9B6}" dt="2019-04-12T01:35:26.438" v="9236" actId="478"/>
          <ac:spMkLst>
            <pc:docMk/>
            <pc:sldMk cId="783661716" sldId="422"/>
            <ac:spMk id="64" creationId="{AF9D53B6-F7E3-4CEF-A5D7-849759661B55}"/>
          </ac:spMkLst>
        </pc:spChg>
        <pc:spChg chg="del">
          <ac:chgData name="Thomas Nield" userId="e7924354f0a44a8c" providerId="LiveId" clId="{10817D25-6C38-4A38-BFDA-6B7E9AB0B9B6}" dt="2019-04-12T01:35:26.438" v="9236" actId="478"/>
          <ac:spMkLst>
            <pc:docMk/>
            <pc:sldMk cId="783661716" sldId="422"/>
            <ac:spMk id="65" creationId="{65514037-B7BA-4971-ABDA-C5A6FEDA1977}"/>
          </ac:spMkLst>
        </pc:spChg>
        <pc:spChg chg="del">
          <ac:chgData name="Thomas Nield" userId="e7924354f0a44a8c" providerId="LiveId" clId="{10817D25-6C38-4A38-BFDA-6B7E9AB0B9B6}" dt="2019-04-12T01:35:26.438" v="9236" actId="478"/>
          <ac:spMkLst>
            <pc:docMk/>
            <pc:sldMk cId="783661716" sldId="422"/>
            <ac:spMk id="66" creationId="{D26F2659-62D1-49EC-A907-C9F56E51EF0F}"/>
          </ac:spMkLst>
        </pc:spChg>
        <pc:spChg chg="add">
          <ac:chgData name="Thomas Nield" userId="e7924354f0a44a8c" providerId="LiveId" clId="{10817D25-6C38-4A38-BFDA-6B7E9AB0B9B6}" dt="2019-04-12T01:35:29.555" v="9238"/>
          <ac:spMkLst>
            <pc:docMk/>
            <pc:sldMk cId="783661716" sldId="422"/>
            <ac:spMk id="68" creationId="{83B4FA4F-E482-489D-9CD4-57DEAB0DF700}"/>
          </ac:spMkLst>
        </pc:spChg>
        <pc:spChg chg="add">
          <ac:chgData name="Thomas Nield" userId="e7924354f0a44a8c" providerId="LiveId" clId="{10817D25-6C38-4A38-BFDA-6B7E9AB0B9B6}" dt="2019-04-12T01:35:29.555" v="9238"/>
          <ac:spMkLst>
            <pc:docMk/>
            <pc:sldMk cId="783661716" sldId="422"/>
            <ac:spMk id="75" creationId="{7B894C78-67E4-4EE9-B2FE-7BACA7FBC94A}"/>
          </ac:spMkLst>
        </pc:spChg>
        <pc:spChg chg="add">
          <ac:chgData name="Thomas Nield" userId="e7924354f0a44a8c" providerId="LiveId" clId="{10817D25-6C38-4A38-BFDA-6B7E9AB0B9B6}" dt="2019-04-12T01:35:29.555" v="9238"/>
          <ac:spMkLst>
            <pc:docMk/>
            <pc:sldMk cId="783661716" sldId="422"/>
            <ac:spMk id="76" creationId="{924AFBB6-1C31-45D9-ABF4-5AE27F65D64C}"/>
          </ac:spMkLst>
        </pc:spChg>
        <pc:spChg chg="add">
          <ac:chgData name="Thomas Nield" userId="e7924354f0a44a8c" providerId="LiveId" clId="{10817D25-6C38-4A38-BFDA-6B7E9AB0B9B6}" dt="2019-04-12T01:35:29.555" v="9238"/>
          <ac:spMkLst>
            <pc:docMk/>
            <pc:sldMk cId="783661716" sldId="422"/>
            <ac:spMk id="77" creationId="{CBD8AF63-35F3-4AD9-B254-F72937AF7D1B}"/>
          </ac:spMkLst>
        </pc:spChg>
        <pc:spChg chg="add">
          <ac:chgData name="Thomas Nield" userId="e7924354f0a44a8c" providerId="LiveId" clId="{10817D25-6C38-4A38-BFDA-6B7E9AB0B9B6}" dt="2019-04-12T01:35:29.555" v="9238"/>
          <ac:spMkLst>
            <pc:docMk/>
            <pc:sldMk cId="783661716" sldId="422"/>
            <ac:spMk id="78" creationId="{3F2B8625-A67C-4660-B5DA-519C3A0980AF}"/>
          </ac:spMkLst>
        </pc:spChg>
        <pc:spChg chg="add">
          <ac:chgData name="Thomas Nield" userId="e7924354f0a44a8c" providerId="LiveId" clId="{10817D25-6C38-4A38-BFDA-6B7E9AB0B9B6}" dt="2019-04-12T01:35:29.555" v="9238"/>
          <ac:spMkLst>
            <pc:docMk/>
            <pc:sldMk cId="783661716" sldId="422"/>
            <ac:spMk id="79" creationId="{84465051-AB99-4A26-9A7A-F067EE5931BD}"/>
          </ac:spMkLst>
        </pc:spChg>
        <pc:spChg chg="add">
          <ac:chgData name="Thomas Nield" userId="e7924354f0a44a8c" providerId="LiveId" clId="{10817D25-6C38-4A38-BFDA-6B7E9AB0B9B6}" dt="2019-04-12T01:35:29.555" v="9238"/>
          <ac:spMkLst>
            <pc:docMk/>
            <pc:sldMk cId="783661716" sldId="422"/>
            <ac:spMk id="80" creationId="{D6A8EC56-1563-4B00-8433-B68AD1DDCC3C}"/>
          </ac:spMkLst>
        </pc:spChg>
        <pc:spChg chg="add">
          <ac:chgData name="Thomas Nield" userId="e7924354f0a44a8c" providerId="LiveId" clId="{10817D25-6C38-4A38-BFDA-6B7E9AB0B9B6}" dt="2019-04-12T01:35:29.555" v="9238"/>
          <ac:spMkLst>
            <pc:docMk/>
            <pc:sldMk cId="783661716" sldId="422"/>
            <ac:spMk id="81" creationId="{6FE3B5A7-3C53-4A8F-B0A9-5D85AC1C9D3F}"/>
          </ac:spMkLst>
        </pc:spChg>
        <pc:spChg chg="add">
          <ac:chgData name="Thomas Nield" userId="e7924354f0a44a8c" providerId="LiveId" clId="{10817D25-6C38-4A38-BFDA-6B7E9AB0B9B6}" dt="2019-04-12T01:35:29.555" v="9238"/>
          <ac:spMkLst>
            <pc:docMk/>
            <pc:sldMk cId="783661716" sldId="422"/>
            <ac:spMk id="82" creationId="{CC186CE9-CDD6-4B33-9F3E-0F291BE918CD}"/>
          </ac:spMkLst>
        </pc:spChg>
        <pc:graphicFrameChg chg="del">
          <ac:chgData name="Thomas Nield" userId="e7924354f0a44a8c" providerId="LiveId" clId="{10817D25-6C38-4A38-BFDA-6B7E9AB0B9B6}" dt="2019-04-11T21:08:49.513" v="7638" actId="478"/>
          <ac:graphicFrameMkLst>
            <pc:docMk/>
            <pc:sldMk cId="783661716" sldId="422"/>
            <ac:graphicFrameMk id="4" creationId="{AFFEE91C-C4E9-4100-9E62-01900FBEF45D}"/>
          </ac:graphicFrameMkLst>
        </pc:graphicFrameChg>
        <pc:graphicFrameChg chg="modGraphic">
          <ac:chgData name="Thomas Nield" userId="e7924354f0a44a8c" providerId="LiveId" clId="{10817D25-6C38-4A38-BFDA-6B7E9AB0B9B6}" dt="2019-04-12T01:27:28.685" v="9177" actId="20577"/>
          <ac:graphicFrameMkLst>
            <pc:docMk/>
            <pc:sldMk cId="783661716" sldId="422"/>
            <ac:graphicFrameMk id="23" creationId="{10D0F402-1C3A-478D-8EFB-F59923D8933C}"/>
          </ac:graphicFrameMkLst>
        </pc:graphicFrameChg>
        <pc:graphicFrameChg chg="add del">
          <ac:chgData name="Thomas Nield" userId="e7924354f0a44a8c" providerId="LiveId" clId="{10817D25-6C38-4A38-BFDA-6B7E9AB0B9B6}" dt="2019-04-11T21:08:53.450" v="7640"/>
          <ac:graphicFrameMkLst>
            <pc:docMk/>
            <pc:sldMk cId="783661716" sldId="422"/>
            <ac:graphicFrameMk id="36" creationId="{269FD3F4-3B1D-4A4D-BF17-4C54B694944D}"/>
          </ac:graphicFrameMkLst>
        </pc:graphicFrameChg>
        <pc:graphicFrameChg chg="add del mod">
          <ac:chgData name="Thomas Nield" userId="e7924354f0a44a8c" providerId="LiveId" clId="{10817D25-6C38-4A38-BFDA-6B7E9AB0B9B6}" dt="2019-04-12T01:35:29.028" v="9237" actId="478"/>
          <ac:graphicFrameMkLst>
            <pc:docMk/>
            <pc:sldMk cId="783661716" sldId="422"/>
            <ac:graphicFrameMk id="37" creationId="{4D76DADE-3601-4A5E-B31A-DEF126166DF9}"/>
          </ac:graphicFrameMkLst>
        </pc:graphicFrameChg>
        <pc:graphicFrameChg chg="add mod">
          <ac:chgData name="Thomas Nield" userId="e7924354f0a44a8c" providerId="LiveId" clId="{10817D25-6C38-4A38-BFDA-6B7E9AB0B9B6}" dt="2019-04-12T01:36:00.554" v="9240" actId="167"/>
          <ac:graphicFrameMkLst>
            <pc:docMk/>
            <pc:sldMk cId="783661716" sldId="422"/>
            <ac:graphicFrameMk id="90" creationId="{3B5E0250-03EF-40AC-A5FD-A6C6B33B8194}"/>
          </ac:graphicFrameMkLst>
        </pc:graphicFrameChg>
        <pc:picChg chg="del">
          <ac:chgData name="Thomas Nield" userId="e7924354f0a44a8c" providerId="LiveId" clId="{10817D25-6C38-4A38-BFDA-6B7E9AB0B9B6}" dt="2019-04-12T01:35:26.438" v="9236" actId="478"/>
          <ac:picMkLst>
            <pc:docMk/>
            <pc:sldMk cId="783661716" sldId="422"/>
            <ac:picMk id="22" creationId="{54072F83-510A-47BF-AC92-0F044350C311}"/>
          </ac:picMkLst>
        </pc:picChg>
        <pc:picChg chg="add">
          <ac:chgData name="Thomas Nield" userId="e7924354f0a44a8c" providerId="LiveId" clId="{10817D25-6C38-4A38-BFDA-6B7E9AB0B9B6}" dt="2019-04-12T01:35:29.555" v="9238"/>
          <ac:picMkLst>
            <pc:docMk/>
            <pc:sldMk cId="783661716" sldId="422"/>
            <ac:picMk id="35" creationId="{D4A926F4-8F49-4A04-A5B3-FA40EDD7D434}"/>
          </ac:picMkLst>
        </pc:picChg>
        <pc:picChg chg="del">
          <ac:chgData name="Thomas Nield" userId="e7924354f0a44a8c" providerId="LiveId" clId="{10817D25-6C38-4A38-BFDA-6B7E9AB0B9B6}" dt="2019-04-12T01:35:26.438" v="9236" actId="478"/>
          <ac:picMkLst>
            <pc:docMk/>
            <pc:sldMk cId="783661716" sldId="422"/>
            <ac:picMk id="67" creationId="{3F5D03DC-954A-4B7A-8BF1-42B10136455B}"/>
          </ac:picMkLst>
        </pc:picChg>
        <pc:picChg chg="del">
          <ac:chgData name="Thomas Nield" userId="e7924354f0a44a8c" providerId="LiveId" clId="{10817D25-6C38-4A38-BFDA-6B7E9AB0B9B6}" dt="2019-04-12T01:35:26.438" v="9236" actId="478"/>
          <ac:picMkLst>
            <pc:docMk/>
            <pc:sldMk cId="783661716" sldId="422"/>
            <ac:picMk id="69" creationId="{1EC61D12-2149-488C-8E27-62D06D64700D}"/>
          </ac:picMkLst>
        </pc:picChg>
        <pc:picChg chg="del">
          <ac:chgData name="Thomas Nield" userId="e7924354f0a44a8c" providerId="LiveId" clId="{10817D25-6C38-4A38-BFDA-6B7E9AB0B9B6}" dt="2019-04-12T01:35:26.438" v="9236" actId="478"/>
          <ac:picMkLst>
            <pc:docMk/>
            <pc:sldMk cId="783661716" sldId="422"/>
            <ac:picMk id="70" creationId="{A049B6B2-A603-4E74-96EF-37E5336B0F00}"/>
          </ac:picMkLst>
        </pc:picChg>
        <pc:picChg chg="del">
          <ac:chgData name="Thomas Nield" userId="e7924354f0a44a8c" providerId="LiveId" clId="{10817D25-6C38-4A38-BFDA-6B7E9AB0B9B6}" dt="2019-04-12T01:35:26.438" v="9236" actId="478"/>
          <ac:picMkLst>
            <pc:docMk/>
            <pc:sldMk cId="783661716" sldId="422"/>
            <ac:picMk id="71" creationId="{867DB887-B825-4766-9EFD-9CD90922536A}"/>
          </ac:picMkLst>
        </pc:picChg>
        <pc:picChg chg="del">
          <ac:chgData name="Thomas Nield" userId="e7924354f0a44a8c" providerId="LiveId" clId="{10817D25-6C38-4A38-BFDA-6B7E9AB0B9B6}" dt="2019-04-12T01:35:26.438" v="9236" actId="478"/>
          <ac:picMkLst>
            <pc:docMk/>
            <pc:sldMk cId="783661716" sldId="422"/>
            <ac:picMk id="72" creationId="{87FCD84E-4114-4E93-89D2-C66627FA672B}"/>
          </ac:picMkLst>
        </pc:picChg>
        <pc:picChg chg="del">
          <ac:chgData name="Thomas Nield" userId="e7924354f0a44a8c" providerId="LiveId" clId="{10817D25-6C38-4A38-BFDA-6B7E9AB0B9B6}" dt="2019-04-12T01:35:26.438" v="9236" actId="478"/>
          <ac:picMkLst>
            <pc:docMk/>
            <pc:sldMk cId="783661716" sldId="422"/>
            <ac:picMk id="73" creationId="{45B7C4BF-21F1-487D-B5C2-544C8C04AC83}"/>
          </ac:picMkLst>
        </pc:picChg>
        <pc:picChg chg="del">
          <ac:chgData name="Thomas Nield" userId="e7924354f0a44a8c" providerId="LiveId" clId="{10817D25-6C38-4A38-BFDA-6B7E9AB0B9B6}" dt="2019-04-12T01:35:26.438" v="9236" actId="478"/>
          <ac:picMkLst>
            <pc:docMk/>
            <pc:sldMk cId="783661716" sldId="422"/>
            <ac:picMk id="74" creationId="{BD1E908A-A348-4017-BB03-C65D66D12C48}"/>
          </ac:picMkLst>
        </pc:picChg>
        <pc:picChg chg="add">
          <ac:chgData name="Thomas Nield" userId="e7924354f0a44a8c" providerId="LiveId" clId="{10817D25-6C38-4A38-BFDA-6B7E9AB0B9B6}" dt="2019-04-12T01:35:29.555" v="9238"/>
          <ac:picMkLst>
            <pc:docMk/>
            <pc:sldMk cId="783661716" sldId="422"/>
            <ac:picMk id="83" creationId="{0BCB2554-406B-4C0B-AB41-F97D01575FB0}"/>
          </ac:picMkLst>
        </pc:picChg>
        <pc:picChg chg="add">
          <ac:chgData name="Thomas Nield" userId="e7924354f0a44a8c" providerId="LiveId" clId="{10817D25-6C38-4A38-BFDA-6B7E9AB0B9B6}" dt="2019-04-12T01:35:29.555" v="9238"/>
          <ac:picMkLst>
            <pc:docMk/>
            <pc:sldMk cId="783661716" sldId="422"/>
            <ac:picMk id="84" creationId="{AE77A054-B459-4B31-87EB-F926237E710B}"/>
          </ac:picMkLst>
        </pc:picChg>
        <pc:picChg chg="add">
          <ac:chgData name="Thomas Nield" userId="e7924354f0a44a8c" providerId="LiveId" clId="{10817D25-6C38-4A38-BFDA-6B7E9AB0B9B6}" dt="2019-04-12T01:35:29.555" v="9238"/>
          <ac:picMkLst>
            <pc:docMk/>
            <pc:sldMk cId="783661716" sldId="422"/>
            <ac:picMk id="85" creationId="{CBE08F07-D676-4542-AC61-F02AF2ED72DC}"/>
          </ac:picMkLst>
        </pc:picChg>
        <pc:picChg chg="add">
          <ac:chgData name="Thomas Nield" userId="e7924354f0a44a8c" providerId="LiveId" clId="{10817D25-6C38-4A38-BFDA-6B7E9AB0B9B6}" dt="2019-04-12T01:35:29.555" v="9238"/>
          <ac:picMkLst>
            <pc:docMk/>
            <pc:sldMk cId="783661716" sldId="422"/>
            <ac:picMk id="86" creationId="{BC089936-74E5-4428-BD95-E8E18AA2BBCE}"/>
          </ac:picMkLst>
        </pc:picChg>
        <pc:picChg chg="add">
          <ac:chgData name="Thomas Nield" userId="e7924354f0a44a8c" providerId="LiveId" clId="{10817D25-6C38-4A38-BFDA-6B7E9AB0B9B6}" dt="2019-04-12T01:35:29.555" v="9238"/>
          <ac:picMkLst>
            <pc:docMk/>
            <pc:sldMk cId="783661716" sldId="422"/>
            <ac:picMk id="87" creationId="{CE0EA760-23CB-4AE0-AF08-5D59A6F2D354}"/>
          </ac:picMkLst>
        </pc:picChg>
        <pc:picChg chg="add">
          <ac:chgData name="Thomas Nield" userId="e7924354f0a44a8c" providerId="LiveId" clId="{10817D25-6C38-4A38-BFDA-6B7E9AB0B9B6}" dt="2019-04-12T01:35:29.555" v="9238"/>
          <ac:picMkLst>
            <pc:docMk/>
            <pc:sldMk cId="783661716" sldId="422"/>
            <ac:picMk id="88" creationId="{D696AEE8-CD54-4CE3-AFB4-893D0D87CCC2}"/>
          </ac:picMkLst>
        </pc:picChg>
        <pc:picChg chg="add">
          <ac:chgData name="Thomas Nield" userId="e7924354f0a44a8c" providerId="LiveId" clId="{10817D25-6C38-4A38-BFDA-6B7E9AB0B9B6}" dt="2019-04-12T01:35:29.555" v="9238"/>
          <ac:picMkLst>
            <pc:docMk/>
            <pc:sldMk cId="783661716" sldId="422"/>
            <ac:picMk id="89" creationId="{F14EC298-D0BB-4D0C-B97E-6287B8C848ED}"/>
          </ac:picMkLst>
        </pc:picChg>
        <pc:inkChg chg="add del">
          <ac:chgData name="Thomas Nield" userId="e7924354f0a44a8c" providerId="LiveId" clId="{10817D25-6C38-4A38-BFDA-6B7E9AB0B9B6}" dt="2019-04-11T18:26:28.358" v="6585" actId="9405"/>
          <ac:inkMkLst>
            <pc:docMk/>
            <pc:sldMk cId="783661716" sldId="422"/>
            <ac:inkMk id="3" creationId="{969B98B5-F9CE-4779-8A74-66EB4F9E3073}"/>
          </ac:inkMkLst>
        </pc:inkChg>
        <pc:inkChg chg="add del">
          <ac:chgData name="Thomas Nield" userId="e7924354f0a44a8c" providerId="LiveId" clId="{10817D25-6C38-4A38-BFDA-6B7E9AB0B9B6}" dt="2019-04-11T18:26:37.856" v="6587" actId="9405"/>
          <ac:inkMkLst>
            <pc:docMk/>
            <pc:sldMk cId="783661716" sldId="422"/>
            <ac:inkMk id="5" creationId="{F063ADFD-B29D-418E-97D1-6618417A83D3}"/>
          </ac:inkMkLst>
        </pc:inkChg>
        <pc:inkChg chg="add del">
          <ac:chgData name="Thomas Nield" userId="e7924354f0a44a8c" providerId="LiveId" clId="{10817D25-6C38-4A38-BFDA-6B7E9AB0B9B6}" dt="2019-04-11T18:26:42.612" v="6591"/>
          <ac:inkMkLst>
            <pc:docMk/>
            <pc:sldMk cId="783661716" sldId="422"/>
            <ac:inkMk id="6" creationId="{F7F011C1-E262-4FA4-B7B0-F88BFA32E9D9}"/>
          </ac:inkMkLst>
        </pc:inkChg>
        <pc:inkChg chg="add del">
          <ac:chgData name="Thomas Nield" userId="e7924354f0a44a8c" providerId="LiveId" clId="{10817D25-6C38-4A38-BFDA-6B7E9AB0B9B6}" dt="2019-04-11T18:26:42.612" v="6591"/>
          <ac:inkMkLst>
            <pc:docMk/>
            <pc:sldMk cId="783661716" sldId="422"/>
            <ac:inkMk id="7" creationId="{C601F8B9-8F12-4797-AA56-A1455DAC1F4F}"/>
          </ac:inkMkLst>
        </pc:inkChg>
        <pc:inkChg chg="add del">
          <ac:chgData name="Thomas Nield" userId="e7924354f0a44a8c" providerId="LiveId" clId="{10817D25-6C38-4A38-BFDA-6B7E9AB0B9B6}" dt="2019-04-11T18:26:42.612" v="6591"/>
          <ac:inkMkLst>
            <pc:docMk/>
            <pc:sldMk cId="783661716" sldId="422"/>
            <ac:inkMk id="8" creationId="{FF95B6E2-4DAF-489C-A26D-7F7BA69EA1B0}"/>
          </ac:inkMkLst>
        </pc:inkChg>
        <pc:inkChg chg="add del">
          <ac:chgData name="Thomas Nield" userId="e7924354f0a44a8c" providerId="LiveId" clId="{10817D25-6C38-4A38-BFDA-6B7E9AB0B9B6}" dt="2019-04-11T18:26:54.477" v="6593"/>
          <ac:inkMkLst>
            <pc:docMk/>
            <pc:sldMk cId="783661716" sldId="422"/>
            <ac:inkMk id="9" creationId="{36CF4D5D-2D44-4EA0-B40F-27E8E8C3AB26}"/>
          </ac:inkMkLst>
        </pc:inkChg>
        <pc:inkChg chg="add del">
          <ac:chgData name="Thomas Nield" userId="e7924354f0a44a8c" providerId="LiveId" clId="{10817D25-6C38-4A38-BFDA-6B7E9AB0B9B6}" dt="2019-04-11T18:26:54.477" v="6593"/>
          <ac:inkMkLst>
            <pc:docMk/>
            <pc:sldMk cId="783661716" sldId="422"/>
            <ac:inkMk id="10" creationId="{199069D2-A5F9-4CEE-A064-5BCB585652B6}"/>
          </ac:inkMkLst>
        </pc:inkChg>
        <pc:inkChg chg="add del">
          <ac:chgData name="Thomas Nield" userId="e7924354f0a44a8c" providerId="LiveId" clId="{10817D25-6C38-4A38-BFDA-6B7E9AB0B9B6}" dt="2019-04-11T18:27:40.321" v="6594"/>
          <ac:inkMkLst>
            <pc:docMk/>
            <pc:sldMk cId="783661716" sldId="422"/>
            <ac:inkMk id="11" creationId="{6E978E13-E28B-4F60-8980-4056F71D6E03}"/>
          </ac:inkMkLst>
        </pc:inkChg>
        <pc:inkChg chg="add del">
          <ac:chgData name="Thomas Nield" userId="e7924354f0a44a8c" providerId="LiveId" clId="{10817D25-6C38-4A38-BFDA-6B7E9AB0B9B6}" dt="2019-04-11T18:28:36.959" v="6647"/>
          <ac:inkMkLst>
            <pc:docMk/>
            <pc:sldMk cId="783661716" sldId="422"/>
            <ac:inkMk id="13" creationId="{5E8C76DF-8EC4-4500-82EF-E4BED0785DB0}"/>
          </ac:inkMkLst>
        </pc:inkChg>
        <pc:inkChg chg="add del">
          <ac:chgData name="Thomas Nield" userId="e7924354f0a44a8c" providerId="LiveId" clId="{10817D25-6C38-4A38-BFDA-6B7E9AB0B9B6}" dt="2019-04-11T18:28:47.988" v="6651"/>
          <ac:inkMkLst>
            <pc:docMk/>
            <pc:sldMk cId="783661716" sldId="422"/>
            <ac:inkMk id="14" creationId="{EF294BDF-CB2C-4ADD-AF1C-C445EEE6DA40}"/>
          </ac:inkMkLst>
        </pc:inkChg>
        <pc:inkChg chg="add del">
          <ac:chgData name="Thomas Nield" userId="e7924354f0a44a8c" providerId="LiveId" clId="{10817D25-6C38-4A38-BFDA-6B7E9AB0B9B6}" dt="2019-04-11T18:28:47.988" v="6651"/>
          <ac:inkMkLst>
            <pc:docMk/>
            <pc:sldMk cId="783661716" sldId="422"/>
            <ac:inkMk id="15" creationId="{B2042060-B737-46ED-8D01-2AFEB8469C63}"/>
          </ac:inkMkLst>
        </pc:inkChg>
        <pc:inkChg chg="add del">
          <ac:chgData name="Thomas Nield" userId="e7924354f0a44a8c" providerId="LiveId" clId="{10817D25-6C38-4A38-BFDA-6B7E9AB0B9B6}" dt="2019-04-11T18:28:47.988" v="6651"/>
          <ac:inkMkLst>
            <pc:docMk/>
            <pc:sldMk cId="783661716" sldId="422"/>
            <ac:inkMk id="16" creationId="{932A9598-0C4A-4C23-8914-AB4FFA6D5817}"/>
          </ac:inkMkLst>
        </pc:inkChg>
        <pc:inkChg chg="add del">
          <ac:chgData name="Thomas Nield" userId="e7924354f0a44a8c" providerId="LiveId" clId="{10817D25-6C38-4A38-BFDA-6B7E9AB0B9B6}" dt="2019-04-11T18:28:53.015" v="6654"/>
          <ac:inkMkLst>
            <pc:docMk/>
            <pc:sldMk cId="783661716" sldId="422"/>
            <ac:inkMk id="17" creationId="{9642B4AB-24E7-4EB0-861A-C3F818E827B8}"/>
          </ac:inkMkLst>
        </pc:inkChg>
        <pc:inkChg chg="add del">
          <ac:chgData name="Thomas Nield" userId="e7924354f0a44a8c" providerId="LiveId" clId="{10817D25-6C38-4A38-BFDA-6B7E9AB0B9B6}" dt="2019-04-11T18:28:53.015" v="6654"/>
          <ac:inkMkLst>
            <pc:docMk/>
            <pc:sldMk cId="783661716" sldId="422"/>
            <ac:inkMk id="18" creationId="{96DBC753-5BF1-428E-AA09-00A4E969EA63}"/>
          </ac:inkMkLst>
        </pc:inkChg>
        <pc:inkChg chg="add del">
          <ac:chgData name="Thomas Nield" userId="e7924354f0a44a8c" providerId="LiveId" clId="{10817D25-6C38-4A38-BFDA-6B7E9AB0B9B6}" dt="2019-04-11T18:28:53.015" v="6654"/>
          <ac:inkMkLst>
            <pc:docMk/>
            <pc:sldMk cId="783661716" sldId="422"/>
            <ac:inkMk id="19" creationId="{6FD49B7C-A653-4D87-BCF1-B1F54D55B285}"/>
          </ac:inkMkLst>
        </pc:inkChg>
        <pc:inkChg chg="add del">
          <ac:chgData name="Thomas Nield" userId="e7924354f0a44a8c" providerId="LiveId" clId="{10817D25-6C38-4A38-BFDA-6B7E9AB0B9B6}" dt="2019-04-11T18:34:48.172" v="7011"/>
          <ac:inkMkLst>
            <pc:docMk/>
            <pc:sldMk cId="783661716" sldId="422"/>
            <ac:inkMk id="20" creationId="{E9A860A0-93F5-4718-B8E6-D8F466AD30AB}"/>
          </ac:inkMkLst>
        </pc:inkChg>
        <pc:inkChg chg="add del">
          <ac:chgData name="Thomas Nield" userId="e7924354f0a44a8c" providerId="LiveId" clId="{10817D25-6C38-4A38-BFDA-6B7E9AB0B9B6}" dt="2019-04-11T18:34:55.311" v="7015"/>
          <ac:inkMkLst>
            <pc:docMk/>
            <pc:sldMk cId="783661716" sldId="422"/>
            <ac:inkMk id="24" creationId="{9B949FCA-2811-4336-84ED-C756112A2EBA}"/>
          </ac:inkMkLst>
        </pc:inkChg>
        <pc:inkChg chg="add del">
          <ac:chgData name="Thomas Nield" userId="e7924354f0a44a8c" providerId="LiveId" clId="{10817D25-6C38-4A38-BFDA-6B7E9AB0B9B6}" dt="2019-04-11T18:34:55.311" v="7015"/>
          <ac:inkMkLst>
            <pc:docMk/>
            <pc:sldMk cId="783661716" sldId="422"/>
            <ac:inkMk id="25" creationId="{A23D6BCD-8929-4801-985A-420D127B12E2}"/>
          </ac:inkMkLst>
        </pc:inkChg>
        <pc:inkChg chg="add del">
          <ac:chgData name="Thomas Nield" userId="e7924354f0a44a8c" providerId="LiveId" clId="{10817D25-6C38-4A38-BFDA-6B7E9AB0B9B6}" dt="2019-04-11T18:34:55.311" v="7015"/>
          <ac:inkMkLst>
            <pc:docMk/>
            <pc:sldMk cId="783661716" sldId="422"/>
            <ac:inkMk id="26" creationId="{FB0EAFBA-BF15-473B-AEAE-6E6D81C11780}"/>
          </ac:inkMkLst>
        </pc:inkChg>
        <pc:inkChg chg="add del">
          <ac:chgData name="Thomas Nield" userId="e7924354f0a44a8c" providerId="LiveId" clId="{10817D25-6C38-4A38-BFDA-6B7E9AB0B9B6}" dt="2019-04-11T20:42:00.287" v="7266" actId="478"/>
          <ac:inkMkLst>
            <pc:docMk/>
            <pc:sldMk cId="783661716" sldId="422"/>
            <ac:inkMk id="27" creationId="{587F4EB1-0A2C-4B61-8CD2-73D3B2440918}"/>
          </ac:inkMkLst>
        </pc:inkChg>
      </pc:sldChg>
      <pc:sldChg chg="addSp delSp modSp add">
        <pc:chgData name="Thomas Nield" userId="e7924354f0a44a8c" providerId="LiveId" clId="{10817D25-6C38-4A38-BFDA-6B7E9AB0B9B6}" dt="2019-04-12T14:15:50.011" v="10231" actId="20577"/>
        <pc:sldMkLst>
          <pc:docMk/>
          <pc:sldMk cId="1768793584" sldId="423"/>
        </pc:sldMkLst>
        <pc:spChg chg="mod">
          <ac:chgData name="Thomas Nield" userId="e7924354f0a44a8c" providerId="LiveId" clId="{10817D25-6C38-4A38-BFDA-6B7E9AB0B9B6}" dt="2019-04-12T00:51:09.829" v="8764" actId="20577"/>
          <ac:spMkLst>
            <pc:docMk/>
            <pc:sldMk cId="1768793584" sldId="423"/>
            <ac:spMk id="2" creationId="{2C102361-CB36-47DB-8645-0CC0C25B8896}"/>
          </ac:spMkLst>
        </pc:spChg>
        <pc:spChg chg="add del mod">
          <ac:chgData name="Thomas Nield" userId="e7924354f0a44a8c" providerId="LiveId" clId="{10817D25-6C38-4A38-BFDA-6B7E9AB0B9B6}" dt="2019-04-12T00:47:31.457" v="8702" actId="478"/>
          <ac:spMkLst>
            <pc:docMk/>
            <pc:sldMk cId="1768793584" sldId="423"/>
            <ac:spMk id="3" creationId="{586634C6-CC58-4CC4-93B7-4F2CC0665F6B}"/>
          </ac:spMkLst>
        </pc:spChg>
        <pc:spChg chg="add mod">
          <ac:chgData name="Thomas Nield" userId="e7924354f0a44a8c" providerId="LiveId" clId="{10817D25-6C38-4A38-BFDA-6B7E9AB0B9B6}" dt="2019-04-12T14:15:50.011" v="10231" actId="20577"/>
          <ac:spMkLst>
            <pc:docMk/>
            <pc:sldMk cId="1768793584" sldId="423"/>
            <ac:spMk id="20" creationId="{D1303BB9-7B7A-4E54-8DF0-E0D81FB88900}"/>
          </ac:spMkLst>
        </pc:spChg>
        <pc:spChg chg="mod">
          <ac:chgData name="Thomas Nield" userId="e7924354f0a44a8c" providerId="LiveId" clId="{10817D25-6C38-4A38-BFDA-6B7E9AB0B9B6}" dt="2019-04-12T14:13:26.201" v="9703" actId="1076"/>
          <ac:spMkLst>
            <pc:docMk/>
            <pc:sldMk cId="1768793584" sldId="423"/>
            <ac:spMk id="28" creationId="{E6F4CE76-81E9-4129-9D3A-B4B64DD66B49}"/>
          </ac:spMkLst>
        </pc:spChg>
        <pc:spChg chg="add mod">
          <ac:chgData name="Thomas Nield" userId="e7924354f0a44a8c" providerId="LiveId" clId="{10817D25-6C38-4A38-BFDA-6B7E9AB0B9B6}" dt="2019-04-12T14:13:18.861" v="9702" actId="1076"/>
          <ac:spMkLst>
            <pc:docMk/>
            <pc:sldMk cId="1768793584" sldId="423"/>
            <ac:spMk id="42" creationId="{15DAEE3C-B6B9-440A-85C6-0C791DA7A7A0}"/>
          </ac:spMkLst>
        </pc:spChg>
        <pc:spChg chg="add mod">
          <ac:chgData name="Thomas Nield" userId="e7924354f0a44a8c" providerId="LiveId" clId="{10817D25-6C38-4A38-BFDA-6B7E9AB0B9B6}" dt="2019-04-12T14:13:18.861" v="9702" actId="1076"/>
          <ac:spMkLst>
            <pc:docMk/>
            <pc:sldMk cId="1768793584" sldId="423"/>
            <ac:spMk id="43" creationId="{9956028C-2555-4479-96E8-70C9675E9B9E}"/>
          </ac:spMkLst>
        </pc:spChg>
        <pc:spChg chg="add mod">
          <ac:chgData name="Thomas Nield" userId="e7924354f0a44a8c" providerId="LiveId" clId="{10817D25-6C38-4A38-BFDA-6B7E9AB0B9B6}" dt="2019-04-12T14:13:18.861" v="9702" actId="1076"/>
          <ac:spMkLst>
            <pc:docMk/>
            <pc:sldMk cId="1768793584" sldId="423"/>
            <ac:spMk id="44" creationId="{A3FE96D7-B1F6-47E1-A23A-71074CC2D943}"/>
          </ac:spMkLst>
        </pc:spChg>
        <pc:spChg chg="add mod">
          <ac:chgData name="Thomas Nield" userId="e7924354f0a44a8c" providerId="LiveId" clId="{10817D25-6C38-4A38-BFDA-6B7E9AB0B9B6}" dt="2019-04-12T14:13:18.861" v="9702" actId="1076"/>
          <ac:spMkLst>
            <pc:docMk/>
            <pc:sldMk cId="1768793584" sldId="423"/>
            <ac:spMk id="45" creationId="{A72A7E20-9326-4AA3-99F0-B48E5843205C}"/>
          </ac:spMkLst>
        </pc:spChg>
        <pc:spChg chg="add del">
          <ac:chgData name="Thomas Nield" userId="e7924354f0a44a8c" providerId="LiveId" clId="{10817D25-6C38-4A38-BFDA-6B7E9AB0B9B6}" dt="2019-04-12T00:05:20.587" v="8155" actId="478"/>
          <ac:spMkLst>
            <pc:docMk/>
            <pc:sldMk cId="1768793584" sldId="423"/>
            <ac:spMk id="46" creationId="{E0C7A598-C3F6-4D88-A855-A491D9F3F30B}"/>
          </ac:spMkLst>
        </pc:spChg>
        <pc:spChg chg="add del mod">
          <ac:chgData name="Thomas Nield" userId="e7924354f0a44a8c" providerId="LiveId" clId="{10817D25-6C38-4A38-BFDA-6B7E9AB0B9B6}" dt="2019-04-12T00:05:20.587" v="8155" actId="478"/>
          <ac:spMkLst>
            <pc:docMk/>
            <pc:sldMk cId="1768793584" sldId="423"/>
            <ac:spMk id="47" creationId="{A7580B61-C5BC-4459-AC6B-347E6C3FF62F}"/>
          </ac:spMkLst>
        </pc:spChg>
        <pc:spChg chg="add del mod">
          <ac:chgData name="Thomas Nield" userId="e7924354f0a44a8c" providerId="LiveId" clId="{10817D25-6C38-4A38-BFDA-6B7E9AB0B9B6}" dt="2019-04-12T00:05:20.587" v="8155" actId="478"/>
          <ac:spMkLst>
            <pc:docMk/>
            <pc:sldMk cId="1768793584" sldId="423"/>
            <ac:spMk id="48" creationId="{7BF86BA0-D5F5-4DEE-8966-5AFE64AB1B40}"/>
          </ac:spMkLst>
        </pc:spChg>
        <pc:spChg chg="add del mod">
          <ac:chgData name="Thomas Nield" userId="e7924354f0a44a8c" providerId="LiveId" clId="{10817D25-6C38-4A38-BFDA-6B7E9AB0B9B6}" dt="2019-04-12T00:05:20.587" v="8155" actId="478"/>
          <ac:spMkLst>
            <pc:docMk/>
            <pc:sldMk cId="1768793584" sldId="423"/>
            <ac:spMk id="49" creationId="{EE0ADC50-D9A8-47AE-B596-125F22377AC3}"/>
          </ac:spMkLst>
        </pc:spChg>
        <pc:spChg chg="add del mod">
          <ac:chgData name="Thomas Nield" userId="e7924354f0a44a8c" providerId="LiveId" clId="{10817D25-6C38-4A38-BFDA-6B7E9AB0B9B6}" dt="2019-04-12T00:05:20.587" v="8155" actId="478"/>
          <ac:spMkLst>
            <pc:docMk/>
            <pc:sldMk cId="1768793584" sldId="423"/>
            <ac:spMk id="50" creationId="{DB9773A1-9DAE-4413-A74D-E1A0B3B31845}"/>
          </ac:spMkLst>
        </pc:spChg>
        <pc:spChg chg="add del">
          <ac:chgData name="Thomas Nield" userId="e7924354f0a44a8c" providerId="LiveId" clId="{10817D25-6C38-4A38-BFDA-6B7E9AB0B9B6}" dt="2019-04-12T00:05:20.587" v="8155" actId="478"/>
          <ac:spMkLst>
            <pc:docMk/>
            <pc:sldMk cId="1768793584" sldId="423"/>
            <ac:spMk id="51" creationId="{97CF29EC-1070-4918-8D91-FAA0BA2E16C0}"/>
          </ac:spMkLst>
        </pc:spChg>
        <pc:spChg chg="add del">
          <ac:chgData name="Thomas Nield" userId="e7924354f0a44a8c" providerId="LiveId" clId="{10817D25-6C38-4A38-BFDA-6B7E9AB0B9B6}" dt="2019-04-12T00:05:20.587" v="8155" actId="478"/>
          <ac:spMkLst>
            <pc:docMk/>
            <pc:sldMk cId="1768793584" sldId="423"/>
            <ac:spMk id="52" creationId="{95B16771-6996-49BD-AEE6-0FDD7CD580BD}"/>
          </ac:spMkLst>
        </pc:spChg>
        <pc:spChg chg="add del">
          <ac:chgData name="Thomas Nield" userId="e7924354f0a44a8c" providerId="LiveId" clId="{10817D25-6C38-4A38-BFDA-6B7E9AB0B9B6}" dt="2019-04-12T00:05:20.587" v="8155" actId="478"/>
          <ac:spMkLst>
            <pc:docMk/>
            <pc:sldMk cId="1768793584" sldId="423"/>
            <ac:spMk id="53" creationId="{DC49CB29-BF9F-4CA7-8AA0-2051E934C9DB}"/>
          </ac:spMkLst>
        </pc:spChg>
        <pc:spChg chg="add del">
          <ac:chgData name="Thomas Nield" userId="e7924354f0a44a8c" providerId="LiveId" clId="{10817D25-6C38-4A38-BFDA-6B7E9AB0B9B6}" dt="2019-04-12T00:05:20.587" v="8155" actId="478"/>
          <ac:spMkLst>
            <pc:docMk/>
            <pc:sldMk cId="1768793584" sldId="423"/>
            <ac:spMk id="54" creationId="{727B2FDD-41AC-48CA-8E83-8AACBCB600A8}"/>
          </ac:spMkLst>
        </pc:spChg>
        <pc:spChg chg="add mod">
          <ac:chgData name="Thomas Nield" userId="e7924354f0a44a8c" providerId="LiveId" clId="{10817D25-6C38-4A38-BFDA-6B7E9AB0B9B6}" dt="2019-04-12T14:13:18.861" v="9702" actId="1076"/>
          <ac:spMkLst>
            <pc:docMk/>
            <pc:sldMk cId="1768793584" sldId="423"/>
            <ac:spMk id="55" creationId="{3046373A-04A8-4BA4-8637-46C2CA165777}"/>
          </ac:spMkLst>
        </pc:spChg>
        <pc:spChg chg="add mod">
          <ac:chgData name="Thomas Nield" userId="e7924354f0a44a8c" providerId="LiveId" clId="{10817D25-6C38-4A38-BFDA-6B7E9AB0B9B6}" dt="2019-04-12T14:13:18.861" v="9702" actId="1076"/>
          <ac:spMkLst>
            <pc:docMk/>
            <pc:sldMk cId="1768793584" sldId="423"/>
            <ac:spMk id="56" creationId="{7CFFAB41-23C6-414E-A457-FFF1556A52AA}"/>
          </ac:spMkLst>
        </pc:spChg>
        <pc:spChg chg="add del">
          <ac:chgData name="Thomas Nield" userId="e7924354f0a44a8c" providerId="LiveId" clId="{10817D25-6C38-4A38-BFDA-6B7E9AB0B9B6}" dt="2019-04-12T00:05:20.587" v="8155" actId="478"/>
          <ac:spMkLst>
            <pc:docMk/>
            <pc:sldMk cId="1768793584" sldId="423"/>
            <ac:spMk id="57" creationId="{01BA4B19-8F50-4A8D-B5D6-78F2326C82F2}"/>
          </ac:spMkLst>
        </pc:spChg>
        <pc:spChg chg="add del">
          <ac:chgData name="Thomas Nield" userId="e7924354f0a44a8c" providerId="LiveId" clId="{10817D25-6C38-4A38-BFDA-6B7E9AB0B9B6}" dt="2019-04-12T00:05:20.587" v="8155" actId="478"/>
          <ac:spMkLst>
            <pc:docMk/>
            <pc:sldMk cId="1768793584" sldId="423"/>
            <ac:spMk id="58" creationId="{05331EE6-B0CA-4AD5-93F7-B63FEEDFF793}"/>
          </ac:spMkLst>
        </pc:spChg>
        <pc:spChg chg="add del">
          <ac:chgData name="Thomas Nield" userId="e7924354f0a44a8c" providerId="LiveId" clId="{10817D25-6C38-4A38-BFDA-6B7E9AB0B9B6}" dt="2019-04-12T00:05:20.587" v="8155" actId="478"/>
          <ac:spMkLst>
            <pc:docMk/>
            <pc:sldMk cId="1768793584" sldId="423"/>
            <ac:spMk id="59" creationId="{A6548BAF-3035-4B5C-8E69-0CB596E6BC15}"/>
          </ac:spMkLst>
        </pc:spChg>
        <pc:spChg chg="add del">
          <ac:chgData name="Thomas Nield" userId="e7924354f0a44a8c" providerId="LiveId" clId="{10817D25-6C38-4A38-BFDA-6B7E9AB0B9B6}" dt="2019-04-12T00:05:20.587" v="8155" actId="478"/>
          <ac:spMkLst>
            <pc:docMk/>
            <pc:sldMk cId="1768793584" sldId="423"/>
            <ac:spMk id="60" creationId="{F355811E-B9F6-4BDF-BFCE-E1C2EA261F52}"/>
          </ac:spMkLst>
        </pc:spChg>
        <pc:spChg chg="add del">
          <ac:chgData name="Thomas Nield" userId="e7924354f0a44a8c" providerId="LiveId" clId="{10817D25-6C38-4A38-BFDA-6B7E9AB0B9B6}" dt="2019-04-12T00:05:20.587" v="8155" actId="478"/>
          <ac:spMkLst>
            <pc:docMk/>
            <pc:sldMk cId="1768793584" sldId="423"/>
            <ac:spMk id="61" creationId="{8E83502E-5C68-433E-AB69-A6DA5AC5F80C}"/>
          </ac:spMkLst>
        </pc:spChg>
        <pc:spChg chg="add del">
          <ac:chgData name="Thomas Nield" userId="e7924354f0a44a8c" providerId="LiveId" clId="{10817D25-6C38-4A38-BFDA-6B7E9AB0B9B6}" dt="2019-04-12T00:05:20.587" v="8155" actId="478"/>
          <ac:spMkLst>
            <pc:docMk/>
            <pc:sldMk cId="1768793584" sldId="423"/>
            <ac:spMk id="62" creationId="{C235254E-4B44-4558-8042-70B3356CE02A}"/>
          </ac:spMkLst>
        </pc:spChg>
        <pc:spChg chg="add del">
          <ac:chgData name="Thomas Nield" userId="e7924354f0a44a8c" providerId="LiveId" clId="{10817D25-6C38-4A38-BFDA-6B7E9AB0B9B6}" dt="2019-04-12T00:05:20.587" v="8155" actId="478"/>
          <ac:spMkLst>
            <pc:docMk/>
            <pc:sldMk cId="1768793584" sldId="423"/>
            <ac:spMk id="63" creationId="{1AAF2672-9A83-484A-BE14-A70EA69754F5}"/>
          </ac:spMkLst>
        </pc:spChg>
        <pc:spChg chg="add del">
          <ac:chgData name="Thomas Nield" userId="e7924354f0a44a8c" providerId="LiveId" clId="{10817D25-6C38-4A38-BFDA-6B7E9AB0B9B6}" dt="2019-04-12T00:05:20.587" v="8155" actId="478"/>
          <ac:spMkLst>
            <pc:docMk/>
            <pc:sldMk cId="1768793584" sldId="423"/>
            <ac:spMk id="64" creationId="{AF9D53B6-F7E3-4CEF-A5D7-849759661B55}"/>
          </ac:spMkLst>
        </pc:spChg>
        <pc:spChg chg="add del">
          <ac:chgData name="Thomas Nield" userId="e7924354f0a44a8c" providerId="LiveId" clId="{10817D25-6C38-4A38-BFDA-6B7E9AB0B9B6}" dt="2019-04-12T00:05:20.587" v="8155" actId="478"/>
          <ac:spMkLst>
            <pc:docMk/>
            <pc:sldMk cId="1768793584" sldId="423"/>
            <ac:spMk id="65" creationId="{65514037-B7BA-4971-ABDA-C5A6FEDA1977}"/>
          </ac:spMkLst>
        </pc:spChg>
        <pc:spChg chg="add del">
          <ac:chgData name="Thomas Nield" userId="e7924354f0a44a8c" providerId="LiveId" clId="{10817D25-6C38-4A38-BFDA-6B7E9AB0B9B6}" dt="2019-04-12T00:05:20.587" v="8155" actId="478"/>
          <ac:spMkLst>
            <pc:docMk/>
            <pc:sldMk cId="1768793584" sldId="423"/>
            <ac:spMk id="66" creationId="{D26F2659-62D1-49EC-A907-C9F56E51EF0F}"/>
          </ac:spMkLst>
        </pc:spChg>
        <pc:spChg chg="add mod">
          <ac:chgData name="Thomas Nield" userId="e7924354f0a44a8c" providerId="LiveId" clId="{10817D25-6C38-4A38-BFDA-6B7E9AB0B9B6}" dt="2019-04-12T14:13:18.861" v="9702" actId="1076"/>
          <ac:spMkLst>
            <pc:docMk/>
            <pc:sldMk cId="1768793584" sldId="423"/>
            <ac:spMk id="67" creationId="{90F8B6A8-4D9C-4BF9-9EA1-9249256D005D}"/>
          </ac:spMkLst>
        </pc:spChg>
        <pc:spChg chg="add mod">
          <ac:chgData name="Thomas Nield" userId="e7924354f0a44a8c" providerId="LiveId" clId="{10817D25-6C38-4A38-BFDA-6B7E9AB0B9B6}" dt="2019-04-12T14:13:18.861" v="9702" actId="1076"/>
          <ac:spMkLst>
            <pc:docMk/>
            <pc:sldMk cId="1768793584" sldId="423"/>
            <ac:spMk id="68" creationId="{C4090B11-347C-498D-B345-D0C24B249984}"/>
          </ac:spMkLst>
        </pc:spChg>
        <pc:grpChg chg="add mod">
          <ac:chgData name="Thomas Nield" userId="e7924354f0a44a8c" providerId="LiveId" clId="{10817D25-6C38-4A38-BFDA-6B7E9AB0B9B6}" dt="2019-04-12T14:13:09.683" v="9701" actId="164"/>
          <ac:grpSpMkLst>
            <pc:docMk/>
            <pc:sldMk cId="1768793584" sldId="423"/>
            <ac:grpSpMk id="3" creationId="{4A3E92E6-F08B-4FD1-84BB-C35CDE3C8323}"/>
          </ac:grpSpMkLst>
        </pc:grpChg>
        <pc:graphicFrameChg chg="mod">
          <ac:chgData name="Thomas Nield" userId="e7924354f0a44a8c" providerId="LiveId" clId="{10817D25-6C38-4A38-BFDA-6B7E9AB0B9B6}" dt="2019-04-12T14:13:18.861" v="9702" actId="1076"/>
          <ac:graphicFrameMkLst>
            <pc:docMk/>
            <pc:sldMk cId="1768793584" sldId="423"/>
            <ac:graphicFrameMk id="4" creationId="{AFFEE91C-C4E9-4100-9E62-01900FBEF45D}"/>
          </ac:graphicFrameMkLst>
        </pc:graphicFrameChg>
        <pc:graphicFrameChg chg="mod modGraphic">
          <ac:chgData name="Thomas Nield" userId="e7924354f0a44a8c" providerId="LiveId" clId="{10817D25-6C38-4A38-BFDA-6B7E9AB0B9B6}" dt="2019-04-12T14:13:26.201" v="9703" actId="1076"/>
          <ac:graphicFrameMkLst>
            <pc:docMk/>
            <pc:sldMk cId="1768793584" sldId="423"/>
            <ac:graphicFrameMk id="23" creationId="{10D0F402-1C3A-478D-8EFB-F59923D8933C}"/>
          </ac:graphicFrameMkLst>
        </pc:graphicFrameChg>
        <pc:picChg chg="del">
          <ac:chgData name="Thomas Nield" userId="e7924354f0a44a8c" providerId="LiveId" clId="{10817D25-6C38-4A38-BFDA-6B7E9AB0B9B6}" dt="2019-04-11T21:21:34.943" v="7928" actId="478"/>
          <ac:picMkLst>
            <pc:docMk/>
            <pc:sldMk cId="1768793584" sldId="423"/>
            <ac:picMk id="22" creationId="{54072F83-510A-47BF-AC92-0F044350C311}"/>
          </ac:picMkLst>
        </pc:picChg>
        <pc:picChg chg="add del mod">
          <ac:chgData name="Thomas Nield" userId="e7924354f0a44a8c" providerId="LiveId" clId="{10817D25-6C38-4A38-BFDA-6B7E9AB0B9B6}" dt="2019-04-12T01:22:16.292" v="8975" actId="478"/>
          <ac:picMkLst>
            <pc:docMk/>
            <pc:sldMk cId="1768793584" sldId="423"/>
            <ac:picMk id="26" creationId="{94DF948A-C290-465B-9CFF-446D846AD49A}"/>
          </ac:picMkLst>
        </pc:picChg>
        <pc:picChg chg="add del mod">
          <ac:chgData name="Thomas Nield" userId="e7924354f0a44a8c" providerId="LiveId" clId="{10817D25-6C38-4A38-BFDA-6B7E9AB0B9B6}" dt="2019-04-12T00:35:56.370" v="8517" actId="478"/>
          <ac:picMkLst>
            <pc:docMk/>
            <pc:sldMk cId="1768793584" sldId="423"/>
            <ac:picMk id="27" creationId="{F1A38E54-6152-4BEF-AD6B-294F86BEA724}"/>
          </ac:picMkLst>
        </pc:picChg>
        <pc:picChg chg="add del mod">
          <ac:chgData name="Thomas Nield" userId="e7924354f0a44a8c" providerId="LiveId" clId="{10817D25-6C38-4A38-BFDA-6B7E9AB0B9B6}" dt="2019-04-12T01:28:49.640" v="9178" actId="478"/>
          <ac:picMkLst>
            <pc:docMk/>
            <pc:sldMk cId="1768793584" sldId="423"/>
            <ac:picMk id="29" creationId="{30996537-D20B-4DF0-923C-29B6EFE6870F}"/>
          </ac:picMkLst>
        </pc:picChg>
        <pc:picChg chg="add mod">
          <ac:chgData name="Thomas Nield" userId="e7924354f0a44a8c" providerId="LiveId" clId="{10817D25-6C38-4A38-BFDA-6B7E9AB0B9B6}" dt="2019-04-12T14:13:18.861" v="9702" actId="1076"/>
          <ac:picMkLst>
            <pc:docMk/>
            <pc:sldMk cId="1768793584" sldId="423"/>
            <ac:picMk id="30" creationId="{E560A96D-AF36-4BFC-9361-D3453E3A4FB1}"/>
          </ac:picMkLst>
        </pc:picChg>
        <pc:picChg chg="add del mod">
          <ac:chgData name="Thomas Nield" userId="e7924354f0a44a8c" providerId="LiveId" clId="{10817D25-6C38-4A38-BFDA-6B7E9AB0B9B6}" dt="2019-04-12T01:08:54.451" v="8864" actId="478"/>
          <ac:picMkLst>
            <pc:docMk/>
            <pc:sldMk cId="1768793584" sldId="423"/>
            <ac:picMk id="31" creationId="{19C002B2-95AE-48B5-BA4B-D0B8DF29DBEF}"/>
          </ac:picMkLst>
        </pc:picChg>
        <pc:picChg chg="add del mod">
          <ac:chgData name="Thomas Nield" userId="e7924354f0a44a8c" providerId="LiveId" clId="{10817D25-6C38-4A38-BFDA-6B7E9AB0B9B6}" dt="2019-04-12T01:08:54.451" v="8864" actId="478"/>
          <ac:picMkLst>
            <pc:docMk/>
            <pc:sldMk cId="1768793584" sldId="423"/>
            <ac:picMk id="32" creationId="{97A00DB5-EF94-4063-B2D8-D97E75D27A9F}"/>
          </ac:picMkLst>
        </pc:picChg>
        <pc:picChg chg="add del mod">
          <ac:chgData name="Thomas Nield" userId="e7924354f0a44a8c" providerId="LiveId" clId="{10817D25-6C38-4A38-BFDA-6B7E9AB0B9B6}" dt="2019-04-12T01:08:54.451" v="8864" actId="478"/>
          <ac:picMkLst>
            <pc:docMk/>
            <pc:sldMk cId="1768793584" sldId="423"/>
            <ac:picMk id="33" creationId="{B7FBC37B-B172-411E-A153-EBB7C6FCB184}"/>
          </ac:picMkLst>
        </pc:picChg>
        <pc:picChg chg="add del mod">
          <ac:chgData name="Thomas Nield" userId="e7924354f0a44a8c" providerId="LiveId" clId="{10817D25-6C38-4A38-BFDA-6B7E9AB0B9B6}" dt="2019-04-12T01:08:54.451" v="8864" actId="478"/>
          <ac:picMkLst>
            <pc:docMk/>
            <pc:sldMk cId="1768793584" sldId="423"/>
            <ac:picMk id="34" creationId="{3FA2C9E4-E5B1-4FE7-9778-4180A48F1FFC}"/>
          </ac:picMkLst>
        </pc:picChg>
        <pc:picChg chg="add del mod">
          <ac:chgData name="Thomas Nield" userId="e7924354f0a44a8c" providerId="LiveId" clId="{10817D25-6C38-4A38-BFDA-6B7E9AB0B9B6}" dt="2019-04-12T01:08:54.451" v="8864" actId="478"/>
          <ac:picMkLst>
            <pc:docMk/>
            <pc:sldMk cId="1768793584" sldId="423"/>
            <ac:picMk id="35" creationId="{B83D23BC-BCFC-462F-B11C-CEA5BBF16E69}"/>
          </ac:picMkLst>
        </pc:picChg>
        <pc:picChg chg="add del">
          <ac:chgData name="Thomas Nield" userId="e7924354f0a44a8c" providerId="LiveId" clId="{10817D25-6C38-4A38-BFDA-6B7E9AB0B9B6}" dt="2019-04-12T00:53:54.692" v="8792"/>
          <ac:picMkLst>
            <pc:docMk/>
            <pc:sldMk cId="1768793584" sldId="423"/>
            <ac:picMk id="36" creationId="{FAE647BB-7BAF-4667-B0E4-41B2F83B062C}"/>
          </ac:picMkLst>
        </pc:picChg>
        <pc:picChg chg="add del mod">
          <ac:chgData name="Thomas Nield" userId="e7924354f0a44a8c" providerId="LiveId" clId="{10817D25-6C38-4A38-BFDA-6B7E9AB0B9B6}" dt="2019-04-12T01:08:54.451" v="8864" actId="478"/>
          <ac:picMkLst>
            <pc:docMk/>
            <pc:sldMk cId="1768793584" sldId="423"/>
            <ac:picMk id="37" creationId="{C969F28C-BD94-488A-9762-C4A0E849B149}"/>
          </ac:picMkLst>
        </pc:picChg>
        <pc:picChg chg="add mod">
          <ac:chgData name="Thomas Nield" userId="e7924354f0a44a8c" providerId="LiveId" clId="{10817D25-6C38-4A38-BFDA-6B7E9AB0B9B6}" dt="2019-04-12T14:13:18.861" v="9702" actId="1076"/>
          <ac:picMkLst>
            <pc:docMk/>
            <pc:sldMk cId="1768793584" sldId="423"/>
            <ac:picMk id="38" creationId="{1A18E1CC-C453-4A72-A6C7-DA506F037F73}"/>
          </ac:picMkLst>
        </pc:picChg>
        <pc:picChg chg="add mod">
          <ac:chgData name="Thomas Nield" userId="e7924354f0a44a8c" providerId="LiveId" clId="{10817D25-6C38-4A38-BFDA-6B7E9AB0B9B6}" dt="2019-04-12T14:13:18.861" v="9702" actId="1076"/>
          <ac:picMkLst>
            <pc:docMk/>
            <pc:sldMk cId="1768793584" sldId="423"/>
            <ac:picMk id="39" creationId="{061E8246-6D56-4C03-B954-B779FC18E0F3}"/>
          </ac:picMkLst>
        </pc:picChg>
        <pc:picChg chg="add mod">
          <ac:chgData name="Thomas Nield" userId="e7924354f0a44a8c" providerId="LiveId" clId="{10817D25-6C38-4A38-BFDA-6B7E9AB0B9B6}" dt="2019-04-12T14:13:18.861" v="9702" actId="1076"/>
          <ac:picMkLst>
            <pc:docMk/>
            <pc:sldMk cId="1768793584" sldId="423"/>
            <ac:picMk id="40" creationId="{C4B8392E-88A3-4A0F-9513-CD52238EA62B}"/>
          </ac:picMkLst>
        </pc:picChg>
        <pc:picChg chg="add del mod">
          <ac:chgData name="Thomas Nield" userId="e7924354f0a44a8c" providerId="LiveId" clId="{10817D25-6C38-4A38-BFDA-6B7E9AB0B9B6}" dt="2019-04-12T01:22:16.292" v="8975" actId="478"/>
          <ac:picMkLst>
            <pc:docMk/>
            <pc:sldMk cId="1768793584" sldId="423"/>
            <ac:picMk id="41" creationId="{7636976D-AF93-42FE-A358-DF4539306733}"/>
          </ac:picMkLst>
        </pc:picChg>
        <pc:picChg chg="del">
          <ac:chgData name="Thomas Nield" userId="e7924354f0a44a8c" providerId="LiveId" clId="{10817D25-6C38-4A38-BFDA-6B7E9AB0B9B6}" dt="2019-04-11T21:21:35.271" v="7929" actId="478"/>
          <ac:picMkLst>
            <pc:docMk/>
            <pc:sldMk cId="1768793584" sldId="423"/>
            <ac:picMk id="67" creationId="{3F5D03DC-954A-4B7A-8BF1-42B10136455B}"/>
          </ac:picMkLst>
        </pc:picChg>
        <pc:picChg chg="del">
          <ac:chgData name="Thomas Nield" userId="e7924354f0a44a8c" providerId="LiveId" clId="{10817D25-6C38-4A38-BFDA-6B7E9AB0B9B6}" dt="2019-04-11T21:21:32.560" v="7927" actId="478"/>
          <ac:picMkLst>
            <pc:docMk/>
            <pc:sldMk cId="1768793584" sldId="423"/>
            <ac:picMk id="69" creationId="{1EC61D12-2149-488C-8E27-62D06D64700D}"/>
          </ac:picMkLst>
        </pc:picChg>
        <pc:picChg chg="add mod">
          <ac:chgData name="Thomas Nield" userId="e7924354f0a44a8c" providerId="LiveId" clId="{10817D25-6C38-4A38-BFDA-6B7E9AB0B9B6}" dt="2019-04-12T14:13:18.861" v="9702" actId="1076"/>
          <ac:picMkLst>
            <pc:docMk/>
            <pc:sldMk cId="1768793584" sldId="423"/>
            <ac:picMk id="69" creationId="{FCC85549-B3DA-4C73-8D91-5C4FDCAECCF8}"/>
          </ac:picMkLst>
        </pc:picChg>
        <pc:picChg chg="del">
          <ac:chgData name="Thomas Nield" userId="e7924354f0a44a8c" providerId="LiveId" clId="{10817D25-6C38-4A38-BFDA-6B7E9AB0B9B6}" dt="2019-04-11T21:21:35.757" v="7930" actId="478"/>
          <ac:picMkLst>
            <pc:docMk/>
            <pc:sldMk cId="1768793584" sldId="423"/>
            <ac:picMk id="70" creationId="{A049B6B2-A603-4E74-96EF-37E5336B0F00}"/>
          </ac:picMkLst>
        </pc:picChg>
        <pc:picChg chg="del">
          <ac:chgData name="Thomas Nield" userId="e7924354f0a44a8c" providerId="LiveId" clId="{10817D25-6C38-4A38-BFDA-6B7E9AB0B9B6}" dt="2019-04-11T21:21:32.560" v="7927" actId="478"/>
          <ac:picMkLst>
            <pc:docMk/>
            <pc:sldMk cId="1768793584" sldId="423"/>
            <ac:picMk id="71" creationId="{867DB887-B825-4766-9EFD-9CD90922536A}"/>
          </ac:picMkLst>
        </pc:picChg>
        <pc:picChg chg="del">
          <ac:chgData name="Thomas Nield" userId="e7924354f0a44a8c" providerId="LiveId" clId="{10817D25-6C38-4A38-BFDA-6B7E9AB0B9B6}" dt="2019-04-11T21:21:32.560" v="7927" actId="478"/>
          <ac:picMkLst>
            <pc:docMk/>
            <pc:sldMk cId="1768793584" sldId="423"/>
            <ac:picMk id="72" creationId="{87FCD84E-4114-4E93-89D2-C66627FA672B}"/>
          </ac:picMkLst>
        </pc:picChg>
        <pc:picChg chg="del">
          <ac:chgData name="Thomas Nield" userId="e7924354f0a44a8c" providerId="LiveId" clId="{10817D25-6C38-4A38-BFDA-6B7E9AB0B9B6}" dt="2019-04-11T21:21:32.560" v="7927" actId="478"/>
          <ac:picMkLst>
            <pc:docMk/>
            <pc:sldMk cId="1768793584" sldId="423"/>
            <ac:picMk id="73" creationId="{45B7C4BF-21F1-487D-B5C2-544C8C04AC83}"/>
          </ac:picMkLst>
        </pc:picChg>
        <pc:picChg chg="del">
          <ac:chgData name="Thomas Nield" userId="e7924354f0a44a8c" providerId="LiveId" clId="{10817D25-6C38-4A38-BFDA-6B7E9AB0B9B6}" dt="2019-04-11T21:21:32.560" v="7927" actId="478"/>
          <ac:picMkLst>
            <pc:docMk/>
            <pc:sldMk cId="1768793584" sldId="423"/>
            <ac:picMk id="74" creationId="{BD1E908A-A348-4017-BB03-C65D66D12C48}"/>
          </ac:picMkLst>
        </pc:picChg>
      </pc:sldChg>
      <pc:sldChg chg="addSp delSp modSp add">
        <pc:chgData name="Thomas Nield" userId="e7924354f0a44a8c" providerId="LiveId" clId="{10817D25-6C38-4A38-BFDA-6B7E9AB0B9B6}" dt="2019-04-12T17:18:05.230" v="11197" actId="27636"/>
        <pc:sldMkLst>
          <pc:docMk/>
          <pc:sldMk cId="2644802460" sldId="424"/>
        </pc:sldMkLst>
        <pc:spChg chg="mod">
          <ac:chgData name="Thomas Nield" userId="e7924354f0a44a8c" providerId="LiveId" clId="{10817D25-6C38-4A38-BFDA-6B7E9AB0B9B6}" dt="2019-04-12T01:03:54.774" v="8849" actId="20577"/>
          <ac:spMkLst>
            <pc:docMk/>
            <pc:sldMk cId="2644802460" sldId="424"/>
            <ac:spMk id="2" creationId="{994F425F-7E40-4C43-9840-689A2134412D}"/>
          </ac:spMkLst>
        </pc:spChg>
        <pc:spChg chg="add mod">
          <ac:chgData name="Thomas Nield" userId="e7924354f0a44a8c" providerId="LiveId" clId="{10817D25-6C38-4A38-BFDA-6B7E9AB0B9B6}" dt="2019-04-12T17:18:05.230" v="11197" actId="27636"/>
          <ac:spMkLst>
            <pc:docMk/>
            <pc:sldMk cId="2644802460" sldId="424"/>
            <ac:spMk id="3" creationId="{539E9A64-6F67-4A53-8F0E-43227806683C}"/>
          </ac:spMkLst>
        </pc:spChg>
        <pc:spChg chg="add del">
          <ac:chgData name="Thomas Nield" userId="e7924354f0a44a8c" providerId="LiveId" clId="{10817D25-6C38-4A38-BFDA-6B7E9AB0B9B6}" dt="2019-04-12T01:03:37.035" v="8830"/>
          <ac:spMkLst>
            <pc:docMk/>
            <pc:sldMk cId="2644802460" sldId="424"/>
            <ac:spMk id="3" creationId="{756701BA-E164-45E5-B1D5-32EC6CA1AFC9}"/>
          </ac:spMkLst>
        </pc:spChg>
        <pc:spChg chg="add del">
          <ac:chgData name="Thomas Nield" userId="e7924354f0a44a8c" providerId="LiveId" clId="{10817D25-6C38-4A38-BFDA-6B7E9AB0B9B6}" dt="2019-04-12T01:03:36.128" v="8829"/>
          <ac:spMkLst>
            <pc:docMk/>
            <pc:sldMk cId="2644802460" sldId="424"/>
            <ac:spMk id="4" creationId="{41B1BD6A-9CB0-42BB-B9E5-62E3E338ECA1}"/>
          </ac:spMkLst>
        </pc:spChg>
        <pc:spChg chg="add mod">
          <ac:chgData name="Thomas Nield" userId="e7924354f0a44a8c" providerId="LiveId" clId="{10817D25-6C38-4A38-BFDA-6B7E9AB0B9B6}" dt="2019-04-12T15:27:36.490" v="10232" actId="1076"/>
          <ac:spMkLst>
            <pc:docMk/>
            <pc:sldMk cId="2644802460" sldId="424"/>
            <ac:spMk id="5" creationId="{5CC7EEFA-337D-4A75-8B36-36316BFA8D4A}"/>
          </ac:spMkLst>
        </pc:spChg>
      </pc:sldChg>
      <pc:sldChg chg="addSp delSp modSp add">
        <pc:chgData name="Thomas Nield" userId="e7924354f0a44a8c" providerId="LiveId" clId="{10817D25-6C38-4A38-BFDA-6B7E9AB0B9B6}" dt="2019-04-12T17:47:10.314" v="12541"/>
        <pc:sldMkLst>
          <pc:docMk/>
          <pc:sldMk cId="2399556631" sldId="425"/>
        </pc:sldMkLst>
        <pc:spChg chg="mod">
          <ac:chgData name="Thomas Nield" userId="e7924354f0a44a8c" providerId="LiveId" clId="{10817D25-6C38-4A38-BFDA-6B7E9AB0B9B6}" dt="2019-04-12T17:27:16.385" v="11232" actId="20577"/>
          <ac:spMkLst>
            <pc:docMk/>
            <pc:sldMk cId="2399556631" sldId="425"/>
            <ac:spMk id="2" creationId="{71BBF2DF-D0EA-493E-9679-DA35F36AFADC}"/>
          </ac:spMkLst>
        </pc:spChg>
        <pc:spChg chg="mod">
          <ac:chgData name="Thomas Nield" userId="e7924354f0a44a8c" providerId="LiveId" clId="{10817D25-6C38-4A38-BFDA-6B7E9AB0B9B6}" dt="2019-04-12T17:29:02.078" v="11465" actId="20577"/>
          <ac:spMkLst>
            <pc:docMk/>
            <pc:sldMk cId="2399556631" sldId="425"/>
            <ac:spMk id="3" creationId="{1C7D95A2-FC53-4DFD-9866-4A5EC3A5B36C}"/>
          </ac:spMkLst>
        </pc:spChg>
        <pc:spChg chg="mod">
          <ac:chgData name="Thomas Nield" userId="e7924354f0a44a8c" providerId="LiveId" clId="{10817D25-6C38-4A38-BFDA-6B7E9AB0B9B6}" dt="2019-04-12T17:28:54.548" v="11463" actId="20577"/>
          <ac:spMkLst>
            <pc:docMk/>
            <pc:sldMk cId="2399556631" sldId="425"/>
            <ac:spMk id="9" creationId="{197F5536-9AFF-4746-ACF7-4F800492D1D0}"/>
          </ac:spMkLst>
        </pc:spChg>
        <pc:spChg chg="add">
          <ac:chgData name="Thomas Nield" userId="e7924354f0a44a8c" providerId="LiveId" clId="{10817D25-6C38-4A38-BFDA-6B7E9AB0B9B6}" dt="2019-04-12T17:47:10.314" v="12541"/>
          <ac:spMkLst>
            <pc:docMk/>
            <pc:sldMk cId="2399556631" sldId="425"/>
            <ac:spMk id="15" creationId="{C9296601-E737-44AF-99C2-40AF837863B7}"/>
          </ac:spMkLst>
        </pc:spChg>
        <pc:grpChg chg="add del">
          <ac:chgData name="Thomas Nield" userId="e7924354f0a44a8c" providerId="LiveId" clId="{10817D25-6C38-4A38-BFDA-6B7E9AB0B9B6}" dt="2019-04-12T17:28:20.801" v="11438"/>
          <ac:grpSpMkLst>
            <pc:docMk/>
            <pc:sldMk cId="2399556631" sldId="425"/>
            <ac:grpSpMk id="4" creationId="{459E3A96-3BC8-43A6-A63F-00DF9E3E86A0}"/>
          </ac:grpSpMkLst>
        </pc:grpChg>
        <pc:grpChg chg="add mod">
          <ac:chgData name="Thomas Nield" userId="e7924354f0a44a8c" providerId="LiveId" clId="{10817D25-6C38-4A38-BFDA-6B7E9AB0B9B6}" dt="2019-04-12T17:28:59.826" v="11464" actId="1076"/>
          <ac:grpSpMkLst>
            <pc:docMk/>
            <pc:sldMk cId="2399556631" sldId="425"/>
            <ac:grpSpMk id="7" creationId="{7893CF76-BF86-4AA8-95EC-664B9903B312}"/>
          </ac:grpSpMkLst>
        </pc:grpChg>
        <pc:grpChg chg="add mod">
          <ac:chgData name="Thomas Nield" userId="e7924354f0a44a8c" providerId="LiveId" clId="{10817D25-6C38-4A38-BFDA-6B7E9AB0B9B6}" dt="2019-04-12T17:28:48.955" v="11462" actId="571"/>
          <ac:grpSpMkLst>
            <pc:docMk/>
            <pc:sldMk cId="2399556631" sldId="425"/>
            <ac:grpSpMk id="10" creationId="{8E5DEC99-38B1-4EFE-8FFD-01E2C9A053D7}"/>
          </ac:grpSpMkLst>
        </pc:grpChg>
        <pc:cxnChg chg="add del mod">
          <ac:chgData name="Thomas Nield" userId="e7924354f0a44a8c" providerId="LiveId" clId="{10817D25-6C38-4A38-BFDA-6B7E9AB0B9B6}" dt="2019-04-12T17:46:13.996" v="12540" actId="11529"/>
          <ac:cxnSpMkLst>
            <pc:docMk/>
            <pc:sldMk cId="2399556631" sldId="425"/>
            <ac:cxnSpMk id="14" creationId="{5A949CDD-5AC0-4265-BC54-FB6AD5A43074}"/>
          </ac:cxnSpMkLst>
        </pc:cxnChg>
      </pc:sldChg>
      <pc:sldChg chg="addSp modSp add">
        <pc:chgData name="Thomas Nield" userId="e7924354f0a44a8c" providerId="LiveId" clId="{10817D25-6C38-4A38-BFDA-6B7E9AB0B9B6}" dt="2019-04-12T17:47:12.063" v="12542"/>
        <pc:sldMkLst>
          <pc:docMk/>
          <pc:sldMk cId="1135055653" sldId="426"/>
        </pc:sldMkLst>
        <pc:spChg chg="add mod">
          <ac:chgData name="Thomas Nield" userId="e7924354f0a44a8c" providerId="LiveId" clId="{10817D25-6C38-4A38-BFDA-6B7E9AB0B9B6}" dt="2019-04-12T17:30:10.815" v="11470" actId="1582"/>
          <ac:spMkLst>
            <pc:docMk/>
            <pc:sldMk cId="1135055653" sldId="426"/>
            <ac:spMk id="4" creationId="{323913B5-05BC-4A7E-AC6D-5888C886A01E}"/>
          </ac:spMkLst>
        </pc:spChg>
        <pc:spChg chg="add mod">
          <ac:chgData name="Thomas Nield" userId="e7924354f0a44a8c" providerId="LiveId" clId="{10817D25-6C38-4A38-BFDA-6B7E9AB0B9B6}" dt="2019-04-12T17:31:46.361" v="11765" actId="20577"/>
          <ac:spMkLst>
            <pc:docMk/>
            <pc:sldMk cId="1135055653" sldId="426"/>
            <ac:spMk id="5" creationId="{516930DC-7D49-4E28-8DF3-3769C77D9E87}"/>
          </ac:spMkLst>
        </pc:spChg>
        <pc:spChg chg="add">
          <ac:chgData name="Thomas Nield" userId="e7924354f0a44a8c" providerId="LiveId" clId="{10817D25-6C38-4A38-BFDA-6B7E9AB0B9B6}" dt="2019-04-12T17:47:12.063" v="12542"/>
          <ac:spMkLst>
            <pc:docMk/>
            <pc:sldMk cId="1135055653" sldId="426"/>
            <ac:spMk id="13" creationId="{B219CBBB-70DC-4F6B-9116-FDC36EE5CD0C}"/>
          </ac:spMkLst>
        </pc:spChg>
      </pc:sldChg>
      <pc:sldChg chg="addSp delSp modSp add">
        <pc:chgData name="Thomas Nield" userId="e7924354f0a44a8c" providerId="LiveId" clId="{10817D25-6C38-4A38-BFDA-6B7E9AB0B9B6}" dt="2019-04-13T18:50:58.703" v="34362" actId="20577"/>
        <pc:sldMkLst>
          <pc:docMk/>
          <pc:sldMk cId="4239885677" sldId="427"/>
        </pc:sldMkLst>
        <pc:spChg chg="mod">
          <ac:chgData name="Thomas Nield" userId="e7924354f0a44a8c" providerId="LiveId" clId="{10817D25-6C38-4A38-BFDA-6B7E9AB0B9B6}" dt="2019-04-12T17:51:14.756" v="12979" actId="20577"/>
          <ac:spMkLst>
            <pc:docMk/>
            <pc:sldMk cId="4239885677" sldId="427"/>
            <ac:spMk id="2" creationId="{71BBF2DF-D0EA-493E-9679-DA35F36AFADC}"/>
          </ac:spMkLst>
        </pc:spChg>
        <pc:spChg chg="mod">
          <ac:chgData name="Thomas Nield" userId="e7924354f0a44a8c" providerId="LiveId" clId="{10817D25-6C38-4A38-BFDA-6B7E9AB0B9B6}" dt="2019-04-13T18:50:58.703" v="34362" actId="20577"/>
          <ac:spMkLst>
            <pc:docMk/>
            <pc:sldMk cId="4239885677" sldId="427"/>
            <ac:spMk id="3" creationId="{1C7D95A2-FC53-4DFD-9866-4A5EC3A5B36C}"/>
          </ac:spMkLst>
        </pc:spChg>
        <pc:spChg chg="add mod">
          <ac:chgData name="Thomas Nield" userId="e7924354f0a44a8c" providerId="LiveId" clId="{10817D25-6C38-4A38-BFDA-6B7E9AB0B9B6}" dt="2019-04-12T17:48:49.133" v="12546"/>
          <ac:spMkLst>
            <pc:docMk/>
            <pc:sldMk cId="4239885677" sldId="427"/>
            <ac:spMk id="6" creationId="{CAE5F16F-93FD-42BB-A76D-D674D06A9C40}"/>
          </ac:spMkLst>
        </pc:spChg>
        <pc:spChg chg="mod">
          <ac:chgData name="Thomas Nield" userId="e7924354f0a44a8c" providerId="LiveId" clId="{10817D25-6C38-4A38-BFDA-6B7E9AB0B9B6}" dt="2019-04-12T17:32:45.873" v="11931" actId="1076"/>
          <ac:spMkLst>
            <pc:docMk/>
            <pc:sldMk cId="4239885677" sldId="427"/>
            <ac:spMk id="12" creationId="{4B0A7840-304A-4E7E-A36E-4D8AD2244E8F}"/>
          </ac:spMkLst>
        </pc:spChg>
        <pc:spChg chg="mod">
          <ac:chgData name="Thomas Nield" userId="e7924354f0a44a8c" providerId="LiveId" clId="{10817D25-6C38-4A38-BFDA-6B7E9AB0B9B6}" dt="2019-04-12T17:37:35.518" v="12535" actId="20577"/>
          <ac:spMkLst>
            <pc:docMk/>
            <pc:sldMk cId="4239885677" sldId="427"/>
            <ac:spMk id="15" creationId="{534365B1-3DBC-4B91-A61E-3B15F41DB3A3}"/>
          </ac:spMkLst>
        </pc:spChg>
        <pc:spChg chg="mod">
          <ac:chgData name="Thomas Nield" userId="e7924354f0a44a8c" providerId="LiveId" clId="{10817D25-6C38-4A38-BFDA-6B7E9AB0B9B6}" dt="2019-04-12T17:37:44.529" v="12538" actId="20577"/>
          <ac:spMkLst>
            <pc:docMk/>
            <pc:sldMk cId="4239885677" sldId="427"/>
            <ac:spMk id="18" creationId="{ACB5E57C-2FA8-47A6-A215-9133209EEFC3}"/>
          </ac:spMkLst>
        </pc:spChg>
        <pc:grpChg chg="del mod">
          <ac:chgData name="Thomas Nield" userId="e7924354f0a44a8c" providerId="LiveId" clId="{10817D25-6C38-4A38-BFDA-6B7E9AB0B9B6}" dt="2019-04-12T17:32:53.215" v="11934" actId="478"/>
          <ac:grpSpMkLst>
            <pc:docMk/>
            <pc:sldMk cId="4239885677" sldId="427"/>
            <ac:grpSpMk id="7" creationId="{7893CF76-BF86-4AA8-95EC-664B9903B312}"/>
          </ac:grpSpMkLst>
        </pc:grpChg>
        <pc:grpChg chg="mod">
          <ac:chgData name="Thomas Nield" userId="e7924354f0a44a8c" providerId="LiveId" clId="{10817D25-6C38-4A38-BFDA-6B7E9AB0B9B6}" dt="2019-04-12T17:37:27.921" v="12532" actId="1076"/>
          <ac:grpSpMkLst>
            <pc:docMk/>
            <pc:sldMk cId="4239885677" sldId="427"/>
            <ac:grpSpMk id="10" creationId="{8E5DEC99-38B1-4EFE-8FFD-01E2C9A053D7}"/>
          </ac:grpSpMkLst>
        </pc:grpChg>
        <pc:grpChg chg="add mod">
          <ac:chgData name="Thomas Nield" userId="e7924354f0a44a8c" providerId="LiveId" clId="{10817D25-6C38-4A38-BFDA-6B7E9AB0B9B6}" dt="2019-04-12T17:37:32.865" v="12534" actId="1076"/>
          <ac:grpSpMkLst>
            <pc:docMk/>
            <pc:sldMk cId="4239885677" sldId="427"/>
            <ac:grpSpMk id="13" creationId="{6D8C3B11-1BA3-4EED-97B5-9BE9F9CBD4BC}"/>
          </ac:grpSpMkLst>
        </pc:grpChg>
        <pc:grpChg chg="add mod">
          <ac:chgData name="Thomas Nield" userId="e7924354f0a44a8c" providerId="LiveId" clId="{10817D25-6C38-4A38-BFDA-6B7E9AB0B9B6}" dt="2019-04-12T17:37:42.717" v="12537" actId="1076"/>
          <ac:grpSpMkLst>
            <pc:docMk/>
            <pc:sldMk cId="4239885677" sldId="427"/>
            <ac:grpSpMk id="16" creationId="{A003AE42-6C68-4DC6-8229-3D7E8130EF24}"/>
          </ac:grpSpMkLst>
        </pc:grpChg>
        <pc:picChg chg="add mod">
          <ac:chgData name="Thomas Nield" userId="e7924354f0a44a8c" providerId="LiveId" clId="{10817D25-6C38-4A38-BFDA-6B7E9AB0B9B6}" dt="2019-04-12T17:48:49.133" v="12546"/>
          <ac:picMkLst>
            <pc:docMk/>
            <pc:sldMk cId="4239885677" sldId="427"/>
            <ac:picMk id="5" creationId="{3BD3D3A2-0348-473D-95DB-AABF96CAB200}"/>
          </ac:picMkLst>
        </pc:picChg>
      </pc:sldChg>
      <pc:sldChg chg="addSp modSp add">
        <pc:chgData name="Thomas Nield" userId="e7924354f0a44a8c" providerId="LiveId" clId="{10817D25-6C38-4A38-BFDA-6B7E9AB0B9B6}" dt="2019-04-13T18:52:00.007" v="34373" actId="20577"/>
        <pc:sldMkLst>
          <pc:docMk/>
          <pc:sldMk cId="2646090285" sldId="428"/>
        </pc:sldMkLst>
        <pc:spChg chg="mod">
          <ac:chgData name="Thomas Nield" userId="e7924354f0a44a8c" providerId="LiveId" clId="{10817D25-6C38-4A38-BFDA-6B7E9AB0B9B6}" dt="2019-04-12T17:51:10.958" v="12978" actId="6549"/>
          <ac:spMkLst>
            <pc:docMk/>
            <pc:sldMk cId="2646090285" sldId="428"/>
            <ac:spMk id="2" creationId="{71BBF2DF-D0EA-493E-9679-DA35F36AFADC}"/>
          </ac:spMkLst>
        </pc:spChg>
        <pc:spChg chg="add mod">
          <ac:chgData name="Thomas Nield" userId="e7924354f0a44a8c" providerId="LiveId" clId="{10817D25-6C38-4A38-BFDA-6B7E9AB0B9B6}" dt="2019-04-12T17:49:23.733" v="12551" actId="14100"/>
          <ac:spMkLst>
            <pc:docMk/>
            <pc:sldMk cId="2646090285" sldId="428"/>
            <ac:spMk id="19" creationId="{7BDC7950-5438-43E1-9A5D-29130A4911FB}"/>
          </ac:spMkLst>
        </pc:spChg>
        <pc:spChg chg="add mod">
          <ac:chgData name="Thomas Nield" userId="e7924354f0a44a8c" providerId="LiveId" clId="{10817D25-6C38-4A38-BFDA-6B7E9AB0B9B6}" dt="2019-04-13T18:52:00.007" v="34373" actId="20577"/>
          <ac:spMkLst>
            <pc:docMk/>
            <pc:sldMk cId="2646090285" sldId="428"/>
            <ac:spMk id="20" creationId="{D21419B3-C898-4BE5-A85D-9EACB54C9CBD}"/>
          </ac:spMkLst>
        </pc:spChg>
      </pc:sldChg>
      <pc:sldChg chg="addSp modSp add ord">
        <pc:chgData name="Thomas Nield" userId="e7924354f0a44a8c" providerId="LiveId" clId="{10817D25-6C38-4A38-BFDA-6B7E9AB0B9B6}" dt="2019-04-13T01:18:30.176" v="18493" actId="1036"/>
        <pc:sldMkLst>
          <pc:docMk/>
          <pc:sldMk cId="3672381979" sldId="429"/>
        </pc:sldMkLst>
        <pc:spChg chg="mod">
          <ac:chgData name="Thomas Nield" userId="e7924354f0a44a8c" providerId="LiveId" clId="{10817D25-6C38-4A38-BFDA-6B7E9AB0B9B6}" dt="2019-04-13T00:12:15.467" v="16390" actId="20577"/>
          <ac:spMkLst>
            <pc:docMk/>
            <pc:sldMk cId="3672381979" sldId="429"/>
            <ac:spMk id="2" creationId="{BCC1335F-372A-4E9E-9BED-C21B7CD4EE1F}"/>
          </ac:spMkLst>
        </pc:spChg>
        <pc:spChg chg="mod">
          <ac:chgData name="Thomas Nield" userId="e7924354f0a44a8c" providerId="LiveId" clId="{10817D25-6C38-4A38-BFDA-6B7E9AB0B9B6}" dt="2019-04-12T18:33:09.448" v="13478" actId="20577"/>
          <ac:spMkLst>
            <pc:docMk/>
            <pc:sldMk cId="3672381979" sldId="429"/>
            <ac:spMk id="3" creationId="{832AE89E-81F2-40F6-A27B-A57ABA96EBE6}"/>
          </ac:spMkLst>
        </pc:spChg>
        <pc:graphicFrameChg chg="mod modGraphic">
          <ac:chgData name="Thomas Nield" userId="e7924354f0a44a8c" providerId="LiveId" clId="{10817D25-6C38-4A38-BFDA-6B7E9AB0B9B6}" dt="2019-04-12T18:40:50.617" v="13739" actId="14734"/>
          <ac:graphicFrameMkLst>
            <pc:docMk/>
            <pc:sldMk cId="3672381979" sldId="429"/>
            <ac:graphicFrameMk id="4" creationId="{21C931F5-E6CB-48D4-A35D-025952B23AA6}"/>
          </ac:graphicFrameMkLst>
        </pc:graphicFrameChg>
        <pc:picChg chg="add mod">
          <ac:chgData name="Thomas Nield" userId="e7924354f0a44a8c" providerId="LiveId" clId="{10817D25-6C38-4A38-BFDA-6B7E9AB0B9B6}" dt="2019-04-13T01:18:30.176" v="18493" actId="1036"/>
          <ac:picMkLst>
            <pc:docMk/>
            <pc:sldMk cId="3672381979" sldId="429"/>
            <ac:picMk id="5" creationId="{E2D763B6-EE82-487C-91EE-9F18C228B54B}"/>
          </ac:picMkLst>
        </pc:picChg>
      </pc:sldChg>
      <pc:sldChg chg="addSp delSp modSp add">
        <pc:chgData name="Thomas Nield" userId="e7924354f0a44a8c" providerId="LiveId" clId="{10817D25-6C38-4A38-BFDA-6B7E9AB0B9B6}" dt="2019-04-13T00:12:17.678" v="16391" actId="20577"/>
        <pc:sldMkLst>
          <pc:docMk/>
          <pc:sldMk cId="3064933405" sldId="430"/>
        </pc:sldMkLst>
        <pc:spChg chg="mod">
          <ac:chgData name="Thomas Nield" userId="e7924354f0a44a8c" providerId="LiveId" clId="{10817D25-6C38-4A38-BFDA-6B7E9AB0B9B6}" dt="2019-04-13T00:12:17.678" v="16391" actId="20577"/>
          <ac:spMkLst>
            <pc:docMk/>
            <pc:sldMk cId="3064933405" sldId="430"/>
            <ac:spMk id="2" creationId="{4F9110E0-41CC-48EE-BC11-D2E49E9B5370}"/>
          </ac:spMkLst>
        </pc:spChg>
        <pc:spChg chg="add del mod">
          <ac:chgData name="Thomas Nield" userId="e7924354f0a44a8c" providerId="LiveId" clId="{10817D25-6C38-4A38-BFDA-6B7E9AB0B9B6}" dt="2019-04-12T18:39:11.846" v="13729" actId="20577"/>
          <ac:spMkLst>
            <pc:docMk/>
            <pc:sldMk cId="3064933405" sldId="430"/>
            <ac:spMk id="3" creationId="{E38531DE-2A6B-459B-BF9C-C9FC2B4E400E}"/>
          </ac:spMkLst>
        </pc:spChg>
        <pc:spChg chg="add del">
          <ac:chgData name="Thomas Nield" userId="e7924354f0a44a8c" providerId="LiveId" clId="{10817D25-6C38-4A38-BFDA-6B7E9AB0B9B6}" dt="2019-04-12T18:34:33.950" v="13481"/>
          <ac:spMkLst>
            <pc:docMk/>
            <pc:sldMk cId="3064933405" sldId="430"/>
            <ac:spMk id="4" creationId="{FD25DD43-90B5-497C-AB06-DC0935270FB4}"/>
          </ac:spMkLst>
        </pc:spChg>
        <pc:spChg chg="add del">
          <ac:chgData name="Thomas Nield" userId="e7924354f0a44a8c" providerId="LiveId" clId="{10817D25-6C38-4A38-BFDA-6B7E9AB0B9B6}" dt="2019-04-12T18:34:35.914" v="13483"/>
          <ac:spMkLst>
            <pc:docMk/>
            <pc:sldMk cId="3064933405" sldId="430"/>
            <ac:spMk id="5" creationId="{ECB9DEEA-E926-4AFC-BDD3-A95F23A6F311}"/>
          </ac:spMkLst>
        </pc:spChg>
        <pc:spChg chg="add mod">
          <ac:chgData name="Thomas Nield" userId="e7924354f0a44a8c" providerId="LiveId" clId="{10817D25-6C38-4A38-BFDA-6B7E9AB0B9B6}" dt="2019-04-12T18:34:49.066" v="13488" actId="1076"/>
          <ac:spMkLst>
            <pc:docMk/>
            <pc:sldMk cId="3064933405" sldId="430"/>
            <ac:spMk id="6" creationId="{A743CF35-B0A1-4C08-B4DC-4DC720632C0A}"/>
          </ac:spMkLst>
        </pc:spChg>
        <pc:spChg chg="add del mod">
          <ac:chgData name="Thomas Nield" userId="e7924354f0a44a8c" providerId="LiveId" clId="{10817D25-6C38-4A38-BFDA-6B7E9AB0B9B6}" dt="2019-04-12T18:34:50.430" v="13489"/>
          <ac:spMkLst>
            <pc:docMk/>
            <pc:sldMk cId="3064933405" sldId="430"/>
            <ac:spMk id="7" creationId="{8C6E53E3-7A7F-4F66-A4DC-65A10E084B6C}"/>
          </ac:spMkLst>
        </pc:spChg>
        <pc:spChg chg="add del">
          <ac:chgData name="Thomas Nield" userId="e7924354f0a44a8c" providerId="LiveId" clId="{10817D25-6C38-4A38-BFDA-6B7E9AB0B9B6}" dt="2019-04-12T18:35:11.867" v="13491"/>
          <ac:spMkLst>
            <pc:docMk/>
            <pc:sldMk cId="3064933405" sldId="430"/>
            <ac:spMk id="8" creationId="{24228C99-9F85-4229-BB37-D0CF0EC887B5}"/>
          </ac:spMkLst>
        </pc:spChg>
        <pc:spChg chg="add del mod">
          <ac:chgData name="Thomas Nield" userId="e7924354f0a44a8c" providerId="LiveId" clId="{10817D25-6C38-4A38-BFDA-6B7E9AB0B9B6}" dt="2019-04-12T18:35:54.050" v="13499"/>
          <ac:spMkLst>
            <pc:docMk/>
            <pc:sldMk cId="3064933405" sldId="430"/>
            <ac:spMk id="9" creationId="{125301BC-DF9F-4DF8-B1D4-6DD20988D143}"/>
          </ac:spMkLst>
        </pc:spChg>
        <pc:spChg chg="add mod">
          <ac:chgData name="Thomas Nield" userId="e7924354f0a44a8c" providerId="LiveId" clId="{10817D25-6C38-4A38-BFDA-6B7E9AB0B9B6}" dt="2019-04-12T18:46:34.267" v="13757" actId="403"/>
          <ac:spMkLst>
            <pc:docMk/>
            <pc:sldMk cId="3064933405" sldId="430"/>
            <ac:spMk id="10" creationId="{F9CF1149-57E0-4896-8520-61AD1FEAD810}"/>
          </ac:spMkLst>
        </pc:spChg>
      </pc:sldChg>
      <pc:sldChg chg="addSp delSp modSp add">
        <pc:chgData name="Thomas Nield" userId="e7924354f0a44a8c" providerId="LiveId" clId="{10817D25-6C38-4A38-BFDA-6B7E9AB0B9B6}" dt="2019-04-13T00:47:28.946" v="17523"/>
        <pc:sldMkLst>
          <pc:docMk/>
          <pc:sldMk cId="3960734821" sldId="432"/>
        </pc:sldMkLst>
        <pc:spChg chg="mod">
          <ac:chgData name="Thomas Nield" userId="e7924354f0a44a8c" providerId="LiveId" clId="{10817D25-6C38-4A38-BFDA-6B7E9AB0B9B6}" dt="2019-04-12T18:48:39.745" v="13948" actId="20577"/>
          <ac:spMkLst>
            <pc:docMk/>
            <pc:sldMk cId="3960734821" sldId="432"/>
            <ac:spMk id="3" creationId="{7151CF6D-C442-452F-B59C-EC0F9B09B0FA}"/>
          </ac:spMkLst>
        </pc:spChg>
        <pc:spChg chg="del">
          <ac:chgData name="Thomas Nield" userId="e7924354f0a44a8c" providerId="LiveId" clId="{10817D25-6C38-4A38-BFDA-6B7E9AB0B9B6}" dt="2019-04-12T23:21:23.237" v="14960" actId="478"/>
          <ac:spMkLst>
            <pc:docMk/>
            <pc:sldMk cId="3960734821" sldId="432"/>
            <ac:spMk id="16" creationId="{7B915B75-09F3-4DB4-ABA5-7273B4D3D1A5}"/>
          </ac:spMkLst>
        </pc:spChg>
        <pc:grpChg chg="mod">
          <ac:chgData name="Thomas Nield" userId="e7924354f0a44a8c" providerId="LiveId" clId="{10817D25-6C38-4A38-BFDA-6B7E9AB0B9B6}" dt="2019-04-12T18:48:03.187" v="13901" actId="1076"/>
          <ac:grpSpMkLst>
            <pc:docMk/>
            <pc:sldMk cId="3960734821" sldId="432"/>
            <ac:grpSpMk id="4" creationId="{51DE5863-E32E-4141-B293-D5899373C2FA}"/>
          </ac:grpSpMkLst>
        </pc:grpChg>
        <pc:grpChg chg="mod">
          <ac:chgData name="Thomas Nield" userId="e7924354f0a44a8c" providerId="LiveId" clId="{10817D25-6C38-4A38-BFDA-6B7E9AB0B9B6}" dt="2019-04-12T18:48:03.187" v="13901" actId="1076"/>
          <ac:grpSpMkLst>
            <pc:docMk/>
            <pc:sldMk cId="3960734821" sldId="432"/>
            <ac:grpSpMk id="7" creationId="{0BAB787B-D73F-4A88-BCE2-C48D6341365D}"/>
          </ac:grpSpMkLst>
        </pc:grpChg>
        <pc:picChg chg="add del mod">
          <ac:chgData name="Thomas Nield" userId="e7924354f0a44a8c" providerId="LiveId" clId="{10817D25-6C38-4A38-BFDA-6B7E9AB0B9B6}" dt="2019-04-13T00:36:43.716" v="16995"/>
          <ac:picMkLst>
            <pc:docMk/>
            <pc:sldMk cId="3960734821" sldId="432"/>
            <ac:picMk id="12" creationId="{CD410FAB-BA69-4B13-8297-B386F08A0110}"/>
          </ac:picMkLst>
        </pc:picChg>
        <pc:picChg chg="add">
          <ac:chgData name="Thomas Nield" userId="e7924354f0a44a8c" providerId="LiveId" clId="{10817D25-6C38-4A38-BFDA-6B7E9AB0B9B6}" dt="2019-04-13T00:47:28.946" v="17523"/>
          <ac:picMkLst>
            <pc:docMk/>
            <pc:sldMk cId="3960734821" sldId="432"/>
            <ac:picMk id="13" creationId="{77AAA554-8E4D-4BBB-8754-3B91183CA673}"/>
          </ac:picMkLst>
        </pc:picChg>
        <pc:picChg chg="del">
          <ac:chgData name="Thomas Nield" userId="e7924354f0a44a8c" providerId="LiveId" clId="{10817D25-6C38-4A38-BFDA-6B7E9AB0B9B6}" dt="2019-04-12T23:21:23.237" v="14960" actId="478"/>
          <ac:picMkLst>
            <pc:docMk/>
            <pc:sldMk cId="3960734821" sldId="432"/>
            <ac:picMk id="15" creationId="{08CAA8CE-5491-4027-96BE-83497322B51B}"/>
          </ac:picMkLst>
        </pc:picChg>
      </pc:sldChg>
      <pc:sldChg chg="addSp delSp modSp add">
        <pc:chgData name="Thomas Nield" userId="e7924354f0a44a8c" providerId="LiveId" clId="{10817D25-6C38-4A38-BFDA-6B7E9AB0B9B6}" dt="2019-04-13T00:12:27.511" v="16400" actId="20577"/>
        <pc:sldMkLst>
          <pc:docMk/>
          <pc:sldMk cId="581146614" sldId="433"/>
        </pc:sldMkLst>
        <pc:spChg chg="mod">
          <ac:chgData name="Thomas Nield" userId="e7924354f0a44a8c" providerId="LiveId" clId="{10817D25-6C38-4A38-BFDA-6B7E9AB0B9B6}" dt="2019-04-13T00:12:27.511" v="16400" actId="20577"/>
          <ac:spMkLst>
            <pc:docMk/>
            <pc:sldMk cId="581146614" sldId="433"/>
            <ac:spMk id="2" creationId="{AC3A1089-31A0-4A26-8F23-BE9DB3B8E24E}"/>
          </ac:spMkLst>
        </pc:spChg>
        <pc:spChg chg="add del mod">
          <ac:chgData name="Thomas Nield" userId="e7924354f0a44a8c" providerId="LiveId" clId="{10817D25-6C38-4A38-BFDA-6B7E9AB0B9B6}" dt="2019-04-12T23:02:10.658" v="14317" actId="20577"/>
          <ac:spMkLst>
            <pc:docMk/>
            <pc:sldMk cId="581146614" sldId="433"/>
            <ac:spMk id="3" creationId="{9427C361-9BBB-4A71-BE91-459C6664AE55}"/>
          </ac:spMkLst>
        </pc:spChg>
        <pc:spChg chg="add del">
          <ac:chgData name="Thomas Nield" userId="e7924354f0a44a8c" providerId="LiveId" clId="{10817D25-6C38-4A38-BFDA-6B7E9AB0B9B6}" dt="2019-04-12T22:43:53.249" v="13952"/>
          <ac:spMkLst>
            <pc:docMk/>
            <pc:sldMk cId="581146614" sldId="433"/>
            <ac:spMk id="4" creationId="{91230A45-AF37-4CA0-8C32-6433BE47693C}"/>
          </ac:spMkLst>
        </pc:spChg>
        <pc:spChg chg="add del">
          <ac:chgData name="Thomas Nield" userId="e7924354f0a44a8c" providerId="LiveId" clId="{10817D25-6C38-4A38-BFDA-6B7E9AB0B9B6}" dt="2019-04-12T22:44:04.224" v="13954"/>
          <ac:spMkLst>
            <pc:docMk/>
            <pc:sldMk cId="581146614" sldId="433"/>
            <ac:spMk id="5" creationId="{D1730665-9F28-4CEB-BC98-35813EE43E50}"/>
          </ac:spMkLst>
        </pc:spChg>
        <pc:spChg chg="add mod">
          <ac:chgData name="Thomas Nield" userId="e7924354f0a44a8c" providerId="LiveId" clId="{10817D25-6C38-4A38-BFDA-6B7E9AB0B9B6}" dt="2019-04-12T22:44:52.722" v="13959" actId="255"/>
          <ac:spMkLst>
            <pc:docMk/>
            <pc:sldMk cId="581146614" sldId="433"/>
            <ac:spMk id="6" creationId="{977B7469-65F1-48EB-AD04-4F043412BC9D}"/>
          </ac:spMkLst>
        </pc:spChg>
        <pc:spChg chg="add mod">
          <ac:chgData name="Thomas Nield" userId="e7924354f0a44a8c" providerId="LiveId" clId="{10817D25-6C38-4A38-BFDA-6B7E9AB0B9B6}" dt="2019-04-12T23:06:28.274" v="14741" actId="20577"/>
          <ac:spMkLst>
            <pc:docMk/>
            <pc:sldMk cId="581146614" sldId="433"/>
            <ac:spMk id="7" creationId="{5EE1791C-BF19-401B-9484-BE13D823AFBC}"/>
          </ac:spMkLst>
        </pc:spChg>
      </pc:sldChg>
      <pc:sldChg chg="addSp delSp modSp add">
        <pc:chgData name="Thomas Nield" userId="e7924354f0a44a8c" providerId="LiveId" clId="{10817D25-6C38-4A38-BFDA-6B7E9AB0B9B6}" dt="2019-04-13T00:12:36.325" v="16401" actId="20577"/>
        <pc:sldMkLst>
          <pc:docMk/>
          <pc:sldMk cId="1848716800" sldId="435"/>
        </pc:sldMkLst>
        <pc:spChg chg="mod">
          <ac:chgData name="Thomas Nield" userId="e7924354f0a44a8c" providerId="LiveId" clId="{10817D25-6C38-4A38-BFDA-6B7E9AB0B9B6}" dt="2019-04-13T00:12:36.325" v="16401" actId="20577"/>
          <ac:spMkLst>
            <pc:docMk/>
            <pc:sldMk cId="1848716800" sldId="435"/>
            <ac:spMk id="2" creationId="{AC3A1089-31A0-4A26-8F23-BE9DB3B8E24E}"/>
          </ac:spMkLst>
        </pc:spChg>
        <pc:spChg chg="mod">
          <ac:chgData name="Thomas Nield" userId="e7924354f0a44a8c" providerId="LiveId" clId="{10817D25-6C38-4A38-BFDA-6B7E9AB0B9B6}" dt="2019-04-12T23:08:28.748" v="14898" actId="20577"/>
          <ac:spMkLst>
            <pc:docMk/>
            <pc:sldMk cId="1848716800" sldId="435"/>
            <ac:spMk id="3" creationId="{9427C361-9BBB-4A71-BE91-459C6664AE55}"/>
          </ac:spMkLst>
        </pc:spChg>
        <pc:spChg chg="add mod">
          <ac:chgData name="Thomas Nield" userId="e7924354f0a44a8c" providerId="LiveId" clId="{10817D25-6C38-4A38-BFDA-6B7E9AB0B9B6}" dt="2019-04-12T23:01:31.878" v="14199" actId="20577"/>
          <ac:spMkLst>
            <pc:docMk/>
            <pc:sldMk cId="1848716800" sldId="435"/>
            <ac:spMk id="5" creationId="{A0E98CE7-DB40-4C3C-B055-AC87A327F179}"/>
          </ac:spMkLst>
        </pc:spChg>
        <pc:spChg chg="del">
          <ac:chgData name="Thomas Nield" userId="e7924354f0a44a8c" providerId="LiveId" clId="{10817D25-6C38-4A38-BFDA-6B7E9AB0B9B6}" dt="2019-04-12T22:59:31.595" v="14069" actId="478"/>
          <ac:spMkLst>
            <pc:docMk/>
            <pc:sldMk cId="1848716800" sldId="435"/>
            <ac:spMk id="6" creationId="{977B7469-65F1-48EB-AD04-4F043412BC9D}"/>
          </ac:spMkLst>
        </pc:spChg>
      </pc:sldChg>
      <pc:sldChg chg="addSp delSp modSp add">
        <pc:chgData name="Thomas Nield" userId="e7924354f0a44a8c" providerId="LiveId" clId="{10817D25-6C38-4A38-BFDA-6B7E9AB0B9B6}" dt="2019-04-13T00:42:36.597" v="16997" actId="14826"/>
        <pc:sldMkLst>
          <pc:docMk/>
          <pc:sldMk cId="989688458" sldId="436"/>
        </pc:sldMkLst>
        <pc:spChg chg="mod">
          <ac:chgData name="Thomas Nield" userId="e7924354f0a44a8c" providerId="LiveId" clId="{10817D25-6C38-4A38-BFDA-6B7E9AB0B9B6}" dt="2019-04-12T23:22:07.090" v="15168" actId="20577"/>
          <ac:spMkLst>
            <pc:docMk/>
            <pc:sldMk cId="989688458" sldId="436"/>
            <ac:spMk id="3" creationId="{7151CF6D-C442-452F-B59C-EC0F9B09B0FA}"/>
          </ac:spMkLst>
        </pc:spChg>
        <pc:spChg chg="del">
          <ac:chgData name="Thomas Nield" userId="e7924354f0a44a8c" providerId="LiveId" clId="{10817D25-6C38-4A38-BFDA-6B7E9AB0B9B6}" dt="2019-04-12T23:21:27.179" v="14961" actId="478"/>
          <ac:spMkLst>
            <pc:docMk/>
            <pc:sldMk cId="989688458" sldId="436"/>
            <ac:spMk id="16" creationId="{7B915B75-09F3-4DB4-ABA5-7273B4D3D1A5}"/>
          </ac:spMkLst>
        </pc:spChg>
        <pc:grpChg chg="mod">
          <ac:chgData name="Thomas Nield" userId="e7924354f0a44a8c" providerId="LiveId" clId="{10817D25-6C38-4A38-BFDA-6B7E9AB0B9B6}" dt="2019-04-12T23:22:15.091" v="15169" actId="1076"/>
          <ac:grpSpMkLst>
            <pc:docMk/>
            <pc:sldMk cId="989688458" sldId="436"/>
            <ac:grpSpMk id="4" creationId="{51DE5863-E32E-4141-B293-D5899373C2FA}"/>
          </ac:grpSpMkLst>
        </pc:grpChg>
        <pc:grpChg chg="mod">
          <ac:chgData name="Thomas Nield" userId="e7924354f0a44a8c" providerId="LiveId" clId="{10817D25-6C38-4A38-BFDA-6B7E9AB0B9B6}" dt="2019-04-12T23:22:15.091" v="15169" actId="1076"/>
          <ac:grpSpMkLst>
            <pc:docMk/>
            <pc:sldMk cId="989688458" sldId="436"/>
            <ac:grpSpMk id="7" creationId="{0BAB787B-D73F-4A88-BCE2-C48D6341365D}"/>
          </ac:grpSpMkLst>
        </pc:grpChg>
        <pc:picChg chg="add mod">
          <ac:chgData name="Thomas Nield" userId="e7924354f0a44a8c" providerId="LiveId" clId="{10817D25-6C38-4A38-BFDA-6B7E9AB0B9B6}" dt="2019-04-13T00:42:36.597" v="16997" actId="14826"/>
          <ac:picMkLst>
            <pc:docMk/>
            <pc:sldMk cId="989688458" sldId="436"/>
            <ac:picMk id="12" creationId="{B3CD03C8-FDD4-4DBC-9E81-6F662277F99A}"/>
          </ac:picMkLst>
        </pc:picChg>
        <pc:picChg chg="del">
          <ac:chgData name="Thomas Nield" userId="e7924354f0a44a8c" providerId="LiveId" clId="{10817D25-6C38-4A38-BFDA-6B7E9AB0B9B6}" dt="2019-04-12T23:21:27.179" v="14961" actId="478"/>
          <ac:picMkLst>
            <pc:docMk/>
            <pc:sldMk cId="989688458" sldId="436"/>
            <ac:picMk id="15" creationId="{08CAA8CE-5491-4027-96BE-83497322B51B}"/>
          </ac:picMkLst>
        </pc:picChg>
      </pc:sldChg>
      <pc:sldChg chg="addSp delSp modSp add">
        <pc:chgData name="Thomas Nield" userId="e7924354f0a44a8c" providerId="LiveId" clId="{10817D25-6C38-4A38-BFDA-6B7E9AB0B9B6}" dt="2019-04-13T01:13:45.108" v="18478" actId="1076"/>
        <pc:sldMkLst>
          <pc:docMk/>
          <pc:sldMk cId="3469315383" sldId="437"/>
        </pc:sldMkLst>
        <pc:spChg chg="mod">
          <ac:chgData name="Thomas Nield" userId="e7924354f0a44a8c" providerId="LiveId" clId="{10817D25-6C38-4A38-BFDA-6B7E9AB0B9B6}" dt="2019-04-12T23:36:09.521" v="15208" actId="20577"/>
          <ac:spMkLst>
            <pc:docMk/>
            <pc:sldMk cId="3469315383" sldId="437"/>
            <ac:spMk id="2" creationId="{0625127B-C06E-4E38-88C7-CEA2DB82EE17}"/>
          </ac:spMkLst>
        </pc:spChg>
        <pc:spChg chg="mod">
          <ac:chgData name="Thomas Nield" userId="e7924354f0a44a8c" providerId="LiveId" clId="{10817D25-6C38-4A38-BFDA-6B7E9AB0B9B6}" dt="2019-04-12T23:55:05.108" v="16170" actId="20577"/>
          <ac:spMkLst>
            <pc:docMk/>
            <pc:sldMk cId="3469315383" sldId="437"/>
            <ac:spMk id="3" creationId="{7191CEAD-41F2-4E1E-A399-39D970887FF6}"/>
          </ac:spMkLst>
        </pc:spChg>
        <pc:spChg chg="add del mod">
          <ac:chgData name="Thomas Nield" userId="e7924354f0a44a8c" providerId="LiveId" clId="{10817D25-6C38-4A38-BFDA-6B7E9AB0B9B6}" dt="2019-04-13T01:08:53.440" v="18475" actId="478"/>
          <ac:spMkLst>
            <pc:docMk/>
            <pc:sldMk cId="3469315383" sldId="437"/>
            <ac:spMk id="6" creationId="{60A544C9-8985-4160-8763-9159A710B55F}"/>
          </ac:spMkLst>
        </pc:spChg>
        <pc:picChg chg="add mod">
          <ac:chgData name="Thomas Nield" userId="e7924354f0a44a8c" providerId="LiveId" clId="{10817D25-6C38-4A38-BFDA-6B7E9AB0B9B6}" dt="2019-04-13T01:13:45.108" v="18478" actId="1076"/>
          <ac:picMkLst>
            <pc:docMk/>
            <pc:sldMk cId="3469315383" sldId="437"/>
            <ac:picMk id="5" creationId="{270F2C88-9FA6-4B5E-B8A3-A5AC8A301B33}"/>
          </ac:picMkLst>
        </pc:picChg>
      </pc:sldChg>
      <pc:sldChg chg="addSp delSp modSp add">
        <pc:chgData name="Thomas Nield" userId="e7924354f0a44a8c" providerId="LiveId" clId="{10817D25-6C38-4A38-BFDA-6B7E9AB0B9B6}" dt="2019-04-13T01:17:00.529" v="18481" actId="1038"/>
        <pc:sldMkLst>
          <pc:docMk/>
          <pc:sldMk cId="530817295" sldId="438"/>
        </pc:sldMkLst>
        <pc:spChg chg="mod">
          <ac:chgData name="Thomas Nield" userId="e7924354f0a44a8c" providerId="LiveId" clId="{10817D25-6C38-4A38-BFDA-6B7E9AB0B9B6}" dt="2019-04-13T01:17:00.529" v="18481" actId="1038"/>
          <ac:spMkLst>
            <pc:docMk/>
            <pc:sldMk cId="530817295" sldId="438"/>
            <ac:spMk id="3" creationId="{7191CEAD-41F2-4E1E-A399-39D970887FF6}"/>
          </ac:spMkLst>
        </pc:spChg>
        <pc:spChg chg="add mod">
          <ac:chgData name="Thomas Nield" userId="e7924354f0a44a8c" providerId="LiveId" clId="{10817D25-6C38-4A38-BFDA-6B7E9AB0B9B6}" dt="2019-04-13T01:16:58.807" v="18480" actId="1036"/>
          <ac:spMkLst>
            <pc:docMk/>
            <pc:sldMk cId="530817295" sldId="438"/>
            <ac:spMk id="10" creationId="{8E025040-76C5-425C-B98B-DDE394192391}"/>
          </ac:spMkLst>
        </pc:spChg>
        <pc:picChg chg="add del mod">
          <ac:chgData name="Thomas Nield" userId="e7924354f0a44a8c" providerId="LiveId" clId="{10817D25-6C38-4A38-BFDA-6B7E9AB0B9B6}" dt="2019-04-12T23:45:02.284" v="15885" actId="478"/>
          <ac:picMkLst>
            <pc:docMk/>
            <pc:sldMk cId="530817295" sldId="438"/>
            <ac:picMk id="5122" creationId="{6E6F504F-3F28-4B49-BE73-CDE8937CA238}"/>
          </ac:picMkLst>
        </pc:picChg>
        <pc:picChg chg="add del mod">
          <ac:chgData name="Thomas Nield" userId="e7924354f0a44a8c" providerId="LiveId" clId="{10817D25-6C38-4A38-BFDA-6B7E9AB0B9B6}" dt="2019-04-12T23:48:59.179" v="15912" actId="478"/>
          <ac:picMkLst>
            <pc:docMk/>
            <pc:sldMk cId="530817295" sldId="438"/>
            <ac:picMk id="5124" creationId="{16951F1F-180E-49B0-8A52-ADF5715BEFC3}"/>
          </ac:picMkLst>
        </pc:picChg>
        <pc:picChg chg="add mod">
          <ac:chgData name="Thomas Nield" userId="e7924354f0a44a8c" providerId="LiveId" clId="{10817D25-6C38-4A38-BFDA-6B7E9AB0B9B6}" dt="2019-04-12T23:49:05.646" v="15916" actId="1076"/>
          <ac:picMkLst>
            <pc:docMk/>
            <pc:sldMk cId="530817295" sldId="438"/>
            <ac:picMk id="5126" creationId="{E3A66E7F-B151-40A3-8FD9-5167182F8BDE}"/>
          </ac:picMkLst>
        </pc:picChg>
        <pc:cxnChg chg="add mod">
          <ac:chgData name="Thomas Nield" userId="e7924354f0a44a8c" providerId="LiveId" clId="{10817D25-6C38-4A38-BFDA-6B7E9AB0B9B6}" dt="2019-04-12T23:49:17.957" v="15919" actId="14100"/>
          <ac:cxnSpMkLst>
            <pc:docMk/>
            <pc:sldMk cId="530817295" sldId="438"/>
            <ac:cxnSpMk id="6" creationId="{96F47CB5-C25F-42C2-9F3C-B4750D238C4A}"/>
          </ac:cxnSpMkLst>
        </pc:cxnChg>
        <pc:cxnChg chg="add mod">
          <ac:chgData name="Thomas Nield" userId="e7924354f0a44a8c" providerId="LiveId" clId="{10817D25-6C38-4A38-BFDA-6B7E9AB0B9B6}" dt="2019-04-12T23:49:25.359" v="15920" actId="14100"/>
          <ac:cxnSpMkLst>
            <pc:docMk/>
            <pc:sldMk cId="530817295" sldId="438"/>
            <ac:cxnSpMk id="9" creationId="{33779253-4567-40F5-A306-7A1C9DD8705E}"/>
          </ac:cxnSpMkLst>
        </pc:cxnChg>
      </pc:sldChg>
      <pc:sldChg chg="addSp delSp modSp add">
        <pc:chgData name="Thomas Nield" userId="e7924354f0a44a8c" providerId="LiveId" clId="{10817D25-6C38-4A38-BFDA-6B7E9AB0B9B6}" dt="2019-04-13T01:17:02.833" v="18482"/>
        <pc:sldMkLst>
          <pc:docMk/>
          <pc:sldMk cId="3800917577" sldId="439"/>
        </pc:sldMkLst>
        <pc:spChg chg="del">
          <ac:chgData name="Thomas Nield" userId="e7924354f0a44a8c" providerId="LiveId" clId="{10817D25-6C38-4A38-BFDA-6B7E9AB0B9B6}" dt="2019-04-13T00:06:24.207" v="16182" actId="478"/>
          <ac:spMkLst>
            <pc:docMk/>
            <pc:sldMk cId="3800917577" sldId="439"/>
            <ac:spMk id="3" creationId="{7191CEAD-41F2-4E1E-A399-39D970887FF6}"/>
          </ac:spMkLst>
        </pc:spChg>
        <pc:spChg chg="add mod">
          <ac:chgData name="Thomas Nield" userId="e7924354f0a44a8c" providerId="LiveId" clId="{10817D25-6C38-4A38-BFDA-6B7E9AB0B9B6}" dt="2019-04-13T00:08:28.771" v="16238" actId="114"/>
          <ac:spMkLst>
            <pc:docMk/>
            <pc:sldMk cId="3800917577" sldId="439"/>
            <ac:spMk id="5" creationId="{92155901-94FB-4C52-948C-C52235539103}"/>
          </ac:spMkLst>
        </pc:spChg>
        <pc:spChg chg="add mod">
          <ac:chgData name="Thomas Nield" userId="e7924354f0a44a8c" providerId="LiveId" clId="{10817D25-6C38-4A38-BFDA-6B7E9AB0B9B6}" dt="2019-04-13T00:06:53.343" v="16190" actId="1076"/>
          <ac:spMkLst>
            <pc:docMk/>
            <pc:sldMk cId="3800917577" sldId="439"/>
            <ac:spMk id="7" creationId="{120C00A9-8C85-4A9F-A1BB-521EFE1CC490}"/>
          </ac:spMkLst>
        </pc:spChg>
        <pc:spChg chg="add">
          <ac:chgData name="Thomas Nield" userId="e7924354f0a44a8c" providerId="LiveId" clId="{10817D25-6C38-4A38-BFDA-6B7E9AB0B9B6}" dt="2019-04-13T01:17:02.833" v="18482"/>
          <ac:spMkLst>
            <pc:docMk/>
            <pc:sldMk cId="3800917577" sldId="439"/>
            <ac:spMk id="12" creationId="{58A904F9-FBB3-4438-ADF4-1232D78EE482}"/>
          </ac:spMkLst>
        </pc:spChg>
        <pc:picChg chg="add del mod">
          <ac:chgData name="Thomas Nield" userId="e7924354f0a44a8c" providerId="LiveId" clId="{10817D25-6C38-4A38-BFDA-6B7E9AB0B9B6}" dt="2019-04-12T23:55:54.443" v="16179" actId="1076"/>
          <ac:picMkLst>
            <pc:docMk/>
            <pc:sldMk cId="3800917577" sldId="439"/>
            <ac:picMk id="5126" creationId="{E3A66E7F-B151-40A3-8FD9-5167182F8BDE}"/>
          </ac:picMkLst>
        </pc:picChg>
        <pc:picChg chg="add del">
          <ac:chgData name="Thomas Nield" userId="e7924354f0a44a8c" providerId="LiveId" clId="{10817D25-6C38-4A38-BFDA-6B7E9AB0B9B6}" dt="2019-04-12T23:55:50.496" v="16175"/>
          <ac:picMkLst>
            <pc:docMk/>
            <pc:sldMk cId="3800917577" sldId="439"/>
            <ac:picMk id="6146" creationId="{E4DA82DD-AC19-4138-91CF-0CCCA086A2E6}"/>
          </ac:picMkLst>
        </pc:picChg>
        <pc:picChg chg="add mod">
          <ac:chgData name="Thomas Nield" userId="e7924354f0a44a8c" providerId="LiveId" clId="{10817D25-6C38-4A38-BFDA-6B7E9AB0B9B6}" dt="2019-04-12T23:56:02.018" v="16181" actId="1076"/>
          <ac:picMkLst>
            <pc:docMk/>
            <pc:sldMk cId="3800917577" sldId="439"/>
            <ac:picMk id="6148" creationId="{6146EB9A-88CC-49C0-8FF3-DCBA3F6A8C63}"/>
          </ac:picMkLst>
        </pc:picChg>
      </pc:sldChg>
      <pc:sldChg chg="addSp delSp modSp add">
        <pc:chgData name="Thomas Nield" userId="e7924354f0a44a8c" providerId="LiveId" clId="{10817D25-6C38-4A38-BFDA-6B7E9AB0B9B6}" dt="2019-04-13T01:26:52.510" v="18550" actId="20577"/>
        <pc:sldMkLst>
          <pc:docMk/>
          <pc:sldMk cId="882435695" sldId="440"/>
        </pc:sldMkLst>
        <pc:spChg chg="mod">
          <ac:chgData name="Thomas Nield" userId="e7924354f0a44a8c" providerId="LiveId" clId="{10817D25-6C38-4A38-BFDA-6B7E9AB0B9B6}" dt="2019-04-13T00:52:09.189" v="18121" actId="14100"/>
          <ac:spMkLst>
            <pc:docMk/>
            <pc:sldMk cId="882435695" sldId="440"/>
            <ac:spMk id="2" creationId="{28962F03-BC8C-4316-96E4-83D55B3C6409}"/>
          </ac:spMkLst>
        </pc:spChg>
        <pc:spChg chg="del">
          <ac:chgData name="Thomas Nield" userId="e7924354f0a44a8c" providerId="LiveId" clId="{10817D25-6C38-4A38-BFDA-6B7E9AB0B9B6}" dt="2019-04-13T00:15:01.421" v="16449" actId="478"/>
          <ac:spMkLst>
            <pc:docMk/>
            <pc:sldMk cId="882435695" sldId="440"/>
            <ac:spMk id="3" creationId="{0FD37405-8B9A-438E-B555-79D8DC724C6C}"/>
          </ac:spMkLst>
        </pc:spChg>
        <pc:spChg chg="add del mod">
          <ac:chgData name="Thomas Nield" userId="e7924354f0a44a8c" providerId="LiveId" clId="{10817D25-6C38-4A38-BFDA-6B7E9AB0B9B6}" dt="2019-04-13T00:16:17.341" v="16464" actId="478"/>
          <ac:spMkLst>
            <pc:docMk/>
            <pc:sldMk cId="882435695" sldId="440"/>
            <ac:spMk id="6" creationId="{5D344F0B-7349-4389-B8F4-7BB71D66594A}"/>
          </ac:spMkLst>
        </pc:spChg>
        <pc:spChg chg="mod">
          <ac:chgData name="Thomas Nield" userId="e7924354f0a44a8c" providerId="LiveId" clId="{10817D25-6C38-4A38-BFDA-6B7E9AB0B9B6}" dt="2019-04-13T00:17:12.876" v="16473" actId="207"/>
          <ac:spMkLst>
            <pc:docMk/>
            <pc:sldMk cId="882435695" sldId="440"/>
            <ac:spMk id="8" creationId="{8BA8E5C3-A930-42F4-8CBC-D09422F1D2E6}"/>
          </ac:spMkLst>
        </pc:spChg>
        <pc:spChg chg="add mod">
          <ac:chgData name="Thomas Nield" userId="e7924354f0a44a8c" providerId="LiveId" clId="{10817D25-6C38-4A38-BFDA-6B7E9AB0B9B6}" dt="2019-04-13T01:25:44.421" v="18494" actId="20577"/>
          <ac:spMkLst>
            <pc:docMk/>
            <pc:sldMk cId="882435695" sldId="440"/>
            <ac:spMk id="9" creationId="{895D21B6-6C82-4D53-9045-C18846281C54}"/>
          </ac:spMkLst>
        </pc:spChg>
        <pc:spChg chg="add del mod">
          <ac:chgData name="Thomas Nield" userId="e7924354f0a44a8c" providerId="LiveId" clId="{10817D25-6C38-4A38-BFDA-6B7E9AB0B9B6}" dt="2019-04-13T00:24:29.487" v="16659" actId="478"/>
          <ac:spMkLst>
            <pc:docMk/>
            <pc:sldMk cId="882435695" sldId="440"/>
            <ac:spMk id="14" creationId="{298156E4-7409-44EF-8C2F-F0302ADA2B0E}"/>
          </ac:spMkLst>
        </pc:spChg>
        <pc:spChg chg="add mod">
          <ac:chgData name="Thomas Nield" userId="e7924354f0a44a8c" providerId="LiveId" clId="{10817D25-6C38-4A38-BFDA-6B7E9AB0B9B6}" dt="2019-04-13T01:26:52.510" v="18550" actId="20577"/>
          <ac:spMkLst>
            <pc:docMk/>
            <pc:sldMk cId="882435695" sldId="440"/>
            <ac:spMk id="15" creationId="{566DB868-404B-4956-9B40-EBF8F84FC54B}"/>
          </ac:spMkLst>
        </pc:spChg>
        <pc:spChg chg="add mod">
          <ac:chgData name="Thomas Nield" userId="e7924354f0a44a8c" providerId="LiveId" clId="{10817D25-6C38-4A38-BFDA-6B7E9AB0B9B6}" dt="2019-04-13T00:34:38.662" v="16987" actId="108"/>
          <ac:spMkLst>
            <pc:docMk/>
            <pc:sldMk cId="882435695" sldId="440"/>
            <ac:spMk id="17" creationId="{77C29156-8B93-41C6-A53C-05EFD18E66EA}"/>
          </ac:spMkLst>
        </pc:spChg>
        <pc:spChg chg="add mod">
          <ac:chgData name="Thomas Nield" userId="e7924354f0a44a8c" providerId="LiveId" clId="{10817D25-6C38-4A38-BFDA-6B7E9AB0B9B6}" dt="2019-04-13T00:52:36.557" v="18137" actId="20577"/>
          <ac:spMkLst>
            <pc:docMk/>
            <pc:sldMk cId="882435695" sldId="440"/>
            <ac:spMk id="19" creationId="{1CF2DD81-0583-44F0-9B88-B0A190B9872A}"/>
          </ac:spMkLst>
        </pc:spChg>
        <pc:picChg chg="add mod">
          <ac:chgData name="Thomas Nield" userId="e7924354f0a44a8c" providerId="LiveId" clId="{10817D25-6C38-4A38-BFDA-6B7E9AB0B9B6}" dt="2019-04-13T00:33:53.165" v="16980" actId="1076"/>
          <ac:picMkLst>
            <pc:docMk/>
            <pc:sldMk cId="882435695" sldId="440"/>
            <ac:picMk id="11" creationId="{BB47E41F-A43E-4414-B5C5-B8892F23996D}"/>
          </ac:picMkLst>
        </pc:picChg>
        <pc:picChg chg="add mod">
          <ac:chgData name="Thomas Nield" userId="e7924354f0a44a8c" providerId="LiveId" clId="{10817D25-6C38-4A38-BFDA-6B7E9AB0B9B6}" dt="2019-04-13T00:33:43.802" v="16977" actId="1076"/>
          <ac:picMkLst>
            <pc:docMk/>
            <pc:sldMk cId="882435695" sldId="440"/>
            <ac:picMk id="16" creationId="{3C61BEFE-2439-407E-A1C0-BBA7B2760377}"/>
          </ac:picMkLst>
        </pc:picChg>
        <pc:picChg chg="add mod">
          <ac:chgData name="Thomas Nield" userId="e7924354f0a44a8c" providerId="LiveId" clId="{10817D25-6C38-4A38-BFDA-6B7E9AB0B9B6}" dt="2019-04-13T00:33:47.329" v="16978" actId="1076"/>
          <ac:picMkLst>
            <pc:docMk/>
            <pc:sldMk cId="882435695" sldId="440"/>
            <ac:picMk id="18" creationId="{E6D0C951-61DA-46F8-9EE8-ED52D796751E}"/>
          </ac:picMkLst>
        </pc:picChg>
        <pc:picChg chg="add mod">
          <ac:chgData name="Thomas Nield" userId="e7924354f0a44a8c" providerId="LiveId" clId="{10817D25-6C38-4A38-BFDA-6B7E9AB0B9B6}" dt="2019-04-13T00:33:39.588" v="16976" actId="1076"/>
          <ac:picMkLst>
            <pc:docMk/>
            <pc:sldMk cId="882435695" sldId="440"/>
            <ac:picMk id="7170" creationId="{B4A54248-7F3E-49A3-909D-B1DDF6037309}"/>
          </ac:picMkLst>
        </pc:picChg>
        <pc:cxnChg chg="add mod">
          <ac:chgData name="Thomas Nield" userId="e7924354f0a44a8c" providerId="LiveId" clId="{10817D25-6C38-4A38-BFDA-6B7E9AB0B9B6}" dt="2019-04-13T00:33:39.588" v="16976" actId="1076"/>
          <ac:cxnSpMkLst>
            <pc:docMk/>
            <pc:sldMk cId="882435695" sldId="440"/>
            <ac:cxnSpMk id="5" creationId="{AC58090D-60FF-4529-A274-E48FA48CF153}"/>
          </ac:cxnSpMkLst>
        </pc:cxnChg>
        <pc:cxnChg chg="add mod">
          <ac:chgData name="Thomas Nield" userId="e7924354f0a44a8c" providerId="LiveId" clId="{10817D25-6C38-4A38-BFDA-6B7E9AB0B9B6}" dt="2019-04-13T00:33:39.588" v="16976" actId="1076"/>
          <ac:cxnSpMkLst>
            <pc:docMk/>
            <pc:sldMk cId="882435695" sldId="440"/>
            <ac:cxnSpMk id="7" creationId="{E36A9BED-C62F-4F2B-AA16-7F713D1EF74D}"/>
          </ac:cxnSpMkLst>
        </pc:cxnChg>
        <pc:cxnChg chg="add del mod">
          <ac:chgData name="Thomas Nield" userId="e7924354f0a44a8c" providerId="LiveId" clId="{10817D25-6C38-4A38-BFDA-6B7E9AB0B9B6}" dt="2019-04-13T00:24:29.487" v="16659" actId="478"/>
          <ac:cxnSpMkLst>
            <pc:docMk/>
            <pc:sldMk cId="882435695" sldId="440"/>
            <ac:cxnSpMk id="12" creationId="{512A203D-9A93-44E4-8E88-B17FE8F1E42F}"/>
          </ac:cxnSpMkLst>
        </pc:cxnChg>
        <pc:cxnChg chg="add del mod">
          <ac:chgData name="Thomas Nield" userId="e7924354f0a44a8c" providerId="LiveId" clId="{10817D25-6C38-4A38-BFDA-6B7E9AB0B9B6}" dt="2019-04-13T00:24:29.487" v="16659" actId="478"/>
          <ac:cxnSpMkLst>
            <pc:docMk/>
            <pc:sldMk cId="882435695" sldId="440"/>
            <ac:cxnSpMk id="13" creationId="{3509170E-534E-4129-AAD3-DE31C6075958}"/>
          </ac:cxnSpMkLst>
        </pc:cxnChg>
      </pc:sldChg>
      <pc:sldChg chg="addSp modSp add">
        <pc:chgData name="Thomas Nield" userId="e7924354f0a44a8c" providerId="LiveId" clId="{10817D25-6C38-4A38-BFDA-6B7E9AB0B9B6}" dt="2019-04-13T18:59:34.158" v="34457" actId="6549"/>
        <pc:sldMkLst>
          <pc:docMk/>
          <pc:sldMk cId="337537963" sldId="441"/>
        </pc:sldMkLst>
        <pc:spChg chg="mod">
          <ac:chgData name="Thomas Nield" userId="e7924354f0a44a8c" providerId="LiveId" clId="{10817D25-6C38-4A38-BFDA-6B7E9AB0B9B6}" dt="2019-04-13T00:44:13.844" v="17007" actId="1076"/>
          <ac:spMkLst>
            <pc:docMk/>
            <pc:sldMk cId="337537963" sldId="441"/>
            <ac:spMk id="2" creationId="{39027344-1AFC-4CBE-9DED-6553CCEE06DD}"/>
          </ac:spMkLst>
        </pc:spChg>
        <pc:spChg chg="mod">
          <ac:chgData name="Thomas Nield" userId="e7924354f0a44a8c" providerId="LiveId" clId="{10817D25-6C38-4A38-BFDA-6B7E9AB0B9B6}" dt="2019-04-13T00:45:16.365" v="17044" actId="27636"/>
          <ac:spMkLst>
            <pc:docMk/>
            <pc:sldMk cId="337537963" sldId="441"/>
            <ac:spMk id="3" creationId="{7151CF6D-C442-452F-B59C-EC0F9B09B0FA}"/>
          </ac:spMkLst>
        </pc:spChg>
        <pc:spChg chg="add mod">
          <ac:chgData name="Thomas Nield" userId="e7924354f0a44a8c" providerId="LiveId" clId="{10817D25-6C38-4A38-BFDA-6B7E9AB0B9B6}" dt="2019-04-13T00:44:46.038" v="17016" actId="1076"/>
          <ac:spMkLst>
            <pc:docMk/>
            <pc:sldMk cId="337537963" sldId="441"/>
            <ac:spMk id="13" creationId="{22D18E90-0129-4486-966D-92CFCFFF8273}"/>
          </ac:spMkLst>
        </pc:spChg>
        <pc:spChg chg="add mod">
          <ac:chgData name="Thomas Nield" userId="e7924354f0a44a8c" providerId="LiveId" clId="{10817D25-6C38-4A38-BFDA-6B7E9AB0B9B6}" dt="2019-04-13T18:59:34.158" v="34457" actId="6549"/>
          <ac:spMkLst>
            <pc:docMk/>
            <pc:sldMk cId="337537963" sldId="441"/>
            <ac:spMk id="14" creationId="{8BB29A04-3A5F-4F64-8195-C024AD9D5154}"/>
          </ac:spMkLst>
        </pc:spChg>
        <pc:picChg chg="add mod">
          <ac:chgData name="Thomas Nield" userId="e7924354f0a44a8c" providerId="LiveId" clId="{10817D25-6C38-4A38-BFDA-6B7E9AB0B9B6}" dt="2019-04-13T00:44:18.173" v="17009" actId="1076"/>
          <ac:picMkLst>
            <pc:docMk/>
            <pc:sldMk cId="337537963" sldId="441"/>
            <ac:picMk id="11" creationId="{0E0CCC5C-D8A8-49EB-B97B-A61D5D6E6C8A}"/>
          </ac:picMkLst>
        </pc:picChg>
      </pc:sldChg>
      <pc:sldChg chg="addSp modSp add">
        <pc:chgData name="Thomas Nield" userId="e7924354f0a44a8c" providerId="LiveId" clId="{10817D25-6C38-4A38-BFDA-6B7E9AB0B9B6}" dt="2019-04-13T00:49:00.815" v="17855" actId="20577"/>
        <pc:sldMkLst>
          <pc:docMk/>
          <pc:sldMk cId="793186349" sldId="442"/>
        </pc:sldMkLst>
        <pc:spChg chg="add mod">
          <ac:chgData name="Thomas Nield" userId="e7924354f0a44a8c" providerId="LiveId" clId="{10817D25-6C38-4A38-BFDA-6B7E9AB0B9B6}" dt="2019-04-13T00:47:45.688" v="17526" actId="1076"/>
          <ac:spMkLst>
            <pc:docMk/>
            <pc:sldMk cId="793186349" sldId="442"/>
            <ac:spMk id="11" creationId="{4144CF71-6097-4F37-8459-B8B7708E10D4}"/>
          </ac:spMkLst>
        </pc:spChg>
        <pc:spChg chg="add mod">
          <ac:chgData name="Thomas Nield" userId="e7924354f0a44a8c" providerId="LiveId" clId="{10817D25-6C38-4A38-BFDA-6B7E9AB0B9B6}" dt="2019-04-13T00:49:00.815" v="17855" actId="20577"/>
          <ac:spMkLst>
            <pc:docMk/>
            <pc:sldMk cId="793186349" sldId="442"/>
            <ac:spMk id="12" creationId="{4F4B9E41-2E2D-46AF-A161-AC428AD2EFE0}"/>
          </ac:spMkLst>
        </pc:spChg>
      </pc:sldChg>
      <pc:sldChg chg="addSp modSp add">
        <pc:chgData name="Thomas Nield" userId="e7924354f0a44a8c" providerId="LiveId" clId="{10817D25-6C38-4A38-BFDA-6B7E9AB0B9B6}" dt="2019-04-13T00:51:35.030" v="18120" actId="20577"/>
        <pc:sldMkLst>
          <pc:docMk/>
          <pc:sldMk cId="2937863300" sldId="443"/>
        </pc:sldMkLst>
        <pc:spChg chg="add mod">
          <ac:chgData name="Thomas Nield" userId="e7924354f0a44a8c" providerId="LiveId" clId="{10817D25-6C38-4A38-BFDA-6B7E9AB0B9B6}" dt="2019-04-13T00:50:04.858" v="17863" actId="1076"/>
          <ac:spMkLst>
            <pc:docMk/>
            <pc:sldMk cId="2937863300" sldId="443"/>
            <ac:spMk id="11" creationId="{2F7234C3-AA20-4328-9140-B33F95ECABBA}"/>
          </ac:spMkLst>
        </pc:spChg>
        <pc:spChg chg="add mod">
          <ac:chgData name="Thomas Nield" userId="e7924354f0a44a8c" providerId="LiveId" clId="{10817D25-6C38-4A38-BFDA-6B7E9AB0B9B6}" dt="2019-04-13T00:51:35.030" v="18120" actId="20577"/>
          <ac:spMkLst>
            <pc:docMk/>
            <pc:sldMk cId="2937863300" sldId="443"/>
            <ac:spMk id="13" creationId="{1332D1B5-3AD4-4547-BCBC-CAB60650032B}"/>
          </ac:spMkLst>
        </pc:spChg>
      </pc:sldChg>
      <pc:sldChg chg="addSp delSp modSp add ord">
        <pc:chgData name="Thomas Nield" userId="e7924354f0a44a8c" providerId="LiveId" clId="{10817D25-6C38-4A38-BFDA-6B7E9AB0B9B6}" dt="2019-04-13T06:41:46.859" v="25302" actId="1076"/>
        <pc:sldMkLst>
          <pc:docMk/>
          <pc:sldMk cId="3594002742" sldId="444"/>
        </pc:sldMkLst>
        <pc:spChg chg="mod">
          <ac:chgData name="Thomas Nield" userId="e7924354f0a44a8c" providerId="LiveId" clId="{10817D25-6C38-4A38-BFDA-6B7E9AB0B9B6}" dt="2019-04-13T04:13:30.622" v="18949"/>
          <ac:spMkLst>
            <pc:docMk/>
            <pc:sldMk cId="3594002742" sldId="444"/>
            <ac:spMk id="2" creationId="{FFAD8C7D-A028-4BC5-9326-4D83A69A558A}"/>
          </ac:spMkLst>
        </pc:spChg>
        <pc:spChg chg="mod">
          <ac:chgData name="Thomas Nield" userId="e7924354f0a44a8c" providerId="LiveId" clId="{10817D25-6C38-4A38-BFDA-6B7E9AB0B9B6}" dt="2019-04-13T06:41:42.230" v="25300" actId="20577"/>
          <ac:spMkLst>
            <pc:docMk/>
            <pc:sldMk cId="3594002742" sldId="444"/>
            <ac:spMk id="3" creationId="{AFC7D4C6-3C13-4E7C-993E-18C051790967}"/>
          </ac:spMkLst>
        </pc:spChg>
        <pc:picChg chg="add del mod">
          <ac:chgData name="Thomas Nield" userId="e7924354f0a44a8c" providerId="LiveId" clId="{10817D25-6C38-4A38-BFDA-6B7E9AB0B9B6}" dt="2019-04-13T04:16:17.305" v="18959" actId="478"/>
          <ac:picMkLst>
            <pc:docMk/>
            <pc:sldMk cId="3594002742" sldId="444"/>
            <ac:picMk id="4" creationId="{FAEB664D-CB6A-462B-BF74-3544CC4BDDE6}"/>
          </ac:picMkLst>
        </pc:picChg>
        <pc:picChg chg="add mod ord">
          <ac:chgData name="Thomas Nield" userId="e7924354f0a44a8c" providerId="LiveId" clId="{10817D25-6C38-4A38-BFDA-6B7E9AB0B9B6}" dt="2019-04-13T06:41:46.859" v="25302" actId="1076"/>
          <ac:picMkLst>
            <pc:docMk/>
            <pc:sldMk cId="3594002742" sldId="444"/>
            <ac:picMk id="5" creationId="{D1B52BE7-2F0C-4083-8352-9A4FB388D10E}"/>
          </ac:picMkLst>
        </pc:picChg>
        <pc:picChg chg="add mod">
          <ac:chgData name="Thomas Nield" userId="e7924354f0a44a8c" providerId="LiveId" clId="{10817D25-6C38-4A38-BFDA-6B7E9AB0B9B6}" dt="2019-04-13T06:41:45.266" v="25301" actId="1076"/>
          <ac:picMkLst>
            <pc:docMk/>
            <pc:sldMk cId="3594002742" sldId="444"/>
            <ac:picMk id="6" creationId="{1DA11ECA-C089-42C9-A89A-DDF5D788EED2}"/>
          </ac:picMkLst>
        </pc:picChg>
      </pc:sldChg>
      <pc:sldChg chg="addSp delSp modSp add ord">
        <pc:chgData name="Thomas Nield" userId="e7924354f0a44a8c" providerId="LiveId" clId="{10817D25-6C38-4A38-BFDA-6B7E9AB0B9B6}" dt="2019-04-13T18:44:32.613" v="34236" actId="20577"/>
        <pc:sldMkLst>
          <pc:docMk/>
          <pc:sldMk cId="2076244390" sldId="445"/>
        </pc:sldMkLst>
        <pc:spChg chg="mod">
          <ac:chgData name="Thomas Nield" userId="e7924354f0a44a8c" providerId="LiveId" clId="{10817D25-6C38-4A38-BFDA-6B7E9AB0B9B6}" dt="2019-04-13T06:24:41.345" v="24419" actId="20577"/>
          <ac:spMkLst>
            <pc:docMk/>
            <pc:sldMk cId="2076244390" sldId="445"/>
            <ac:spMk id="2" creationId="{8DB64A51-8F86-4A1D-9137-B10B39AE8E41}"/>
          </ac:spMkLst>
        </pc:spChg>
        <pc:spChg chg="mod">
          <ac:chgData name="Thomas Nield" userId="e7924354f0a44a8c" providerId="LiveId" clId="{10817D25-6C38-4A38-BFDA-6B7E9AB0B9B6}" dt="2019-04-13T18:44:32.613" v="34236" actId="20577"/>
          <ac:spMkLst>
            <pc:docMk/>
            <pc:sldMk cId="2076244390" sldId="445"/>
            <ac:spMk id="3" creationId="{C4D3F165-0095-4AC1-B2E5-4A192430C0AB}"/>
          </ac:spMkLst>
        </pc:spChg>
        <pc:spChg chg="add del">
          <ac:chgData name="Thomas Nield" userId="e7924354f0a44a8c" providerId="LiveId" clId="{10817D25-6C38-4A38-BFDA-6B7E9AB0B9B6}" dt="2019-04-13T04:56:46.771" v="22798"/>
          <ac:spMkLst>
            <pc:docMk/>
            <pc:sldMk cId="2076244390" sldId="445"/>
            <ac:spMk id="6" creationId="{AB4F0219-EFCC-4F42-BA59-211085E28D78}"/>
          </ac:spMkLst>
        </pc:spChg>
        <pc:picChg chg="add mod">
          <ac:chgData name="Thomas Nield" userId="e7924354f0a44a8c" providerId="LiveId" clId="{10817D25-6C38-4A38-BFDA-6B7E9AB0B9B6}" dt="2019-04-13T06:28:28.240" v="24463" actId="14100"/>
          <ac:picMkLst>
            <pc:docMk/>
            <pc:sldMk cId="2076244390" sldId="445"/>
            <ac:picMk id="4" creationId="{8AFE6571-D0A9-41E6-A752-A92C18499284}"/>
          </ac:picMkLst>
        </pc:picChg>
        <pc:picChg chg="add del mod">
          <ac:chgData name="Thomas Nield" userId="e7924354f0a44a8c" providerId="LiveId" clId="{10817D25-6C38-4A38-BFDA-6B7E9AB0B9B6}" dt="2019-04-13T06:29:32.748" v="24469" actId="14100"/>
          <ac:picMkLst>
            <pc:docMk/>
            <pc:sldMk cId="2076244390" sldId="445"/>
            <ac:picMk id="5" creationId="{1F4AB85F-D05C-4C78-86AE-37AAD04AFC2C}"/>
          </ac:picMkLst>
        </pc:picChg>
        <pc:picChg chg="add mod">
          <ac:chgData name="Thomas Nield" userId="e7924354f0a44a8c" providerId="LiveId" clId="{10817D25-6C38-4A38-BFDA-6B7E9AB0B9B6}" dt="2019-04-13T06:29:24.804" v="24468" actId="14826"/>
          <ac:picMkLst>
            <pc:docMk/>
            <pc:sldMk cId="2076244390" sldId="445"/>
            <ac:picMk id="7" creationId="{F8283B2A-C55E-4F5A-9D69-B3D5BCF80FE2}"/>
          </ac:picMkLst>
        </pc:picChg>
      </pc:sldChg>
      <pc:sldChg chg="addSp delSp modSp add ord">
        <pc:chgData name="Thomas Nield" userId="e7924354f0a44a8c" providerId="LiveId" clId="{10817D25-6C38-4A38-BFDA-6B7E9AB0B9B6}" dt="2019-04-13T18:00:01.702" v="32846" actId="20577"/>
        <pc:sldMkLst>
          <pc:docMk/>
          <pc:sldMk cId="1117004637" sldId="446"/>
        </pc:sldMkLst>
        <pc:spChg chg="mod">
          <ac:chgData name="Thomas Nield" userId="e7924354f0a44a8c" providerId="LiveId" clId="{10817D25-6C38-4A38-BFDA-6B7E9AB0B9B6}" dt="2019-04-13T05:38:22.501" v="24163" actId="20577"/>
          <ac:spMkLst>
            <pc:docMk/>
            <pc:sldMk cId="1117004637" sldId="446"/>
            <ac:spMk id="2" creationId="{07D07E00-A0BB-4113-95F1-6723B0054DAC}"/>
          </ac:spMkLst>
        </pc:spChg>
        <pc:spChg chg="mod">
          <ac:chgData name="Thomas Nield" userId="e7924354f0a44a8c" providerId="LiveId" clId="{10817D25-6C38-4A38-BFDA-6B7E9AB0B9B6}" dt="2019-04-13T18:00:01.702" v="32846" actId="20577"/>
          <ac:spMkLst>
            <pc:docMk/>
            <pc:sldMk cId="1117004637" sldId="446"/>
            <ac:spMk id="3" creationId="{1AC8FB15-4003-464E-8552-E22F8D77542B}"/>
          </ac:spMkLst>
        </pc:spChg>
        <pc:spChg chg="add del mod">
          <ac:chgData name="Thomas Nield" userId="e7924354f0a44a8c" providerId="LiveId" clId="{10817D25-6C38-4A38-BFDA-6B7E9AB0B9B6}" dt="2019-04-13T04:32:17.255" v="20337" actId="478"/>
          <ac:spMkLst>
            <pc:docMk/>
            <pc:sldMk cId="1117004637" sldId="446"/>
            <ac:spMk id="4" creationId="{44B54AD2-2917-45A6-B2C5-4BF9A147AB7D}"/>
          </ac:spMkLst>
        </pc:spChg>
        <pc:spChg chg="add del mod">
          <ac:chgData name="Thomas Nield" userId="e7924354f0a44a8c" providerId="LiveId" clId="{10817D25-6C38-4A38-BFDA-6B7E9AB0B9B6}" dt="2019-04-13T04:43:34.922" v="21226" actId="478"/>
          <ac:spMkLst>
            <pc:docMk/>
            <pc:sldMk cId="1117004637" sldId="446"/>
            <ac:spMk id="5" creationId="{CC5C805F-0BD2-4678-AA4B-3B8C806CB19F}"/>
          </ac:spMkLst>
        </pc:spChg>
        <pc:spChg chg="add del mod">
          <ac:chgData name="Thomas Nield" userId="e7924354f0a44a8c" providerId="LiveId" clId="{10817D25-6C38-4A38-BFDA-6B7E9AB0B9B6}" dt="2019-04-13T04:43:34.922" v="21226" actId="478"/>
          <ac:spMkLst>
            <pc:docMk/>
            <pc:sldMk cId="1117004637" sldId="446"/>
            <ac:spMk id="9" creationId="{4DCE859C-BED5-45BD-81B3-1A86C231E39D}"/>
          </ac:spMkLst>
        </pc:spChg>
        <pc:spChg chg="add del mod">
          <ac:chgData name="Thomas Nield" userId="e7924354f0a44a8c" providerId="LiveId" clId="{10817D25-6C38-4A38-BFDA-6B7E9AB0B9B6}" dt="2019-04-13T04:43:34.922" v="21226" actId="478"/>
          <ac:spMkLst>
            <pc:docMk/>
            <pc:sldMk cId="1117004637" sldId="446"/>
            <ac:spMk id="10" creationId="{8102ED34-8C30-4071-BA2A-7448FABF6DC4}"/>
          </ac:spMkLst>
        </pc:spChg>
        <pc:spChg chg="add">
          <ac:chgData name="Thomas Nield" userId="e7924354f0a44a8c" providerId="LiveId" clId="{10817D25-6C38-4A38-BFDA-6B7E9AB0B9B6}" dt="2019-04-13T04:43:35.189" v="21227"/>
          <ac:spMkLst>
            <pc:docMk/>
            <pc:sldMk cId="1117004637" sldId="446"/>
            <ac:spMk id="14" creationId="{9DF34BEE-3C2B-4204-A43C-85072921CE7D}"/>
          </ac:spMkLst>
        </pc:spChg>
        <pc:spChg chg="add">
          <ac:chgData name="Thomas Nield" userId="e7924354f0a44a8c" providerId="LiveId" clId="{10817D25-6C38-4A38-BFDA-6B7E9AB0B9B6}" dt="2019-04-13T04:43:35.189" v="21227"/>
          <ac:spMkLst>
            <pc:docMk/>
            <pc:sldMk cId="1117004637" sldId="446"/>
            <ac:spMk id="15" creationId="{3186613C-FD26-4B2B-B124-D991B35BAFB2}"/>
          </ac:spMkLst>
        </pc:spChg>
        <pc:spChg chg="add">
          <ac:chgData name="Thomas Nield" userId="e7924354f0a44a8c" providerId="LiveId" clId="{10817D25-6C38-4A38-BFDA-6B7E9AB0B9B6}" dt="2019-04-13T04:43:35.189" v="21227"/>
          <ac:spMkLst>
            <pc:docMk/>
            <pc:sldMk cId="1117004637" sldId="446"/>
            <ac:spMk id="16" creationId="{CDC5099D-4EEC-44B8-AA0A-916F2DD2CA8C}"/>
          </ac:spMkLst>
        </pc:spChg>
        <pc:spChg chg="add">
          <ac:chgData name="Thomas Nield" userId="e7924354f0a44a8c" providerId="LiveId" clId="{10817D25-6C38-4A38-BFDA-6B7E9AB0B9B6}" dt="2019-04-13T04:43:35.189" v="21227"/>
          <ac:spMkLst>
            <pc:docMk/>
            <pc:sldMk cId="1117004637" sldId="446"/>
            <ac:spMk id="18" creationId="{95586437-E9DC-4F20-AA65-825FFF667292}"/>
          </ac:spMkLst>
        </pc:spChg>
        <pc:spChg chg="add mod">
          <ac:chgData name="Thomas Nield" userId="e7924354f0a44a8c" providerId="LiveId" clId="{10817D25-6C38-4A38-BFDA-6B7E9AB0B9B6}" dt="2019-04-13T04:56:43.430" v="22796" actId="1037"/>
          <ac:spMkLst>
            <pc:docMk/>
            <pc:sldMk cId="1117004637" sldId="446"/>
            <ac:spMk id="19" creationId="{934A7BAA-CEC5-4E05-9029-DCCB92894366}"/>
          </ac:spMkLst>
        </pc:spChg>
        <pc:picChg chg="add">
          <ac:chgData name="Thomas Nield" userId="e7924354f0a44a8c" providerId="LiveId" clId="{10817D25-6C38-4A38-BFDA-6B7E9AB0B9B6}" dt="2019-04-13T04:43:35.189" v="21227"/>
          <ac:picMkLst>
            <pc:docMk/>
            <pc:sldMk cId="1117004637" sldId="446"/>
            <ac:picMk id="11" creationId="{5A5ABEC7-393E-4363-BAEC-8019E709A76C}"/>
          </ac:picMkLst>
        </pc:picChg>
        <pc:picChg chg="add">
          <ac:chgData name="Thomas Nield" userId="e7924354f0a44a8c" providerId="LiveId" clId="{10817D25-6C38-4A38-BFDA-6B7E9AB0B9B6}" dt="2019-04-13T04:43:35.189" v="21227"/>
          <ac:picMkLst>
            <pc:docMk/>
            <pc:sldMk cId="1117004637" sldId="446"/>
            <ac:picMk id="12" creationId="{F507689C-3F2D-44F1-B57C-2F00D04EF63A}"/>
          </ac:picMkLst>
        </pc:picChg>
        <pc:picChg chg="add">
          <ac:chgData name="Thomas Nield" userId="e7924354f0a44a8c" providerId="LiveId" clId="{10817D25-6C38-4A38-BFDA-6B7E9AB0B9B6}" dt="2019-04-13T04:43:35.189" v="21227"/>
          <ac:picMkLst>
            <pc:docMk/>
            <pc:sldMk cId="1117004637" sldId="446"/>
            <ac:picMk id="13" creationId="{BED236F4-58A5-400E-970B-F728BD328435}"/>
          </ac:picMkLst>
        </pc:picChg>
        <pc:picChg chg="add">
          <ac:chgData name="Thomas Nield" userId="e7924354f0a44a8c" providerId="LiveId" clId="{10817D25-6C38-4A38-BFDA-6B7E9AB0B9B6}" dt="2019-04-13T04:43:35.189" v="21227"/>
          <ac:picMkLst>
            <pc:docMk/>
            <pc:sldMk cId="1117004637" sldId="446"/>
            <ac:picMk id="17" creationId="{55D73D69-254B-4D10-B494-19AAEFA8A374}"/>
          </ac:picMkLst>
        </pc:picChg>
        <pc:picChg chg="del mod">
          <ac:chgData name="Thomas Nield" userId="e7924354f0a44a8c" providerId="LiveId" clId="{10817D25-6C38-4A38-BFDA-6B7E9AB0B9B6}" dt="2019-04-13T04:43:34.922" v="21226" actId="478"/>
          <ac:picMkLst>
            <pc:docMk/>
            <pc:sldMk cId="1117004637" sldId="446"/>
            <ac:picMk id="1026" creationId="{FE52757D-7CE8-4B55-9902-9459F090233F}"/>
          </ac:picMkLst>
        </pc:picChg>
        <pc:picChg chg="add del mod">
          <ac:chgData name="Thomas Nield" userId="e7924354f0a44a8c" providerId="LiveId" clId="{10817D25-6C38-4A38-BFDA-6B7E9AB0B9B6}" dt="2019-04-13T04:43:34.922" v="21226" actId="478"/>
          <ac:picMkLst>
            <pc:docMk/>
            <pc:sldMk cId="1117004637" sldId="446"/>
            <ac:picMk id="2050" creationId="{64C0242E-4DAE-4F40-90E4-1D60B5188824}"/>
          </ac:picMkLst>
        </pc:picChg>
        <pc:picChg chg="add del mod">
          <ac:chgData name="Thomas Nield" userId="e7924354f0a44a8c" providerId="LiveId" clId="{10817D25-6C38-4A38-BFDA-6B7E9AB0B9B6}" dt="2019-04-13T04:43:34.922" v="21226" actId="478"/>
          <ac:picMkLst>
            <pc:docMk/>
            <pc:sldMk cId="1117004637" sldId="446"/>
            <ac:picMk id="2052" creationId="{4618E2FE-C65A-414D-85FD-A57ED4ADA67B}"/>
          </ac:picMkLst>
        </pc:picChg>
      </pc:sldChg>
      <pc:sldChg chg="addSp delSp modSp add ord">
        <pc:chgData name="Thomas Nield" userId="e7924354f0a44a8c" providerId="LiveId" clId="{10817D25-6C38-4A38-BFDA-6B7E9AB0B9B6}" dt="2019-04-13T17:59:23.457" v="32811" actId="20577"/>
        <pc:sldMkLst>
          <pc:docMk/>
          <pc:sldMk cId="3998231832" sldId="447"/>
        </pc:sldMkLst>
        <pc:spChg chg="mod">
          <ac:chgData name="Thomas Nield" userId="e7924354f0a44a8c" providerId="LiveId" clId="{10817D25-6C38-4A38-BFDA-6B7E9AB0B9B6}" dt="2019-04-13T05:38:04.904" v="24152" actId="20577"/>
          <ac:spMkLst>
            <pc:docMk/>
            <pc:sldMk cId="3998231832" sldId="447"/>
            <ac:spMk id="2" creationId="{07D07E00-A0BB-4113-95F1-6723B0054DAC}"/>
          </ac:spMkLst>
        </pc:spChg>
        <pc:spChg chg="mod">
          <ac:chgData name="Thomas Nield" userId="e7924354f0a44a8c" providerId="LiveId" clId="{10817D25-6C38-4A38-BFDA-6B7E9AB0B9B6}" dt="2019-04-13T17:59:23.457" v="32811" actId="20577"/>
          <ac:spMkLst>
            <pc:docMk/>
            <pc:sldMk cId="3998231832" sldId="447"/>
            <ac:spMk id="3" creationId="{1AC8FB15-4003-464E-8552-E22F8D77542B}"/>
          </ac:spMkLst>
        </pc:spChg>
        <pc:spChg chg="add del">
          <ac:chgData name="Thomas Nield" userId="e7924354f0a44a8c" providerId="LiveId" clId="{10817D25-6C38-4A38-BFDA-6B7E9AB0B9B6}" dt="2019-04-13T04:56:15.614" v="22638"/>
          <ac:spMkLst>
            <pc:docMk/>
            <pc:sldMk cId="3998231832" sldId="447"/>
            <ac:spMk id="6" creationId="{9D76268C-BAD7-43FF-903E-51F0FBCDC5B7}"/>
          </ac:spMkLst>
        </pc:spChg>
        <pc:spChg chg="mod">
          <ac:chgData name="Thomas Nield" userId="e7924354f0a44a8c" providerId="LiveId" clId="{10817D25-6C38-4A38-BFDA-6B7E9AB0B9B6}" dt="2019-04-13T04:42:50.798" v="21207" actId="1076"/>
          <ac:spMkLst>
            <pc:docMk/>
            <pc:sldMk cId="3998231832" sldId="447"/>
            <ac:spMk id="9" creationId="{4DCE859C-BED5-45BD-81B3-1A86C231E39D}"/>
          </ac:spMkLst>
        </pc:spChg>
        <pc:spChg chg="mod">
          <ac:chgData name="Thomas Nield" userId="e7924354f0a44a8c" providerId="LiveId" clId="{10817D25-6C38-4A38-BFDA-6B7E9AB0B9B6}" dt="2019-04-13T04:42:44.147" v="21206" actId="1076"/>
          <ac:spMkLst>
            <pc:docMk/>
            <pc:sldMk cId="3998231832" sldId="447"/>
            <ac:spMk id="10" creationId="{8102ED34-8C30-4071-BA2A-7448FABF6DC4}"/>
          </ac:spMkLst>
        </pc:spChg>
        <pc:spChg chg="add mod">
          <ac:chgData name="Thomas Nield" userId="e7924354f0a44a8c" providerId="LiveId" clId="{10817D25-6C38-4A38-BFDA-6B7E9AB0B9B6}" dt="2019-04-13T04:43:25.785" v="21225" actId="1076"/>
          <ac:spMkLst>
            <pc:docMk/>
            <pc:sldMk cId="3998231832" sldId="447"/>
            <ac:spMk id="11" creationId="{D80147F0-946D-4579-8BBB-564256A92E2E}"/>
          </ac:spMkLst>
        </pc:spChg>
        <pc:spChg chg="add">
          <ac:chgData name="Thomas Nield" userId="e7924354f0a44a8c" providerId="LiveId" clId="{10817D25-6C38-4A38-BFDA-6B7E9AB0B9B6}" dt="2019-04-13T04:56:48.884" v="22799"/>
          <ac:spMkLst>
            <pc:docMk/>
            <pc:sldMk cId="3998231832" sldId="447"/>
            <ac:spMk id="13" creationId="{ABFB9E8F-F7FC-424D-A8CF-36325F97EE29}"/>
          </ac:spMkLst>
        </pc:spChg>
        <pc:picChg chg="add mod">
          <ac:chgData name="Thomas Nield" userId="e7924354f0a44a8c" providerId="LiveId" clId="{10817D25-6C38-4A38-BFDA-6B7E9AB0B9B6}" dt="2019-04-13T04:43:01.335" v="21212" actId="14100"/>
          <ac:picMkLst>
            <pc:docMk/>
            <pc:sldMk cId="3998231832" sldId="447"/>
            <ac:picMk id="4" creationId="{A3653803-130B-404C-BC8A-4D4895FE307D}"/>
          </ac:picMkLst>
        </pc:picChg>
        <pc:picChg chg="mod">
          <ac:chgData name="Thomas Nield" userId="e7924354f0a44a8c" providerId="LiveId" clId="{10817D25-6C38-4A38-BFDA-6B7E9AB0B9B6}" dt="2019-04-13T04:42:44.147" v="21206" actId="1076"/>
          <ac:picMkLst>
            <pc:docMk/>
            <pc:sldMk cId="3998231832" sldId="447"/>
            <ac:picMk id="1026" creationId="{FE52757D-7CE8-4B55-9902-9459F090233F}"/>
          </ac:picMkLst>
        </pc:picChg>
        <pc:picChg chg="mod">
          <ac:chgData name="Thomas Nield" userId="e7924354f0a44a8c" providerId="LiveId" clId="{10817D25-6C38-4A38-BFDA-6B7E9AB0B9B6}" dt="2019-04-13T04:43:07.387" v="21215" actId="1076"/>
          <ac:picMkLst>
            <pc:docMk/>
            <pc:sldMk cId="3998231832" sldId="447"/>
            <ac:picMk id="2052" creationId="{4618E2FE-C65A-414D-85FD-A57ED4ADA67B}"/>
          </ac:picMkLst>
        </pc:picChg>
      </pc:sldChg>
      <pc:sldChg chg="addSp modSp add">
        <pc:chgData name="Thomas Nield" userId="e7924354f0a44a8c" providerId="LiveId" clId="{10817D25-6C38-4A38-BFDA-6B7E9AB0B9B6}" dt="2019-04-13T19:00:03.590" v="34466" actId="20577"/>
        <pc:sldMkLst>
          <pc:docMk/>
          <pc:sldMk cId="3925968764" sldId="448"/>
        </pc:sldMkLst>
        <pc:spChg chg="mod">
          <ac:chgData name="Thomas Nield" userId="e7924354f0a44a8c" providerId="LiveId" clId="{10817D25-6C38-4A38-BFDA-6B7E9AB0B9B6}" dt="2019-04-13T05:33:35.631" v="24082" actId="20577"/>
          <ac:spMkLst>
            <pc:docMk/>
            <pc:sldMk cId="3925968764" sldId="448"/>
            <ac:spMk id="2" creationId="{DE1BF94F-6D6B-4379-9DF2-86015E122530}"/>
          </ac:spMkLst>
        </pc:spChg>
        <pc:spChg chg="mod">
          <ac:chgData name="Thomas Nield" userId="e7924354f0a44a8c" providerId="LiveId" clId="{10817D25-6C38-4A38-BFDA-6B7E9AB0B9B6}" dt="2019-04-13T19:00:03.590" v="34466" actId="20577"/>
          <ac:spMkLst>
            <pc:docMk/>
            <pc:sldMk cId="3925968764" sldId="448"/>
            <ac:spMk id="3" creationId="{57418F67-2931-4E3A-861F-02FD439B798F}"/>
          </ac:spMkLst>
        </pc:spChg>
        <pc:picChg chg="add mod">
          <ac:chgData name="Thomas Nield" userId="e7924354f0a44a8c" providerId="LiveId" clId="{10817D25-6C38-4A38-BFDA-6B7E9AB0B9B6}" dt="2019-04-13T15:00:19.774" v="28544" actId="14100"/>
          <ac:picMkLst>
            <pc:docMk/>
            <pc:sldMk cId="3925968764" sldId="448"/>
            <ac:picMk id="5" creationId="{7CE16717-EF54-4983-B9BF-D19A62B7F3D6}"/>
          </ac:picMkLst>
        </pc:picChg>
        <pc:cxnChg chg="add mod">
          <ac:chgData name="Thomas Nield" userId="e7924354f0a44a8c" providerId="LiveId" clId="{10817D25-6C38-4A38-BFDA-6B7E9AB0B9B6}" dt="2019-04-13T15:01:05.880" v="28553" actId="1076"/>
          <ac:cxnSpMkLst>
            <pc:docMk/>
            <pc:sldMk cId="3925968764" sldId="448"/>
            <ac:cxnSpMk id="7" creationId="{D57510D4-F20B-48CB-B01F-9AA0240CCC47}"/>
          </ac:cxnSpMkLst>
        </pc:cxnChg>
      </pc:sldChg>
      <pc:sldChg chg="addSp delSp modSp add">
        <pc:chgData name="Thomas Nield" userId="e7924354f0a44a8c" providerId="LiveId" clId="{10817D25-6C38-4A38-BFDA-6B7E9AB0B9B6}" dt="2019-04-13T19:03:08.847" v="34471" actId="20577"/>
        <pc:sldMkLst>
          <pc:docMk/>
          <pc:sldMk cId="3905115771" sldId="449"/>
        </pc:sldMkLst>
        <pc:spChg chg="mod">
          <ac:chgData name="Thomas Nield" userId="e7924354f0a44a8c" providerId="LiveId" clId="{10817D25-6C38-4A38-BFDA-6B7E9AB0B9B6}" dt="2019-04-13T05:16:21.786" v="22886" actId="1076"/>
          <ac:spMkLst>
            <pc:docMk/>
            <pc:sldMk cId="3905115771" sldId="449"/>
            <ac:spMk id="2" creationId="{07E10817-C8F4-4F3A-BE4F-99B95374F332}"/>
          </ac:spMkLst>
        </pc:spChg>
        <pc:spChg chg="mod">
          <ac:chgData name="Thomas Nield" userId="e7924354f0a44a8c" providerId="LiveId" clId="{10817D25-6C38-4A38-BFDA-6B7E9AB0B9B6}" dt="2019-04-13T19:03:08.847" v="34471" actId="20577"/>
          <ac:spMkLst>
            <pc:docMk/>
            <pc:sldMk cId="3905115771" sldId="449"/>
            <ac:spMk id="3" creationId="{3F836B80-2BB8-4C3E-8279-E0B40490AC2D}"/>
          </ac:spMkLst>
        </pc:spChg>
        <pc:spChg chg="add del">
          <ac:chgData name="Thomas Nield" userId="e7924354f0a44a8c" providerId="LiveId" clId="{10817D25-6C38-4A38-BFDA-6B7E9AB0B9B6}" dt="2019-04-13T14:37:21.470" v="26300"/>
          <ac:spMkLst>
            <pc:docMk/>
            <pc:sldMk cId="3905115771" sldId="449"/>
            <ac:spMk id="4" creationId="{4C4AEC62-D573-4D71-B1F7-7BAB35D3FF1A}"/>
          </ac:spMkLst>
        </pc:spChg>
        <pc:spChg chg="add del">
          <ac:chgData name="Thomas Nield" userId="e7924354f0a44a8c" providerId="LiveId" clId="{10817D25-6C38-4A38-BFDA-6B7E9AB0B9B6}" dt="2019-04-13T05:16:18.196" v="22883"/>
          <ac:spMkLst>
            <pc:docMk/>
            <pc:sldMk cId="3905115771" sldId="449"/>
            <ac:spMk id="4" creationId="{66D5ED8B-CF87-4AA3-A739-85C4F358F47B}"/>
          </ac:spMkLst>
        </pc:spChg>
        <pc:spChg chg="add del">
          <ac:chgData name="Thomas Nield" userId="e7924354f0a44a8c" providerId="LiveId" clId="{10817D25-6C38-4A38-BFDA-6B7E9AB0B9B6}" dt="2019-04-13T14:37:21.114" v="26299"/>
          <ac:spMkLst>
            <pc:docMk/>
            <pc:sldMk cId="3905115771" sldId="449"/>
            <ac:spMk id="5" creationId="{AB5E2CA4-6A95-4EEA-B4F3-29DCA1180E3B}"/>
          </ac:spMkLst>
        </pc:spChg>
        <pc:spChg chg="add del mod">
          <ac:chgData name="Thomas Nield" userId="e7924354f0a44a8c" providerId="LiveId" clId="{10817D25-6C38-4A38-BFDA-6B7E9AB0B9B6}" dt="2019-04-13T05:16:50.629" v="22891" actId="478"/>
          <ac:spMkLst>
            <pc:docMk/>
            <pc:sldMk cId="3905115771" sldId="449"/>
            <ac:spMk id="5" creationId="{AEA43313-8857-4943-859A-455D4E378190}"/>
          </ac:spMkLst>
        </pc:spChg>
        <pc:spChg chg="add del">
          <ac:chgData name="Thomas Nield" userId="e7924354f0a44a8c" providerId="LiveId" clId="{10817D25-6C38-4A38-BFDA-6B7E9AB0B9B6}" dt="2019-04-13T05:16:47.090" v="22890"/>
          <ac:spMkLst>
            <pc:docMk/>
            <pc:sldMk cId="3905115771" sldId="449"/>
            <ac:spMk id="6" creationId="{1D7C8C82-9C0A-46D7-81AD-A6CF94AA68C6}"/>
          </ac:spMkLst>
        </pc:spChg>
        <pc:spChg chg="add mod">
          <ac:chgData name="Thomas Nield" userId="e7924354f0a44a8c" providerId="LiveId" clId="{10817D25-6C38-4A38-BFDA-6B7E9AB0B9B6}" dt="2019-04-13T14:37:33.922" v="26305" actId="167"/>
          <ac:spMkLst>
            <pc:docMk/>
            <pc:sldMk cId="3905115771" sldId="449"/>
            <ac:spMk id="6" creationId="{9352D544-A4CC-4AC0-96B7-E05977383DF8}"/>
          </ac:spMkLst>
        </pc:spChg>
        <pc:spChg chg="add del mod">
          <ac:chgData name="Thomas Nield" userId="e7924354f0a44a8c" providerId="LiveId" clId="{10817D25-6C38-4A38-BFDA-6B7E9AB0B9B6}" dt="2019-04-13T05:28:15.091" v="23620" actId="478"/>
          <ac:spMkLst>
            <pc:docMk/>
            <pc:sldMk cId="3905115771" sldId="449"/>
            <ac:spMk id="7" creationId="{011E9FFD-6CC4-4249-A1C8-2AB8635B51BC}"/>
          </ac:spMkLst>
        </pc:spChg>
        <pc:spChg chg="add del mod">
          <ac:chgData name="Thomas Nield" userId="e7924354f0a44a8c" providerId="LiveId" clId="{10817D25-6C38-4A38-BFDA-6B7E9AB0B9B6}" dt="2019-04-13T05:43:40.220" v="24278"/>
          <ac:spMkLst>
            <pc:docMk/>
            <pc:sldMk cId="3905115771" sldId="449"/>
            <ac:spMk id="8" creationId="{87D2353E-DE5C-4D6B-A85B-BAA22A2B12B3}"/>
          </ac:spMkLst>
        </pc:spChg>
        <pc:spChg chg="add del">
          <ac:chgData name="Thomas Nield" userId="e7924354f0a44a8c" providerId="LiveId" clId="{10817D25-6C38-4A38-BFDA-6B7E9AB0B9B6}" dt="2019-04-13T05:28:01.951" v="23616"/>
          <ac:spMkLst>
            <pc:docMk/>
            <pc:sldMk cId="3905115771" sldId="449"/>
            <ac:spMk id="9" creationId="{CFFE840B-E533-410E-8010-673D698A648C}"/>
          </ac:spMkLst>
        </pc:spChg>
        <pc:spChg chg="add del mod">
          <ac:chgData name="Thomas Nield" userId="e7924354f0a44a8c" providerId="LiveId" clId="{10817D25-6C38-4A38-BFDA-6B7E9AB0B9B6}" dt="2019-04-13T14:37:23.256" v="26301" actId="478"/>
          <ac:spMkLst>
            <pc:docMk/>
            <pc:sldMk cId="3905115771" sldId="449"/>
            <ac:spMk id="10" creationId="{4E1ED91C-4180-4989-A85D-2CF9014F9410}"/>
          </ac:spMkLst>
        </pc:spChg>
        <pc:picChg chg="add mod">
          <ac:chgData name="Thomas Nield" userId="e7924354f0a44a8c" providerId="LiveId" clId="{10817D25-6C38-4A38-BFDA-6B7E9AB0B9B6}" dt="2019-04-13T05:42:54.713" v="24265" actId="14826"/>
          <ac:picMkLst>
            <pc:docMk/>
            <pc:sldMk cId="3905115771" sldId="449"/>
            <ac:picMk id="2054" creationId="{B30B9C33-9C86-41D5-B2B2-968F9F822D04}"/>
          </ac:picMkLst>
        </pc:picChg>
      </pc:sldChg>
      <pc:sldChg chg="addSp delSp modSp add">
        <pc:chgData name="Thomas Nield" userId="e7924354f0a44a8c" providerId="LiveId" clId="{10817D25-6C38-4A38-BFDA-6B7E9AB0B9B6}" dt="2019-04-14T21:19:43.761" v="40771" actId="6549"/>
        <pc:sldMkLst>
          <pc:docMk/>
          <pc:sldMk cId="587898389" sldId="450"/>
        </pc:sldMkLst>
        <pc:spChg chg="mod">
          <ac:chgData name="Thomas Nield" userId="e7924354f0a44a8c" providerId="LiveId" clId="{10817D25-6C38-4A38-BFDA-6B7E9AB0B9B6}" dt="2019-04-13T06:24:23.029" v="24414" actId="20577"/>
          <ac:spMkLst>
            <pc:docMk/>
            <pc:sldMk cId="587898389" sldId="450"/>
            <ac:spMk id="2" creationId="{96A41FF8-2FF5-40B6-9CD8-CD050663A4F5}"/>
          </ac:spMkLst>
        </pc:spChg>
        <pc:spChg chg="mod">
          <ac:chgData name="Thomas Nield" userId="e7924354f0a44a8c" providerId="LiveId" clId="{10817D25-6C38-4A38-BFDA-6B7E9AB0B9B6}" dt="2019-04-13T14:47:49.445" v="27710" actId="20577"/>
          <ac:spMkLst>
            <pc:docMk/>
            <pc:sldMk cId="587898389" sldId="450"/>
            <ac:spMk id="3" creationId="{DC3D0183-8FB7-42A9-A1A2-BD5CA3A83C4D}"/>
          </ac:spMkLst>
        </pc:spChg>
        <pc:spChg chg="add del mod">
          <ac:chgData name="Thomas Nield" userId="e7924354f0a44a8c" providerId="LiveId" clId="{10817D25-6C38-4A38-BFDA-6B7E9AB0B9B6}" dt="2019-04-13T06:31:04.660" v="24509" actId="478"/>
          <ac:spMkLst>
            <pc:docMk/>
            <pc:sldMk cId="587898389" sldId="450"/>
            <ac:spMk id="4" creationId="{971501C8-F7F5-4CC8-A185-3800752530DE}"/>
          </ac:spMkLst>
        </pc:spChg>
        <pc:spChg chg="add mod">
          <ac:chgData name="Thomas Nield" userId="e7924354f0a44a8c" providerId="LiveId" clId="{10817D25-6C38-4A38-BFDA-6B7E9AB0B9B6}" dt="2019-04-14T21:19:43.761" v="40771" actId="6549"/>
          <ac:spMkLst>
            <pc:docMk/>
            <pc:sldMk cId="587898389" sldId="450"/>
            <ac:spMk id="5" creationId="{4EEEC26C-5E7B-40DF-9D29-D4CB1350D113}"/>
          </ac:spMkLst>
        </pc:spChg>
        <pc:spChg chg="add del mod">
          <ac:chgData name="Thomas Nield" userId="e7924354f0a44a8c" providerId="LiveId" clId="{10817D25-6C38-4A38-BFDA-6B7E9AB0B9B6}" dt="2019-04-13T06:32:04.050" v="24521" actId="478"/>
          <ac:spMkLst>
            <pc:docMk/>
            <pc:sldMk cId="587898389" sldId="450"/>
            <ac:spMk id="6" creationId="{2A924381-5F66-42F9-AB6E-04532EAED53B}"/>
          </ac:spMkLst>
        </pc:spChg>
        <pc:spChg chg="add del">
          <ac:chgData name="Thomas Nield" userId="e7924354f0a44a8c" providerId="LiveId" clId="{10817D25-6C38-4A38-BFDA-6B7E9AB0B9B6}" dt="2019-04-13T06:31:44.056" v="24514"/>
          <ac:spMkLst>
            <pc:docMk/>
            <pc:sldMk cId="587898389" sldId="450"/>
            <ac:spMk id="7" creationId="{7AD786C5-464F-43B5-8087-9C4C10EBD543}"/>
          </ac:spMkLst>
        </pc:spChg>
      </pc:sldChg>
      <pc:sldChg chg="addSp modSp add">
        <pc:chgData name="Thomas Nield" userId="e7924354f0a44a8c" providerId="LiveId" clId="{10817D25-6C38-4A38-BFDA-6B7E9AB0B9B6}" dt="2019-04-13T14:46:15.471" v="27689" actId="20577"/>
        <pc:sldMkLst>
          <pc:docMk/>
          <pc:sldMk cId="1899657724" sldId="451"/>
        </pc:sldMkLst>
        <pc:spChg chg="mod">
          <ac:chgData name="Thomas Nield" userId="e7924354f0a44a8c" providerId="LiveId" clId="{10817D25-6C38-4A38-BFDA-6B7E9AB0B9B6}" dt="2019-04-13T14:46:15.471" v="27689" actId="20577"/>
          <ac:spMkLst>
            <pc:docMk/>
            <pc:sldMk cId="1899657724" sldId="451"/>
            <ac:spMk id="3" creationId="{3F836B80-2BB8-4C3E-8279-E0B40490AC2D}"/>
          </ac:spMkLst>
        </pc:spChg>
        <pc:spChg chg="mod">
          <ac:chgData name="Thomas Nield" userId="e7924354f0a44a8c" providerId="LiveId" clId="{10817D25-6C38-4A38-BFDA-6B7E9AB0B9B6}" dt="2019-04-13T14:38:54.497" v="26484" actId="14100"/>
          <ac:spMkLst>
            <pc:docMk/>
            <pc:sldMk cId="1899657724" sldId="451"/>
            <ac:spMk id="6" creationId="{9352D544-A4CC-4AC0-96B7-E05977383DF8}"/>
          </ac:spMkLst>
        </pc:spChg>
        <pc:cxnChg chg="add mod">
          <ac:chgData name="Thomas Nield" userId="e7924354f0a44a8c" providerId="LiveId" clId="{10817D25-6C38-4A38-BFDA-6B7E9AB0B9B6}" dt="2019-04-13T14:40:13.054" v="26561" actId="14100"/>
          <ac:cxnSpMkLst>
            <pc:docMk/>
            <pc:sldMk cId="1899657724" sldId="451"/>
            <ac:cxnSpMk id="5" creationId="{E08E6EBC-CD1F-46FA-82D9-AC23F3AF698D}"/>
          </ac:cxnSpMkLst>
        </pc:cxnChg>
      </pc:sldChg>
      <pc:sldChg chg="modSp add">
        <pc:chgData name="Thomas Nield" userId="e7924354f0a44a8c" providerId="LiveId" clId="{10817D25-6C38-4A38-BFDA-6B7E9AB0B9B6}" dt="2019-04-13T18:42:38.495" v="34203" actId="20577"/>
        <pc:sldMkLst>
          <pc:docMk/>
          <pc:sldMk cId="353976268" sldId="452"/>
        </pc:sldMkLst>
        <pc:spChg chg="mod">
          <ac:chgData name="Thomas Nield" userId="e7924354f0a44a8c" providerId="LiveId" clId="{10817D25-6C38-4A38-BFDA-6B7E9AB0B9B6}" dt="2019-04-13T15:06:13.699" v="28728" actId="20577"/>
          <ac:spMkLst>
            <pc:docMk/>
            <pc:sldMk cId="353976268" sldId="452"/>
            <ac:spMk id="3" creationId="{3F836B80-2BB8-4C3E-8279-E0B40490AC2D}"/>
          </ac:spMkLst>
        </pc:spChg>
        <pc:spChg chg="mod">
          <ac:chgData name="Thomas Nield" userId="e7924354f0a44a8c" providerId="LiveId" clId="{10817D25-6C38-4A38-BFDA-6B7E9AB0B9B6}" dt="2019-04-13T18:42:38.495" v="34203" actId="20577"/>
          <ac:spMkLst>
            <pc:docMk/>
            <pc:sldMk cId="353976268" sldId="452"/>
            <ac:spMk id="6" creationId="{9352D544-A4CC-4AC0-96B7-E05977383DF8}"/>
          </ac:spMkLst>
        </pc:spChg>
      </pc:sldChg>
      <pc:sldChg chg="modSp add">
        <pc:chgData name="Thomas Nield" userId="e7924354f0a44a8c" providerId="LiveId" clId="{10817D25-6C38-4A38-BFDA-6B7E9AB0B9B6}" dt="2019-04-13T14:46:21.005" v="27690"/>
        <pc:sldMkLst>
          <pc:docMk/>
          <pc:sldMk cId="2559347266" sldId="453"/>
        </pc:sldMkLst>
        <pc:spChg chg="mod">
          <ac:chgData name="Thomas Nield" userId="e7924354f0a44a8c" providerId="LiveId" clId="{10817D25-6C38-4A38-BFDA-6B7E9AB0B9B6}" dt="2019-04-13T14:46:21.005" v="27690"/>
          <ac:spMkLst>
            <pc:docMk/>
            <pc:sldMk cId="2559347266" sldId="453"/>
            <ac:spMk id="3" creationId="{3F836B80-2BB8-4C3E-8279-E0B40490AC2D}"/>
          </ac:spMkLst>
        </pc:spChg>
        <pc:cxnChg chg="mod">
          <ac:chgData name="Thomas Nield" userId="e7924354f0a44a8c" providerId="LiveId" clId="{10817D25-6C38-4A38-BFDA-6B7E9AB0B9B6}" dt="2019-04-13T14:40:19.669" v="26563" actId="14100"/>
          <ac:cxnSpMkLst>
            <pc:docMk/>
            <pc:sldMk cId="2559347266" sldId="453"/>
            <ac:cxnSpMk id="5" creationId="{E08E6EBC-CD1F-46FA-82D9-AC23F3AF698D}"/>
          </ac:cxnSpMkLst>
        </pc:cxnChg>
      </pc:sldChg>
      <pc:sldChg chg="modSp add">
        <pc:chgData name="Thomas Nield" userId="e7924354f0a44a8c" providerId="LiveId" clId="{10817D25-6C38-4A38-BFDA-6B7E9AB0B9B6}" dt="2019-04-13T15:06:42.350" v="28752" actId="20577"/>
        <pc:sldMkLst>
          <pc:docMk/>
          <pc:sldMk cId="3018959177" sldId="454"/>
        </pc:sldMkLst>
        <pc:spChg chg="mod">
          <ac:chgData name="Thomas Nield" userId="e7924354f0a44a8c" providerId="LiveId" clId="{10817D25-6C38-4A38-BFDA-6B7E9AB0B9B6}" dt="2019-04-13T15:06:42.350" v="28752" actId="20577"/>
          <ac:spMkLst>
            <pc:docMk/>
            <pc:sldMk cId="3018959177" sldId="454"/>
            <ac:spMk id="3" creationId="{3F836B80-2BB8-4C3E-8279-E0B40490AC2D}"/>
          </ac:spMkLst>
        </pc:spChg>
        <pc:cxnChg chg="mod">
          <ac:chgData name="Thomas Nield" userId="e7924354f0a44a8c" providerId="LiveId" clId="{10817D25-6C38-4A38-BFDA-6B7E9AB0B9B6}" dt="2019-04-13T14:44:26.760" v="27371" actId="14100"/>
          <ac:cxnSpMkLst>
            <pc:docMk/>
            <pc:sldMk cId="3018959177" sldId="454"/>
            <ac:cxnSpMk id="5" creationId="{E08E6EBC-CD1F-46FA-82D9-AC23F3AF698D}"/>
          </ac:cxnSpMkLst>
        </pc:cxnChg>
      </pc:sldChg>
      <pc:sldChg chg="modSp add">
        <pc:chgData name="Thomas Nield" userId="e7924354f0a44a8c" providerId="LiveId" clId="{10817D25-6C38-4A38-BFDA-6B7E9AB0B9B6}" dt="2019-04-13T19:05:10.462" v="34477" actId="20577"/>
        <pc:sldMkLst>
          <pc:docMk/>
          <pc:sldMk cId="1664376567" sldId="455"/>
        </pc:sldMkLst>
        <pc:spChg chg="mod">
          <ac:chgData name="Thomas Nield" userId="e7924354f0a44a8c" providerId="LiveId" clId="{10817D25-6C38-4A38-BFDA-6B7E9AB0B9B6}" dt="2019-04-13T19:05:10.462" v="34477" actId="20577"/>
          <ac:spMkLst>
            <pc:docMk/>
            <pc:sldMk cId="1664376567" sldId="455"/>
            <ac:spMk id="3" creationId="{3F836B80-2BB8-4C3E-8279-E0B40490AC2D}"/>
          </ac:spMkLst>
        </pc:spChg>
        <pc:cxnChg chg="mod">
          <ac:chgData name="Thomas Nield" userId="e7924354f0a44a8c" providerId="LiveId" clId="{10817D25-6C38-4A38-BFDA-6B7E9AB0B9B6}" dt="2019-04-13T14:45:57.939" v="27658" actId="14100"/>
          <ac:cxnSpMkLst>
            <pc:docMk/>
            <pc:sldMk cId="1664376567" sldId="455"/>
            <ac:cxnSpMk id="5" creationId="{E08E6EBC-CD1F-46FA-82D9-AC23F3AF698D}"/>
          </ac:cxnSpMkLst>
        </pc:cxnChg>
      </pc:sldChg>
      <pc:sldChg chg="addSp delSp modSp add ord">
        <pc:chgData name="Thomas Nield" userId="e7924354f0a44a8c" providerId="LiveId" clId="{10817D25-6C38-4A38-BFDA-6B7E9AB0B9B6}" dt="2019-04-13T18:48:17.164" v="34317" actId="20577"/>
        <pc:sldMkLst>
          <pc:docMk/>
          <pc:sldMk cId="4098732177" sldId="456"/>
        </pc:sldMkLst>
        <pc:spChg chg="mod">
          <ac:chgData name="Thomas Nield" userId="e7924354f0a44a8c" providerId="LiveId" clId="{10817D25-6C38-4A38-BFDA-6B7E9AB0B9B6}" dt="2019-04-13T17:41:33.942" v="30532" actId="20577"/>
          <ac:spMkLst>
            <pc:docMk/>
            <pc:sldMk cId="4098732177" sldId="456"/>
            <ac:spMk id="2" creationId="{00000000-0000-0000-0000-000000000000}"/>
          </ac:spMkLst>
        </pc:spChg>
        <pc:spChg chg="mod">
          <ac:chgData name="Thomas Nield" userId="e7924354f0a44a8c" providerId="LiveId" clId="{10817D25-6C38-4A38-BFDA-6B7E9AB0B9B6}" dt="2019-04-13T17:52:35.092" v="32459" actId="20577"/>
          <ac:spMkLst>
            <pc:docMk/>
            <pc:sldMk cId="4098732177" sldId="456"/>
            <ac:spMk id="6" creationId="{B4114788-82EA-47DA-96D9-F55E33D931F6}"/>
          </ac:spMkLst>
        </pc:spChg>
        <pc:spChg chg="add mod">
          <ac:chgData name="Thomas Nield" userId="e7924354f0a44a8c" providerId="LiveId" clId="{10817D25-6C38-4A38-BFDA-6B7E9AB0B9B6}" dt="2019-04-13T18:48:17.164" v="34317" actId="20577"/>
          <ac:spMkLst>
            <pc:docMk/>
            <pc:sldMk cId="4098732177" sldId="456"/>
            <ac:spMk id="7" creationId="{AC9C2985-68CA-4CE7-B8DB-DA1B6634890E}"/>
          </ac:spMkLst>
        </pc:spChg>
        <pc:spChg chg="add del">
          <ac:chgData name="Thomas Nield" userId="e7924354f0a44a8c" providerId="LiveId" clId="{10817D25-6C38-4A38-BFDA-6B7E9AB0B9B6}" dt="2019-04-13T17:41:20.480" v="30495"/>
          <ac:spMkLst>
            <pc:docMk/>
            <pc:sldMk cId="4098732177" sldId="456"/>
            <ac:spMk id="8" creationId="{21491815-43FA-4655-9FF4-78ED1BA5D6B1}"/>
          </ac:spMkLst>
        </pc:spChg>
        <pc:picChg chg="mod">
          <ac:chgData name="Thomas Nield" userId="e7924354f0a44a8c" providerId="LiveId" clId="{10817D25-6C38-4A38-BFDA-6B7E9AB0B9B6}" dt="2019-04-13T17:52:28.522" v="32458" actId="14861"/>
          <ac:picMkLst>
            <pc:docMk/>
            <pc:sldMk cId="4098732177" sldId="456"/>
            <ac:picMk id="5" creationId="{3D49A434-545A-4ACB-A2B5-63CFA273064E}"/>
          </ac:picMkLst>
        </pc:picChg>
        <pc:picChg chg="add del mod">
          <ac:chgData name="Thomas Nield" userId="e7924354f0a44a8c" providerId="LiveId" clId="{10817D25-6C38-4A38-BFDA-6B7E9AB0B9B6}" dt="2019-04-13T17:50:27.364" v="32373" actId="478"/>
          <ac:picMkLst>
            <pc:docMk/>
            <pc:sldMk cId="4098732177" sldId="456"/>
            <ac:picMk id="10" creationId="{4D5166A7-E81C-4399-984E-4033F0FCCDCA}"/>
          </ac:picMkLst>
        </pc:picChg>
        <pc:picChg chg="add del mod">
          <ac:chgData name="Thomas Nield" userId="e7924354f0a44a8c" providerId="LiveId" clId="{10817D25-6C38-4A38-BFDA-6B7E9AB0B9B6}" dt="2019-04-13T17:49:57.807" v="32370"/>
          <ac:picMkLst>
            <pc:docMk/>
            <pc:sldMk cId="4098732177" sldId="456"/>
            <ac:picMk id="12" creationId="{48FDF239-F8DF-494E-A3F9-CC1ACDB09355}"/>
          </ac:picMkLst>
        </pc:picChg>
        <pc:picChg chg="add del mod">
          <ac:chgData name="Thomas Nield" userId="e7924354f0a44a8c" providerId="LiveId" clId="{10817D25-6C38-4A38-BFDA-6B7E9AB0B9B6}" dt="2019-04-13T17:50:01.084" v="32372"/>
          <ac:picMkLst>
            <pc:docMk/>
            <pc:sldMk cId="4098732177" sldId="456"/>
            <ac:picMk id="14" creationId="{254902B6-FBF5-4C4A-83A6-AA134054F0C2}"/>
          </ac:picMkLst>
        </pc:picChg>
        <pc:picChg chg="add mod">
          <ac:chgData name="Thomas Nield" userId="e7924354f0a44a8c" providerId="LiveId" clId="{10817D25-6C38-4A38-BFDA-6B7E9AB0B9B6}" dt="2019-04-13T17:52:20.720" v="32457" actId="14861"/>
          <ac:picMkLst>
            <pc:docMk/>
            <pc:sldMk cId="4098732177" sldId="456"/>
            <ac:picMk id="15" creationId="{1B00BC7F-D5F8-46AC-A864-D366A87ADBBB}"/>
          </ac:picMkLst>
        </pc:picChg>
        <pc:cxnChg chg="add mod">
          <ac:chgData name="Thomas Nield" userId="e7924354f0a44a8c" providerId="LiveId" clId="{10817D25-6C38-4A38-BFDA-6B7E9AB0B9B6}" dt="2019-04-13T17:51:06.595" v="32391" actId="14100"/>
          <ac:cxnSpMkLst>
            <pc:docMk/>
            <pc:sldMk cId="4098732177" sldId="456"/>
            <ac:cxnSpMk id="17" creationId="{5B5E2F94-B61C-4792-82E3-F9100C934345}"/>
          </ac:cxnSpMkLst>
        </pc:cxnChg>
      </pc:sldChg>
      <pc:sldChg chg="addSp delSp modSp add ord">
        <pc:chgData name="Thomas Nield" userId="e7924354f0a44a8c" providerId="LiveId" clId="{10817D25-6C38-4A38-BFDA-6B7E9AB0B9B6}" dt="2019-04-13T18:45:41.538" v="34277" actId="20577"/>
        <pc:sldMkLst>
          <pc:docMk/>
          <pc:sldMk cId="2258357977" sldId="457"/>
        </pc:sldMkLst>
        <pc:spChg chg="mod">
          <ac:chgData name="Thomas Nield" userId="e7924354f0a44a8c" providerId="LiveId" clId="{10817D25-6C38-4A38-BFDA-6B7E9AB0B9B6}" dt="2019-04-13T18:00:55.531" v="32952" actId="20577"/>
          <ac:spMkLst>
            <pc:docMk/>
            <pc:sldMk cId="2258357977" sldId="457"/>
            <ac:spMk id="2" creationId="{0853858A-D645-4189-83B7-BA9835498CF1}"/>
          </ac:spMkLst>
        </pc:spChg>
        <pc:spChg chg="mod">
          <ac:chgData name="Thomas Nield" userId="e7924354f0a44a8c" providerId="LiveId" clId="{10817D25-6C38-4A38-BFDA-6B7E9AB0B9B6}" dt="2019-04-13T18:45:41.538" v="34277" actId="20577"/>
          <ac:spMkLst>
            <pc:docMk/>
            <pc:sldMk cId="2258357977" sldId="457"/>
            <ac:spMk id="3" creationId="{9571BC5A-6E4A-41B0-ACAF-BAB0A8149D82}"/>
          </ac:spMkLst>
        </pc:spChg>
        <pc:spChg chg="add mod">
          <ac:chgData name="Thomas Nield" userId="e7924354f0a44a8c" providerId="LiveId" clId="{10817D25-6C38-4A38-BFDA-6B7E9AB0B9B6}" dt="2019-04-13T18:13:16.140" v="33612" actId="1076"/>
          <ac:spMkLst>
            <pc:docMk/>
            <pc:sldMk cId="2258357977" sldId="457"/>
            <ac:spMk id="14" creationId="{F3440654-5C89-459C-A0B5-9287B0B3F2D9}"/>
          </ac:spMkLst>
        </pc:spChg>
        <pc:picChg chg="add del mod">
          <ac:chgData name="Thomas Nield" userId="e7924354f0a44a8c" providerId="LiveId" clId="{10817D25-6C38-4A38-BFDA-6B7E9AB0B9B6}" dt="2019-04-13T18:12:13.253" v="33584" actId="478"/>
          <ac:picMkLst>
            <pc:docMk/>
            <pc:sldMk cId="2258357977" sldId="457"/>
            <ac:picMk id="5" creationId="{D219D21F-3DDC-4A9C-BCE7-51DF34C8C869}"/>
          </ac:picMkLst>
        </pc:picChg>
        <pc:picChg chg="add del mod">
          <ac:chgData name="Thomas Nield" userId="e7924354f0a44a8c" providerId="LiveId" clId="{10817D25-6C38-4A38-BFDA-6B7E9AB0B9B6}" dt="2019-04-13T18:12:25.618" v="33590" actId="1076"/>
          <ac:picMkLst>
            <pc:docMk/>
            <pc:sldMk cId="2258357977" sldId="457"/>
            <ac:picMk id="7" creationId="{EA45D394-83D6-4575-BF49-2632E601AB02}"/>
          </ac:picMkLst>
        </pc:picChg>
        <pc:picChg chg="add del mod">
          <ac:chgData name="Thomas Nield" userId="e7924354f0a44a8c" providerId="LiveId" clId="{10817D25-6C38-4A38-BFDA-6B7E9AB0B9B6}" dt="2019-04-13T18:12:15.243" v="33585" actId="478"/>
          <ac:picMkLst>
            <pc:docMk/>
            <pc:sldMk cId="2258357977" sldId="457"/>
            <ac:picMk id="9" creationId="{0BB3525D-3901-48B5-80B3-8803D808791D}"/>
          </ac:picMkLst>
        </pc:picChg>
        <pc:picChg chg="add del mod">
          <ac:chgData name="Thomas Nield" userId="e7924354f0a44a8c" providerId="LiveId" clId="{10817D25-6C38-4A38-BFDA-6B7E9AB0B9B6}" dt="2019-04-13T18:12:12.721" v="33583"/>
          <ac:picMkLst>
            <pc:docMk/>
            <pc:sldMk cId="2258357977" sldId="457"/>
            <ac:picMk id="11" creationId="{CF3ABD31-E1D6-41EC-91BB-0EBB0AD691C2}"/>
          </ac:picMkLst>
        </pc:picChg>
        <pc:picChg chg="add mod">
          <ac:chgData name="Thomas Nield" userId="e7924354f0a44a8c" providerId="LiveId" clId="{10817D25-6C38-4A38-BFDA-6B7E9AB0B9B6}" dt="2019-04-13T18:12:42.866" v="33595" actId="1076"/>
          <ac:picMkLst>
            <pc:docMk/>
            <pc:sldMk cId="2258357977" sldId="457"/>
            <ac:picMk id="13" creationId="{FEFC8FC0-46E1-4F5A-B2E7-DE51393F92D7}"/>
          </ac:picMkLst>
        </pc:picChg>
      </pc:sldChg>
      <pc:sldChg chg="addSp delSp modSp add">
        <pc:chgData name="Thomas Nield" userId="e7924354f0a44a8c" providerId="LiveId" clId="{10817D25-6C38-4A38-BFDA-6B7E9AB0B9B6}" dt="2019-04-14T14:41:46.455" v="35506" actId="1076"/>
        <pc:sldMkLst>
          <pc:docMk/>
          <pc:sldMk cId="1067803522" sldId="458"/>
        </pc:sldMkLst>
        <pc:spChg chg="mod">
          <ac:chgData name="Thomas Nield" userId="e7924354f0a44a8c" providerId="LiveId" clId="{10817D25-6C38-4A38-BFDA-6B7E9AB0B9B6}" dt="2019-04-14T14:41:36.481" v="35504" actId="14100"/>
          <ac:spMkLst>
            <pc:docMk/>
            <pc:sldMk cId="1067803522" sldId="458"/>
            <ac:spMk id="3" creationId="{7151CF6D-C442-452F-B59C-EC0F9B09B0FA}"/>
          </ac:spMkLst>
        </pc:spChg>
        <pc:grpChg chg="mod">
          <ac:chgData name="Thomas Nield" userId="e7924354f0a44a8c" providerId="LiveId" clId="{10817D25-6C38-4A38-BFDA-6B7E9AB0B9B6}" dt="2019-04-14T14:41:46.455" v="35506" actId="1076"/>
          <ac:grpSpMkLst>
            <pc:docMk/>
            <pc:sldMk cId="1067803522" sldId="458"/>
            <ac:grpSpMk id="4" creationId="{51DE5863-E32E-4141-B293-D5899373C2FA}"/>
          </ac:grpSpMkLst>
        </pc:grpChg>
        <pc:grpChg chg="mod">
          <ac:chgData name="Thomas Nield" userId="e7924354f0a44a8c" providerId="LiveId" clId="{10817D25-6C38-4A38-BFDA-6B7E9AB0B9B6}" dt="2019-04-14T14:41:46.455" v="35506" actId="1076"/>
          <ac:grpSpMkLst>
            <pc:docMk/>
            <pc:sldMk cId="1067803522" sldId="458"/>
            <ac:grpSpMk id="7" creationId="{0BAB787B-D73F-4A88-BCE2-C48D6341365D}"/>
          </ac:grpSpMkLst>
        </pc:grpChg>
        <pc:picChg chg="add">
          <ac:chgData name="Thomas Nield" userId="e7924354f0a44a8c" providerId="LiveId" clId="{10817D25-6C38-4A38-BFDA-6B7E9AB0B9B6}" dt="2019-04-14T14:40:52.526" v="35450"/>
          <ac:picMkLst>
            <pc:docMk/>
            <pc:sldMk cId="1067803522" sldId="458"/>
            <ac:picMk id="11" creationId="{BA78E9D2-2D48-4BF2-A351-D198F6CDA185}"/>
          </ac:picMkLst>
        </pc:picChg>
        <pc:picChg chg="del">
          <ac:chgData name="Thomas Nield" userId="e7924354f0a44a8c" providerId="LiveId" clId="{10817D25-6C38-4A38-BFDA-6B7E9AB0B9B6}" dt="2019-04-14T14:40:52.266" v="35449" actId="478"/>
          <ac:picMkLst>
            <pc:docMk/>
            <pc:sldMk cId="1067803522" sldId="458"/>
            <ac:picMk id="12" creationId="{B3CD03C8-FDD4-4DBC-9E81-6F662277F99A}"/>
          </ac:picMkLst>
        </pc:picChg>
        <pc:cxnChg chg="add">
          <ac:chgData name="Thomas Nield" userId="e7924354f0a44a8c" providerId="LiveId" clId="{10817D25-6C38-4A38-BFDA-6B7E9AB0B9B6}" dt="2019-04-14T14:40:52.526" v="35450"/>
          <ac:cxnSpMkLst>
            <pc:docMk/>
            <pc:sldMk cId="1067803522" sldId="458"/>
            <ac:cxnSpMk id="13" creationId="{2937C802-DD28-4406-92C0-6D0D0499415D}"/>
          </ac:cxnSpMkLst>
        </pc:cxnChg>
      </pc:sldChg>
      <pc:sldChg chg="add del">
        <pc:chgData name="Thomas Nield" userId="e7924354f0a44a8c" providerId="LiveId" clId="{10817D25-6C38-4A38-BFDA-6B7E9AB0B9B6}" dt="2019-04-14T14:53:39.933" v="37214" actId="2696"/>
        <pc:sldMkLst>
          <pc:docMk/>
          <pc:sldMk cId="3530088788" sldId="459"/>
        </pc:sldMkLst>
      </pc:sldChg>
      <pc:sldChg chg="addSp modSp add">
        <pc:chgData name="Thomas Nield" userId="e7924354f0a44a8c" providerId="LiveId" clId="{10817D25-6C38-4A38-BFDA-6B7E9AB0B9B6}" dt="2019-04-14T14:53:27.552" v="37213" actId="20577"/>
        <pc:sldMkLst>
          <pc:docMk/>
          <pc:sldMk cId="752000753" sldId="460"/>
        </pc:sldMkLst>
        <pc:spChg chg="add mod">
          <ac:chgData name="Thomas Nield" userId="e7924354f0a44a8c" providerId="LiveId" clId="{10817D25-6C38-4A38-BFDA-6B7E9AB0B9B6}" dt="2019-04-14T14:41:58.107" v="35509" actId="1076"/>
          <ac:spMkLst>
            <pc:docMk/>
            <pc:sldMk cId="752000753" sldId="460"/>
            <ac:spMk id="12" creationId="{A8971E32-108D-4C7C-BD9E-2A571ADC996E}"/>
          </ac:spMkLst>
        </pc:spChg>
        <pc:spChg chg="add mod">
          <ac:chgData name="Thomas Nield" userId="e7924354f0a44a8c" providerId="LiveId" clId="{10817D25-6C38-4A38-BFDA-6B7E9AB0B9B6}" dt="2019-04-14T14:53:27.552" v="37213" actId="20577"/>
          <ac:spMkLst>
            <pc:docMk/>
            <pc:sldMk cId="752000753" sldId="460"/>
            <ac:spMk id="14" creationId="{CC535E66-8BC0-4F87-B18D-F112DE42FE05}"/>
          </ac:spMkLst>
        </pc:spChg>
      </pc:sldChg>
      <pc:sldChg chg="add">
        <pc:chgData name="Thomas Nield" userId="e7924354f0a44a8c" providerId="LiveId" clId="{10817D25-6C38-4A38-BFDA-6B7E9AB0B9B6}" dt="2019-04-14T14:44:47.508" v="35825"/>
        <pc:sldMkLst>
          <pc:docMk/>
          <pc:sldMk cId="992091626" sldId="461"/>
        </pc:sldMkLst>
      </pc:sldChg>
      <pc:sldChg chg="modSp add del">
        <pc:chgData name="Thomas Nield" userId="e7924354f0a44a8c" providerId="LiveId" clId="{10817D25-6C38-4A38-BFDA-6B7E9AB0B9B6}" dt="2019-04-14T14:44:43.651" v="35824"/>
        <pc:sldMkLst>
          <pc:docMk/>
          <pc:sldMk cId="3796015174" sldId="461"/>
        </pc:sldMkLst>
        <pc:spChg chg="mod">
          <ac:chgData name="Thomas Nield" userId="e7924354f0a44a8c" providerId="LiveId" clId="{10817D25-6C38-4A38-BFDA-6B7E9AB0B9B6}" dt="2019-04-14T14:44:41.621" v="35823" actId="20577"/>
          <ac:spMkLst>
            <pc:docMk/>
            <pc:sldMk cId="3796015174" sldId="461"/>
            <ac:spMk id="2" creationId="{138804E3-A5CA-48F6-8069-9DE828FB0285}"/>
          </ac:spMkLst>
        </pc:spChg>
      </pc:sldChg>
      <pc:sldChg chg="addSp delSp modSp add del">
        <pc:chgData name="Thomas Nield" userId="e7924354f0a44a8c" providerId="LiveId" clId="{10817D25-6C38-4A38-BFDA-6B7E9AB0B9B6}" dt="2019-04-14T15:03:55.149" v="37917"/>
        <pc:sldMkLst>
          <pc:docMk/>
          <pc:sldMk cId="1903999031" sldId="462"/>
        </pc:sldMkLst>
        <pc:spChg chg="mod">
          <ac:chgData name="Thomas Nield" userId="e7924354f0a44a8c" providerId="LiveId" clId="{10817D25-6C38-4A38-BFDA-6B7E9AB0B9B6}" dt="2019-04-14T14:55:34.355" v="37332" actId="20577"/>
          <ac:spMkLst>
            <pc:docMk/>
            <pc:sldMk cId="1903999031" sldId="462"/>
            <ac:spMk id="3" creationId="{7151CF6D-C442-452F-B59C-EC0F9B09B0FA}"/>
          </ac:spMkLst>
        </pc:spChg>
        <pc:spChg chg="add del mod">
          <ac:chgData name="Thomas Nield" userId="e7924354f0a44a8c" providerId="LiveId" clId="{10817D25-6C38-4A38-BFDA-6B7E9AB0B9B6}" dt="2019-04-14T14:59:18.504" v="37704" actId="478"/>
          <ac:spMkLst>
            <pc:docMk/>
            <pc:sldMk cId="1903999031" sldId="462"/>
            <ac:spMk id="12" creationId="{2258E514-AEAF-4DA4-BD8C-B24E47EF8F8A}"/>
          </ac:spMkLst>
        </pc:spChg>
        <pc:spChg chg="add del mod">
          <ac:chgData name="Thomas Nield" userId="e7924354f0a44a8c" providerId="LiveId" clId="{10817D25-6C38-4A38-BFDA-6B7E9AB0B9B6}" dt="2019-04-14T14:59:20.757" v="37705" actId="478"/>
          <ac:spMkLst>
            <pc:docMk/>
            <pc:sldMk cId="1903999031" sldId="462"/>
            <ac:spMk id="14" creationId="{E69A9BF5-FA7A-4E5B-80F8-5908686B8CA0}"/>
          </ac:spMkLst>
        </pc:spChg>
        <pc:spChg chg="add del">
          <ac:chgData name="Thomas Nield" userId="e7924354f0a44a8c" providerId="LiveId" clId="{10817D25-6C38-4A38-BFDA-6B7E9AB0B9B6}" dt="2019-04-14T15:03:53.625" v="37915"/>
          <ac:spMkLst>
            <pc:docMk/>
            <pc:sldMk cId="1903999031" sldId="462"/>
            <ac:spMk id="16" creationId="{DDD7DC6C-F229-4F76-9E53-52632BBE0E99}"/>
          </ac:spMkLst>
        </pc:spChg>
        <pc:spChg chg="add">
          <ac:chgData name="Thomas Nield" userId="e7924354f0a44a8c" providerId="LiveId" clId="{10817D25-6C38-4A38-BFDA-6B7E9AB0B9B6}" dt="2019-04-14T15:03:55.149" v="37917"/>
          <ac:spMkLst>
            <pc:docMk/>
            <pc:sldMk cId="1903999031" sldId="462"/>
            <ac:spMk id="18" creationId="{F7A78AC4-5D8B-48B6-9692-F173504406E7}"/>
          </ac:spMkLst>
        </pc:spChg>
        <pc:grpChg chg="mod">
          <ac:chgData name="Thomas Nield" userId="e7924354f0a44a8c" providerId="LiveId" clId="{10817D25-6C38-4A38-BFDA-6B7E9AB0B9B6}" dt="2019-04-14T14:55:39.740" v="37333" actId="1076"/>
          <ac:grpSpMkLst>
            <pc:docMk/>
            <pc:sldMk cId="1903999031" sldId="462"/>
            <ac:grpSpMk id="4" creationId="{51DE5863-E32E-4141-B293-D5899373C2FA}"/>
          </ac:grpSpMkLst>
        </pc:grpChg>
        <pc:grpChg chg="mod">
          <ac:chgData name="Thomas Nield" userId="e7924354f0a44a8c" providerId="LiveId" clId="{10817D25-6C38-4A38-BFDA-6B7E9AB0B9B6}" dt="2019-04-14T14:55:39.740" v="37333" actId="1076"/>
          <ac:grpSpMkLst>
            <pc:docMk/>
            <pc:sldMk cId="1903999031" sldId="462"/>
            <ac:grpSpMk id="7" creationId="{0BAB787B-D73F-4A88-BCE2-C48D6341365D}"/>
          </ac:grpSpMkLst>
        </pc:grpChg>
        <pc:picChg chg="del">
          <ac:chgData name="Thomas Nield" userId="e7924354f0a44a8c" providerId="LiveId" clId="{10817D25-6C38-4A38-BFDA-6B7E9AB0B9B6}" dt="2019-04-14T15:03:52.374" v="37913" actId="478"/>
          <ac:picMkLst>
            <pc:docMk/>
            <pc:sldMk cId="1903999031" sldId="462"/>
            <ac:picMk id="11" creationId="{BA78E9D2-2D48-4BF2-A351-D198F6CDA185}"/>
          </ac:picMkLst>
        </pc:picChg>
        <pc:picChg chg="add del">
          <ac:chgData name="Thomas Nield" userId="e7924354f0a44a8c" providerId="LiveId" clId="{10817D25-6C38-4A38-BFDA-6B7E9AB0B9B6}" dt="2019-04-14T15:03:53.625" v="37915"/>
          <ac:picMkLst>
            <pc:docMk/>
            <pc:sldMk cId="1903999031" sldId="462"/>
            <ac:picMk id="15" creationId="{AAE7EAB9-2454-47C7-B83A-884D7A77D7B3}"/>
          </ac:picMkLst>
        </pc:picChg>
        <pc:picChg chg="add">
          <ac:chgData name="Thomas Nield" userId="e7924354f0a44a8c" providerId="LiveId" clId="{10817D25-6C38-4A38-BFDA-6B7E9AB0B9B6}" dt="2019-04-14T15:03:55.149" v="37917"/>
          <ac:picMkLst>
            <pc:docMk/>
            <pc:sldMk cId="1903999031" sldId="462"/>
            <ac:picMk id="17" creationId="{4E4D1EC7-6C7F-41C2-BF83-B0A22949DFBB}"/>
          </ac:picMkLst>
        </pc:picChg>
        <pc:cxnChg chg="del">
          <ac:chgData name="Thomas Nield" userId="e7924354f0a44a8c" providerId="LiveId" clId="{10817D25-6C38-4A38-BFDA-6B7E9AB0B9B6}" dt="2019-04-14T15:03:54.876" v="37916" actId="478"/>
          <ac:cxnSpMkLst>
            <pc:docMk/>
            <pc:sldMk cId="1903999031" sldId="462"/>
            <ac:cxnSpMk id="13" creationId="{2937C802-DD28-4406-92C0-6D0D0499415D}"/>
          </ac:cxnSpMkLst>
        </pc:cxnChg>
      </pc:sldChg>
      <pc:sldChg chg="addSp delSp modSp add">
        <pc:chgData name="Thomas Nield" userId="e7924354f0a44a8c" providerId="LiveId" clId="{10817D25-6C38-4A38-BFDA-6B7E9AB0B9B6}" dt="2019-04-14T15:03:37.584" v="37910" actId="1076"/>
        <pc:sldMkLst>
          <pc:docMk/>
          <pc:sldMk cId="85989735" sldId="463"/>
        </pc:sldMkLst>
        <pc:spChg chg="mod">
          <ac:chgData name="Thomas Nield" userId="e7924354f0a44a8c" providerId="LiveId" clId="{10817D25-6C38-4A38-BFDA-6B7E9AB0B9B6}" dt="2019-04-14T15:01:38.884" v="37885" actId="6549"/>
          <ac:spMkLst>
            <pc:docMk/>
            <pc:sldMk cId="85989735" sldId="463"/>
            <ac:spMk id="14" creationId="{E69A9BF5-FA7A-4E5B-80F8-5908686B8CA0}"/>
          </ac:spMkLst>
        </pc:spChg>
        <pc:spChg chg="add mod">
          <ac:chgData name="Thomas Nield" userId="e7924354f0a44a8c" providerId="LiveId" clId="{10817D25-6C38-4A38-BFDA-6B7E9AB0B9B6}" dt="2019-04-14T15:03:37.584" v="37910" actId="1076"/>
          <ac:spMkLst>
            <pc:docMk/>
            <pc:sldMk cId="85989735" sldId="463"/>
            <ac:spMk id="16" creationId="{214E71B4-B112-4CAA-B68D-4CAC3A127A12}"/>
          </ac:spMkLst>
        </pc:spChg>
        <pc:picChg chg="del">
          <ac:chgData name="Thomas Nield" userId="e7924354f0a44a8c" providerId="LiveId" clId="{10817D25-6C38-4A38-BFDA-6B7E9AB0B9B6}" dt="2019-04-14T15:03:01.544" v="37887" actId="478"/>
          <ac:picMkLst>
            <pc:docMk/>
            <pc:sldMk cId="85989735" sldId="463"/>
            <ac:picMk id="11" creationId="{BA78E9D2-2D48-4BF2-A351-D198F6CDA185}"/>
          </ac:picMkLst>
        </pc:picChg>
        <pc:picChg chg="add mod">
          <ac:chgData name="Thomas Nield" userId="e7924354f0a44a8c" providerId="LiveId" clId="{10817D25-6C38-4A38-BFDA-6B7E9AB0B9B6}" dt="2019-04-14T15:03:15.477" v="37891" actId="1076"/>
          <ac:picMkLst>
            <pc:docMk/>
            <pc:sldMk cId="85989735" sldId="463"/>
            <ac:picMk id="15" creationId="{E241CEE3-3206-4A55-BA2B-0307714E41DF}"/>
          </ac:picMkLst>
        </pc:picChg>
        <pc:cxnChg chg="del">
          <ac:chgData name="Thomas Nield" userId="e7924354f0a44a8c" providerId="LiveId" clId="{10817D25-6C38-4A38-BFDA-6B7E9AB0B9B6}" dt="2019-04-14T15:03:04.109" v="37888" actId="478"/>
          <ac:cxnSpMkLst>
            <pc:docMk/>
            <pc:sldMk cId="85989735" sldId="463"/>
            <ac:cxnSpMk id="13" creationId="{2937C802-DD28-4406-92C0-6D0D0499415D}"/>
          </ac:cxnSpMkLst>
        </pc:cxnChg>
      </pc:sldChg>
      <pc:sldChg chg="add del">
        <pc:chgData name="Thomas Nield" userId="e7924354f0a44a8c" providerId="LiveId" clId="{10817D25-6C38-4A38-BFDA-6B7E9AB0B9B6}" dt="2019-04-14T14:58:55.839" v="37698" actId="2696"/>
        <pc:sldMkLst>
          <pc:docMk/>
          <pc:sldMk cId="4071175788" sldId="463"/>
        </pc:sldMkLst>
      </pc:sldChg>
      <pc:sldChg chg="addSp delSp modSp add">
        <pc:chgData name="Thomas Nield" userId="e7924354f0a44a8c" providerId="LiveId" clId="{10817D25-6C38-4A38-BFDA-6B7E9AB0B9B6}" dt="2019-04-14T15:05:22.944" v="38086" actId="20577"/>
        <pc:sldMkLst>
          <pc:docMk/>
          <pc:sldMk cId="3286518740" sldId="464"/>
        </pc:sldMkLst>
        <pc:spChg chg="mod">
          <ac:chgData name="Thomas Nield" userId="e7924354f0a44a8c" providerId="LiveId" clId="{10817D25-6C38-4A38-BFDA-6B7E9AB0B9B6}" dt="2019-04-14T15:05:22.944" v="38086" actId="20577"/>
          <ac:spMkLst>
            <pc:docMk/>
            <pc:sldMk cId="3286518740" sldId="464"/>
            <ac:spMk id="3" creationId="{7151CF6D-C442-452F-B59C-EC0F9B09B0FA}"/>
          </ac:spMkLst>
        </pc:spChg>
        <pc:spChg chg="add">
          <ac:chgData name="Thomas Nield" userId="e7924354f0a44a8c" providerId="LiveId" clId="{10817D25-6C38-4A38-BFDA-6B7E9AB0B9B6}" dt="2019-04-14T15:03:43.669" v="37911"/>
          <ac:spMkLst>
            <pc:docMk/>
            <pc:sldMk cId="3286518740" sldId="464"/>
            <ac:spMk id="14" creationId="{B3E9B3F2-9E25-40B0-AFF9-48F034D6DEBD}"/>
          </ac:spMkLst>
        </pc:spChg>
        <pc:grpChg chg="mod">
          <ac:chgData name="Thomas Nield" userId="e7924354f0a44a8c" providerId="LiveId" clId="{10817D25-6C38-4A38-BFDA-6B7E9AB0B9B6}" dt="2019-04-14T15:05:18.216" v="38077" actId="1076"/>
          <ac:grpSpMkLst>
            <pc:docMk/>
            <pc:sldMk cId="3286518740" sldId="464"/>
            <ac:grpSpMk id="4" creationId="{51DE5863-E32E-4141-B293-D5899373C2FA}"/>
          </ac:grpSpMkLst>
        </pc:grpChg>
        <pc:grpChg chg="mod">
          <ac:chgData name="Thomas Nield" userId="e7924354f0a44a8c" providerId="LiveId" clId="{10817D25-6C38-4A38-BFDA-6B7E9AB0B9B6}" dt="2019-04-14T15:05:18.216" v="38077" actId="1076"/>
          <ac:grpSpMkLst>
            <pc:docMk/>
            <pc:sldMk cId="3286518740" sldId="464"/>
            <ac:grpSpMk id="7" creationId="{0BAB787B-D73F-4A88-BCE2-C48D6341365D}"/>
          </ac:grpSpMkLst>
        </pc:grpChg>
        <pc:picChg chg="del">
          <ac:chgData name="Thomas Nield" userId="e7924354f0a44a8c" providerId="LiveId" clId="{10817D25-6C38-4A38-BFDA-6B7E9AB0B9B6}" dt="2019-04-14T15:03:45.525" v="37912" actId="478"/>
          <ac:picMkLst>
            <pc:docMk/>
            <pc:sldMk cId="3286518740" sldId="464"/>
            <ac:picMk id="11" creationId="{BA78E9D2-2D48-4BF2-A351-D198F6CDA185}"/>
          </ac:picMkLst>
        </pc:picChg>
        <pc:picChg chg="add">
          <ac:chgData name="Thomas Nield" userId="e7924354f0a44a8c" providerId="LiveId" clId="{10817D25-6C38-4A38-BFDA-6B7E9AB0B9B6}" dt="2019-04-14T15:03:43.669" v="37911"/>
          <ac:picMkLst>
            <pc:docMk/>
            <pc:sldMk cId="3286518740" sldId="464"/>
            <ac:picMk id="12" creationId="{A8087C36-7027-4BCE-989F-F4EFAD76CC48}"/>
          </ac:picMkLst>
        </pc:picChg>
      </pc:sldChg>
      <pc:sldChg chg="addSp modSp add">
        <pc:chgData name="Thomas Nield" userId="e7924354f0a44a8c" providerId="LiveId" clId="{10817D25-6C38-4A38-BFDA-6B7E9AB0B9B6}" dt="2019-04-14T15:14:02.007" v="38907" actId="20577"/>
        <pc:sldMkLst>
          <pc:docMk/>
          <pc:sldMk cId="3701378054" sldId="465"/>
        </pc:sldMkLst>
        <pc:spChg chg="mod">
          <ac:chgData name="Thomas Nield" userId="e7924354f0a44a8c" providerId="LiveId" clId="{10817D25-6C38-4A38-BFDA-6B7E9AB0B9B6}" dt="2019-04-14T15:05:54.857" v="38094"/>
          <ac:spMkLst>
            <pc:docMk/>
            <pc:sldMk cId="3701378054" sldId="465"/>
            <ac:spMk id="3" creationId="{7151CF6D-C442-452F-B59C-EC0F9B09B0FA}"/>
          </ac:spMkLst>
        </pc:spChg>
        <pc:spChg chg="add mod">
          <ac:chgData name="Thomas Nield" userId="e7924354f0a44a8c" providerId="LiveId" clId="{10817D25-6C38-4A38-BFDA-6B7E9AB0B9B6}" dt="2019-04-14T15:05:59.405" v="38095" actId="1076"/>
          <ac:spMkLst>
            <pc:docMk/>
            <pc:sldMk cId="3701378054" sldId="465"/>
            <ac:spMk id="15" creationId="{A03264F1-3732-4D18-BED0-7845E76534B2}"/>
          </ac:spMkLst>
        </pc:spChg>
        <pc:spChg chg="add mod">
          <ac:chgData name="Thomas Nield" userId="e7924354f0a44a8c" providerId="LiveId" clId="{10817D25-6C38-4A38-BFDA-6B7E9AB0B9B6}" dt="2019-04-14T15:14:02.007" v="38907" actId="20577"/>
          <ac:spMkLst>
            <pc:docMk/>
            <pc:sldMk cId="3701378054" sldId="465"/>
            <ac:spMk id="16" creationId="{876FE3C1-E914-4B60-8E4D-4D8C0B64F9CF}"/>
          </ac:spMkLst>
        </pc:spChg>
      </pc:sldChg>
      <pc:sldChg chg="add del">
        <pc:chgData name="Thomas Nield" userId="e7924354f0a44a8c" providerId="LiveId" clId="{10817D25-6C38-4A38-BFDA-6B7E9AB0B9B6}" dt="2019-04-14T15:14:24.675" v="38909"/>
        <pc:sldMkLst>
          <pc:docMk/>
          <pc:sldMk cId="455810534" sldId="466"/>
        </pc:sldMkLst>
      </pc:sldChg>
      <pc:sldChg chg="addSp delSp modSp add ord">
        <pc:chgData name="Thomas Nield" userId="e7924354f0a44a8c" providerId="LiveId" clId="{10817D25-6C38-4A38-BFDA-6B7E9AB0B9B6}" dt="2019-04-14T17:03:16.513" v="40768" actId="20577"/>
        <pc:sldMkLst>
          <pc:docMk/>
          <pc:sldMk cId="1750487810" sldId="466"/>
        </pc:sldMkLst>
        <pc:spChg chg="mod">
          <ac:chgData name="Thomas Nield" userId="e7924354f0a44a8c" providerId="LiveId" clId="{10817D25-6C38-4A38-BFDA-6B7E9AB0B9B6}" dt="2019-04-14T16:43:27.630" v="40457" actId="20577"/>
          <ac:spMkLst>
            <pc:docMk/>
            <pc:sldMk cId="1750487810" sldId="466"/>
            <ac:spMk id="2" creationId="{39027344-1AFC-4CBE-9DED-6553CCEE06DD}"/>
          </ac:spMkLst>
        </pc:spChg>
        <pc:spChg chg="mod">
          <ac:chgData name="Thomas Nield" userId="e7924354f0a44a8c" providerId="LiveId" clId="{10817D25-6C38-4A38-BFDA-6B7E9AB0B9B6}" dt="2019-04-14T17:03:16.513" v="40768" actId="20577"/>
          <ac:spMkLst>
            <pc:docMk/>
            <pc:sldMk cId="1750487810" sldId="466"/>
            <ac:spMk id="3" creationId="{7151CF6D-C442-452F-B59C-EC0F9B09B0FA}"/>
          </ac:spMkLst>
        </pc:spChg>
        <pc:spChg chg="del">
          <ac:chgData name="Thomas Nield" userId="e7924354f0a44a8c" providerId="LiveId" clId="{10817D25-6C38-4A38-BFDA-6B7E9AB0B9B6}" dt="2019-04-14T15:14:34.660" v="38919" actId="478"/>
          <ac:spMkLst>
            <pc:docMk/>
            <pc:sldMk cId="1750487810" sldId="466"/>
            <ac:spMk id="14" creationId="{B3E9B3F2-9E25-40B0-AFF9-48F034D6DEBD}"/>
          </ac:spMkLst>
        </pc:spChg>
        <pc:grpChg chg="del mod">
          <ac:chgData name="Thomas Nield" userId="e7924354f0a44a8c" providerId="LiveId" clId="{10817D25-6C38-4A38-BFDA-6B7E9AB0B9B6}" dt="2019-04-14T15:18:40.427" v="39451" actId="478"/>
          <ac:grpSpMkLst>
            <pc:docMk/>
            <pc:sldMk cId="1750487810" sldId="466"/>
            <ac:grpSpMk id="4" creationId="{51DE5863-E32E-4141-B293-D5899373C2FA}"/>
          </ac:grpSpMkLst>
        </pc:grpChg>
        <pc:grpChg chg="del mod">
          <ac:chgData name="Thomas Nield" userId="e7924354f0a44a8c" providerId="LiveId" clId="{10817D25-6C38-4A38-BFDA-6B7E9AB0B9B6}" dt="2019-04-14T15:18:40.427" v="39451" actId="478"/>
          <ac:grpSpMkLst>
            <pc:docMk/>
            <pc:sldMk cId="1750487810" sldId="466"/>
            <ac:grpSpMk id="7" creationId="{0BAB787B-D73F-4A88-BCE2-C48D6341365D}"/>
          </ac:grpSpMkLst>
        </pc:grpChg>
        <pc:picChg chg="add mod modCrop">
          <ac:chgData name="Thomas Nield" userId="e7924354f0a44a8c" providerId="LiveId" clId="{10817D25-6C38-4A38-BFDA-6B7E9AB0B9B6}" dt="2019-04-14T15:18:01.926" v="39289" actId="732"/>
          <ac:picMkLst>
            <pc:docMk/>
            <pc:sldMk cId="1750487810" sldId="466"/>
            <ac:picMk id="11" creationId="{6F8AA6CB-AAF9-47B4-A024-2EF9A4318BC3}"/>
          </ac:picMkLst>
        </pc:picChg>
        <pc:picChg chg="del">
          <ac:chgData name="Thomas Nield" userId="e7924354f0a44a8c" providerId="LiveId" clId="{10817D25-6C38-4A38-BFDA-6B7E9AB0B9B6}" dt="2019-04-14T15:14:34.660" v="38919" actId="478"/>
          <ac:picMkLst>
            <pc:docMk/>
            <pc:sldMk cId="1750487810" sldId="466"/>
            <ac:picMk id="12" creationId="{A8087C36-7027-4BCE-989F-F4EFAD76CC48}"/>
          </ac:picMkLst>
        </pc:picChg>
        <pc:cxnChg chg="del">
          <ac:chgData name="Thomas Nield" userId="e7924354f0a44a8c" providerId="LiveId" clId="{10817D25-6C38-4A38-BFDA-6B7E9AB0B9B6}" dt="2019-04-14T15:14:34.660" v="38919" actId="478"/>
          <ac:cxnSpMkLst>
            <pc:docMk/>
            <pc:sldMk cId="1750487810" sldId="466"/>
            <ac:cxnSpMk id="13" creationId="{2937C802-DD28-4406-92C0-6D0D0499415D}"/>
          </ac:cxnSpMkLst>
        </pc:cxnChg>
      </pc:sldChg>
      <pc:sldChg chg="addSp delSp modSp add">
        <pc:chgData name="Thomas Nield" userId="e7924354f0a44a8c" providerId="LiveId" clId="{10817D25-6C38-4A38-BFDA-6B7E9AB0B9B6}" dt="2019-04-14T16:43:25.515" v="40456" actId="20577"/>
        <pc:sldMkLst>
          <pc:docMk/>
          <pc:sldMk cId="458141496" sldId="467"/>
        </pc:sldMkLst>
        <pc:spChg chg="mod">
          <ac:chgData name="Thomas Nield" userId="e7924354f0a44a8c" providerId="LiveId" clId="{10817D25-6C38-4A38-BFDA-6B7E9AB0B9B6}" dt="2019-04-14T16:43:25.515" v="40456" actId="20577"/>
          <ac:spMkLst>
            <pc:docMk/>
            <pc:sldMk cId="458141496" sldId="467"/>
            <ac:spMk id="2" creationId="{39027344-1AFC-4CBE-9DED-6553CCEE06DD}"/>
          </ac:spMkLst>
        </pc:spChg>
        <pc:spChg chg="del">
          <ac:chgData name="Thomas Nield" userId="e7924354f0a44a8c" providerId="LiveId" clId="{10817D25-6C38-4A38-BFDA-6B7E9AB0B9B6}" dt="2019-04-14T15:24:26.145" v="39804" actId="478"/>
          <ac:spMkLst>
            <pc:docMk/>
            <pc:sldMk cId="458141496" sldId="467"/>
            <ac:spMk id="3" creationId="{7151CF6D-C442-452F-B59C-EC0F9B09B0FA}"/>
          </ac:spMkLst>
        </pc:spChg>
        <pc:spChg chg="add del">
          <ac:chgData name="Thomas Nield" userId="e7924354f0a44a8c" providerId="LiveId" clId="{10817D25-6C38-4A38-BFDA-6B7E9AB0B9B6}" dt="2019-04-14T15:24:21.959" v="39803"/>
          <ac:spMkLst>
            <pc:docMk/>
            <pc:sldMk cId="458141496" sldId="467"/>
            <ac:spMk id="4" creationId="{782C615A-58BF-434A-91E5-AC30F6E8FD1E}"/>
          </ac:spMkLst>
        </pc:spChg>
        <pc:spChg chg="add mod">
          <ac:chgData name="Thomas Nield" userId="e7924354f0a44a8c" providerId="LiveId" clId="{10817D25-6C38-4A38-BFDA-6B7E9AB0B9B6}" dt="2019-04-14T15:37:00.765" v="40454" actId="20577"/>
          <ac:spMkLst>
            <pc:docMk/>
            <pc:sldMk cId="458141496" sldId="467"/>
            <ac:spMk id="6" creationId="{96361DD4-DCA7-475C-8972-108FD5CFEE6E}"/>
          </ac:spMkLst>
        </pc:spChg>
        <pc:spChg chg="add del">
          <ac:chgData name="Thomas Nield" userId="e7924354f0a44a8c" providerId="LiveId" clId="{10817D25-6C38-4A38-BFDA-6B7E9AB0B9B6}" dt="2019-04-14T15:24:31.662" v="39806"/>
          <ac:spMkLst>
            <pc:docMk/>
            <pc:sldMk cId="458141496" sldId="467"/>
            <ac:spMk id="7" creationId="{0AA38473-19E4-4FC0-842C-355AA7D7E7C8}"/>
          </ac:spMkLst>
        </pc:spChg>
        <pc:picChg chg="del">
          <ac:chgData name="Thomas Nield" userId="e7924354f0a44a8c" providerId="LiveId" clId="{10817D25-6C38-4A38-BFDA-6B7E9AB0B9B6}" dt="2019-04-14T15:23:05.235" v="39801" actId="478"/>
          <ac:picMkLst>
            <pc:docMk/>
            <pc:sldMk cId="458141496" sldId="467"/>
            <ac:picMk id="11" creationId="{6F8AA6CB-AAF9-47B4-A024-2EF9A4318BC3}"/>
          </ac:picMkLst>
        </pc:picChg>
      </pc:sldChg>
      <pc:sldChg chg="addSp modSp add">
        <pc:chgData name="Thomas Nield" userId="e7924354f0a44a8c" providerId="LiveId" clId="{10817D25-6C38-4A38-BFDA-6B7E9AB0B9B6}" dt="2019-04-15T03:06:21.071" v="42261" actId="113"/>
        <pc:sldMkLst>
          <pc:docMk/>
          <pc:sldMk cId="2854682848" sldId="468"/>
        </pc:sldMkLst>
        <pc:spChg chg="mod">
          <ac:chgData name="Thomas Nield" userId="e7924354f0a44a8c" providerId="LiveId" clId="{10817D25-6C38-4A38-BFDA-6B7E9AB0B9B6}" dt="2019-04-14T23:14:52.082" v="40812" actId="20577"/>
          <ac:spMkLst>
            <pc:docMk/>
            <pc:sldMk cId="2854682848" sldId="468"/>
            <ac:spMk id="2" creationId="{342BF1C0-2B9C-43C1-89A7-5EB0111AFF45}"/>
          </ac:spMkLst>
        </pc:spChg>
        <pc:spChg chg="mod">
          <ac:chgData name="Thomas Nield" userId="e7924354f0a44a8c" providerId="LiveId" clId="{10817D25-6C38-4A38-BFDA-6B7E9AB0B9B6}" dt="2019-04-15T03:06:21.071" v="42261" actId="113"/>
          <ac:spMkLst>
            <pc:docMk/>
            <pc:sldMk cId="2854682848" sldId="468"/>
            <ac:spMk id="3" creationId="{248C3AA8-CDC1-4BBD-8A44-4E5DC0CFE450}"/>
          </ac:spMkLst>
        </pc:spChg>
        <pc:spChg chg="add mod">
          <ac:chgData name="Thomas Nield" userId="e7924354f0a44a8c" providerId="LiveId" clId="{10817D25-6C38-4A38-BFDA-6B7E9AB0B9B6}" dt="2019-04-14T23:15:28.363" v="40821" actId="1076"/>
          <ac:spMkLst>
            <pc:docMk/>
            <pc:sldMk cId="2854682848" sldId="468"/>
            <ac:spMk id="4" creationId="{CDB2E6CA-9F5B-4ACB-B5ED-963049A8FA14}"/>
          </ac:spMkLst>
        </pc:spChg>
        <pc:picChg chg="add mod">
          <ac:chgData name="Thomas Nield" userId="e7924354f0a44a8c" providerId="LiveId" clId="{10817D25-6C38-4A38-BFDA-6B7E9AB0B9B6}" dt="2019-04-14T23:15:11.902" v="40814" actId="1076"/>
          <ac:picMkLst>
            <pc:docMk/>
            <pc:sldMk cId="2854682848" sldId="468"/>
            <ac:picMk id="1026" creationId="{431DABC0-1619-4A33-A5F1-04065606D6D1}"/>
          </ac:picMkLst>
        </pc:picChg>
      </pc:sldChg>
      <pc:sldChg chg="modSp add">
        <pc:chgData name="Thomas Nield" userId="e7924354f0a44a8c" providerId="LiveId" clId="{10817D25-6C38-4A38-BFDA-6B7E9AB0B9B6}" dt="2019-04-15T03:07:13.881" v="42346" actId="20577"/>
        <pc:sldMkLst>
          <pc:docMk/>
          <pc:sldMk cId="2220653943" sldId="469"/>
        </pc:sldMkLst>
        <pc:spChg chg="mod">
          <ac:chgData name="Thomas Nield" userId="e7924354f0a44a8c" providerId="LiveId" clId="{10817D25-6C38-4A38-BFDA-6B7E9AB0B9B6}" dt="2019-04-15T03:07:13.881" v="42346" actId="20577"/>
          <ac:spMkLst>
            <pc:docMk/>
            <pc:sldMk cId="2220653943" sldId="469"/>
            <ac:spMk id="2" creationId="{00000000-0000-0000-0000-000000000000}"/>
          </ac:spMkLst>
        </pc:spChg>
      </pc:sldChg>
    </pc:docChg>
  </pc:docChgLst>
  <pc:docChgLst>
    <pc:chgData clId="Web-{8BC5D086-1B51-494E-9AFF-277995670DBC}"/>
    <pc:docChg chg="modSld">
      <pc:chgData name="" userId="" providerId="" clId="Web-{8BC5D086-1B51-494E-9AFF-277995670DBC}" dt="2019-04-02T23:41:10.778" v="4"/>
      <pc:docMkLst>
        <pc:docMk/>
      </pc:docMkLst>
      <pc:sldChg chg="modSp">
        <pc:chgData name="" userId="" providerId="" clId="Web-{8BC5D086-1B51-494E-9AFF-277995670DBC}" dt="2019-04-02T23:40:04.903" v="2" actId="20577"/>
        <pc:sldMkLst>
          <pc:docMk/>
          <pc:sldMk cId="2253544109" sldId="396"/>
        </pc:sldMkLst>
        <pc:spChg chg="mod">
          <ac:chgData name="" userId="" providerId="" clId="Web-{8BC5D086-1B51-494E-9AFF-277995670DBC}" dt="2019-04-02T23:40:04.903" v="2" actId="20577"/>
          <ac:spMkLst>
            <pc:docMk/>
            <pc:sldMk cId="2253544109" sldId="396"/>
            <ac:spMk id="3" creationId="{FB2D2007-3980-4406-B866-1702F99A1D48}"/>
          </ac:spMkLst>
        </pc:spChg>
      </pc:sldChg>
      <pc:sldChg chg="modSp">
        <pc:chgData name="" userId="" providerId="" clId="Web-{8BC5D086-1B51-494E-9AFF-277995670DBC}" dt="2019-04-02T23:41:10.778" v="4"/>
        <pc:sldMkLst>
          <pc:docMk/>
          <pc:sldMk cId="2210231210" sldId="410"/>
        </pc:sldMkLst>
        <pc:graphicFrameChg chg="modGraphic">
          <ac:chgData name="" userId="" providerId="" clId="Web-{8BC5D086-1B51-494E-9AFF-277995670DBC}" dt="2019-04-02T23:41:10.778" v="4"/>
          <ac:graphicFrameMkLst>
            <pc:docMk/>
            <pc:sldMk cId="2210231210" sldId="410"/>
            <ac:graphicFrameMk id="4" creationId="{21C931F5-E6CB-48D4-A35D-025952B23AA6}"/>
          </ac:graphicFrameMkLst>
        </pc:graphicFrame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4" dt="2019-04-11T09:51:36.934" idx="1">
    <p:pos x="6400" y="453"/>
    <p:text/>
    <p:extLst>
      <p:ext uri="{C676402C-5697-4E1C-873F-D02D1690AC5C}">
        <p15:threadingInfo xmlns:p15="http://schemas.microsoft.com/office/powerpoint/2012/main" timeZoneBias="300"/>
      </p:ext>
    </p:extLst>
  </p:cm>
</p:cmLst>
</file>

<file path=ppt/diagrams/_rels/data4.xml.rels><?xml version="1.0" encoding="UTF-8" standalone="yes"?>
<Relationships xmlns="http://schemas.openxmlformats.org/package/2006/relationships"><Relationship Id="rId8" Type="http://schemas.openxmlformats.org/officeDocument/2006/relationships/image" Target="../media/image490.png"/><Relationship Id="rId13" Type="http://schemas.openxmlformats.org/officeDocument/2006/relationships/image" Target="../media/image540.png"/><Relationship Id="rId18" Type="http://schemas.openxmlformats.org/officeDocument/2006/relationships/image" Target="../media/image590.png"/><Relationship Id="rId3" Type="http://schemas.openxmlformats.org/officeDocument/2006/relationships/image" Target="../media/image440.png"/><Relationship Id="rId7" Type="http://schemas.openxmlformats.org/officeDocument/2006/relationships/image" Target="../media/image480.png"/><Relationship Id="rId12" Type="http://schemas.openxmlformats.org/officeDocument/2006/relationships/image" Target="../media/image530.png"/><Relationship Id="rId17" Type="http://schemas.openxmlformats.org/officeDocument/2006/relationships/image" Target="../media/image580.png"/><Relationship Id="rId2" Type="http://schemas.openxmlformats.org/officeDocument/2006/relationships/image" Target="../media/image43.png"/><Relationship Id="rId16" Type="http://schemas.openxmlformats.org/officeDocument/2006/relationships/image" Target="../media/image570.png"/><Relationship Id="rId20" Type="http://schemas.openxmlformats.org/officeDocument/2006/relationships/image" Target="../media/image610.png"/><Relationship Id="rId1" Type="http://schemas.openxmlformats.org/officeDocument/2006/relationships/image" Target="../media/image420.png"/><Relationship Id="rId6" Type="http://schemas.openxmlformats.org/officeDocument/2006/relationships/image" Target="../media/image47.png"/><Relationship Id="rId11" Type="http://schemas.openxmlformats.org/officeDocument/2006/relationships/image" Target="../media/image520.png"/><Relationship Id="rId5" Type="http://schemas.openxmlformats.org/officeDocument/2006/relationships/image" Target="../media/image460.png"/><Relationship Id="rId15" Type="http://schemas.openxmlformats.org/officeDocument/2006/relationships/image" Target="../media/image560.png"/><Relationship Id="rId10" Type="http://schemas.openxmlformats.org/officeDocument/2006/relationships/image" Target="../media/image510.png"/><Relationship Id="rId19" Type="http://schemas.openxmlformats.org/officeDocument/2006/relationships/image" Target="../media/image600.png"/><Relationship Id="rId4" Type="http://schemas.openxmlformats.org/officeDocument/2006/relationships/image" Target="../media/image45.png"/><Relationship Id="rId9" Type="http://schemas.openxmlformats.org/officeDocument/2006/relationships/image" Target="../media/image500.png"/><Relationship Id="rId14" Type="http://schemas.openxmlformats.org/officeDocument/2006/relationships/image" Target="../media/image550.png"/></Relationships>
</file>

<file path=ppt/diagrams/_rels/data6.xml.rels><?xml version="1.0" encoding="UTF-8" standalone="yes"?>
<Relationships xmlns="http://schemas.openxmlformats.org/package/2006/relationships"><Relationship Id="rId8" Type="http://schemas.openxmlformats.org/officeDocument/2006/relationships/image" Target="../media/image490.png"/><Relationship Id="rId13" Type="http://schemas.openxmlformats.org/officeDocument/2006/relationships/image" Target="../media/image540.png"/><Relationship Id="rId18" Type="http://schemas.openxmlformats.org/officeDocument/2006/relationships/image" Target="../media/image590.png"/><Relationship Id="rId3" Type="http://schemas.openxmlformats.org/officeDocument/2006/relationships/image" Target="../media/image440.png"/><Relationship Id="rId7" Type="http://schemas.openxmlformats.org/officeDocument/2006/relationships/image" Target="../media/image480.png"/><Relationship Id="rId12" Type="http://schemas.openxmlformats.org/officeDocument/2006/relationships/image" Target="../media/image530.png"/><Relationship Id="rId17" Type="http://schemas.openxmlformats.org/officeDocument/2006/relationships/image" Target="../media/image580.png"/><Relationship Id="rId2" Type="http://schemas.openxmlformats.org/officeDocument/2006/relationships/image" Target="../media/image43.png"/><Relationship Id="rId16" Type="http://schemas.openxmlformats.org/officeDocument/2006/relationships/image" Target="../media/image570.png"/><Relationship Id="rId20" Type="http://schemas.openxmlformats.org/officeDocument/2006/relationships/image" Target="../media/image610.png"/><Relationship Id="rId1" Type="http://schemas.openxmlformats.org/officeDocument/2006/relationships/image" Target="../media/image420.png"/><Relationship Id="rId6" Type="http://schemas.openxmlformats.org/officeDocument/2006/relationships/image" Target="../media/image47.png"/><Relationship Id="rId11" Type="http://schemas.openxmlformats.org/officeDocument/2006/relationships/image" Target="../media/image520.png"/><Relationship Id="rId5" Type="http://schemas.openxmlformats.org/officeDocument/2006/relationships/image" Target="../media/image460.png"/><Relationship Id="rId15" Type="http://schemas.openxmlformats.org/officeDocument/2006/relationships/image" Target="../media/image560.png"/><Relationship Id="rId10" Type="http://schemas.openxmlformats.org/officeDocument/2006/relationships/image" Target="../media/image510.png"/><Relationship Id="rId19" Type="http://schemas.openxmlformats.org/officeDocument/2006/relationships/image" Target="../media/image600.png"/><Relationship Id="rId4" Type="http://schemas.openxmlformats.org/officeDocument/2006/relationships/image" Target="../media/image45.png"/><Relationship Id="rId9" Type="http://schemas.openxmlformats.org/officeDocument/2006/relationships/image" Target="../media/image500.png"/><Relationship Id="rId14" Type="http://schemas.openxmlformats.org/officeDocument/2006/relationships/image" Target="../media/image550.png"/></Relationships>
</file>

<file path=ppt/diagrams/_rels/data8.xml.rels><?xml version="1.0" encoding="UTF-8" standalone="yes"?>
<Relationships xmlns="http://schemas.openxmlformats.org/package/2006/relationships"><Relationship Id="rId8" Type="http://schemas.openxmlformats.org/officeDocument/2006/relationships/image" Target="../media/image561.png"/><Relationship Id="rId3" Type="http://schemas.openxmlformats.org/officeDocument/2006/relationships/image" Target="../media/image511.png"/><Relationship Id="rId7" Type="http://schemas.openxmlformats.org/officeDocument/2006/relationships/image" Target="../media/image55.png"/><Relationship Id="rId2" Type="http://schemas.openxmlformats.org/officeDocument/2006/relationships/image" Target="../media/image501.png"/><Relationship Id="rId1" Type="http://schemas.openxmlformats.org/officeDocument/2006/relationships/image" Target="../media/image491.png"/><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1.png"/><Relationship Id="rId9" Type="http://schemas.openxmlformats.org/officeDocument/2006/relationships/image" Target="../media/image571.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B92FBE-B1DB-45FC-9D1F-B1674E192043}" type="doc">
      <dgm:prSet loTypeId="urn:microsoft.com/office/officeart/2005/8/layout/hierarchy2" loCatId="hierarchy" qsTypeId="urn:microsoft.com/office/officeart/2005/8/quickstyle/simple1" qsCatId="simple" csTypeId="urn:microsoft.com/office/officeart/2005/8/colors/accent2_2" csCatId="accent2" phldr="1"/>
      <dgm:spPr/>
      <dgm:t>
        <a:bodyPr/>
        <a:lstStyle/>
        <a:p>
          <a:endParaRPr lang="en-US"/>
        </a:p>
      </dgm:t>
    </dgm:pt>
    <dgm:pt modelId="{59759F23-B73E-4102-9B4D-1179CA5BCFFF}">
      <dgm:prSet/>
      <dgm:spPr/>
      <dgm:t>
        <a:bodyPr/>
        <a:lstStyle/>
        <a:p>
          <a:r>
            <a:rPr lang="en-US" dirty="0"/>
            <a:t>H</a:t>
          </a:r>
        </a:p>
      </dgm:t>
    </dgm:pt>
    <dgm:pt modelId="{B213B841-C7AB-4C73-AAB7-F8B21116E2D5}" type="parTrans" cxnId="{687A046F-24BA-4F2A-8B85-225E2C82356B}">
      <dgm:prSet/>
      <dgm:spPr/>
      <dgm:t>
        <a:bodyPr/>
        <a:lstStyle/>
        <a:p>
          <a:endParaRPr lang="en-US"/>
        </a:p>
      </dgm:t>
    </dgm:pt>
    <dgm:pt modelId="{E2140ED7-7D29-499E-BC22-A580B5DE5F74}" type="sibTrans" cxnId="{687A046F-24BA-4F2A-8B85-225E2C82356B}">
      <dgm:prSet/>
      <dgm:spPr/>
      <dgm:t>
        <a:bodyPr/>
        <a:lstStyle/>
        <a:p>
          <a:endParaRPr lang="en-US"/>
        </a:p>
      </dgm:t>
    </dgm:pt>
    <dgm:pt modelId="{41107DF7-0719-4AF9-BA6E-CC733E63BF28}">
      <dgm:prSet/>
      <dgm:spPr/>
      <dgm:t>
        <a:bodyPr/>
        <a:lstStyle/>
        <a:p>
          <a:r>
            <a:rPr lang="en-US" dirty="0"/>
            <a:t>T</a:t>
          </a:r>
        </a:p>
      </dgm:t>
    </dgm:pt>
    <dgm:pt modelId="{8EA647DB-3A74-486F-B9E2-7CC41C13DA30}" type="parTrans" cxnId="{D4ADB9B0-4903-42C1-B4DF-4B9B9B23E33D}">
      <dgm:prSet/>
      <dgm:spPr/>
      <dgm:t>
        <a:bodyPr/>
        <a:lstStyle/>
        <a:p>
          <a:endParaRPr lang="en-US"/>
        </a:p>
      </dgm:t>
    </dgm:pt>
    <dgm:pt modelId="{29739235-2F40-45F4-A499-F4F46D5B43B8}" type="sibTrans" cxnId="{D4ADB9B0-4903-42C1-B4DF-4B9B9B23E33D}">
      <dgm:prSet/>
      <dgm:spPr/>
      <dgm:t>
        <a:bodyPr/>
        <a:lstStyle/>
        <a:p>
          <a:endParaRPr lang="en-US"/>
        </a:p>
      </dgm:t>
    </dgm:pt>
    <dgm:pt modelId="{13A4FF84-5955-4617-8D90-518B96F79AF5}">
      <dgm:prSet/>
      <dgm:spPr/>
      <dgm:t>
        <a:bodyPr/>
        <a:lstStyle/>
        <a:p>
          <a:r>
            <a:rPr lang="en-US" dirty="0"/>
            <a:t>H</a:t>
          </a:r>
        </a:p>
      </dgm:t>
    </dgm:pt>
    <dgm:pt modelId="{1ACE6E93-A386-46C7-8573-2094985A49B8}" type="parTrans" cxnId="{EF61439B-F364-4F76-AF11-426D4D1E4B2C}">
      <dgm:prSet/>
      <dgm:spPr/>
      <dgm:t>
        <a:bodyPr/>
        <a:lstStyle/>
        <a:p>
          <a:endParaRPr lang="en-US"/>
        </a:p>
      </dgm:t>
    </dgm:pt>
    <dgm:pt modelId="{79740409-9C8B-4029-B914-C6A233E2B411}" type="sibTrans" cxnId="{EF61439B-F364-4F76-AF11-426D4D1E4B2C}">
      <dgm:prSet/>
      <dgm:spPr/>
      <dgm:t>
        <a:bodyPr/>
        <a:lstStyle/>
        <a:p>
          <a:endParaRPr lang="en-US"/>
        </a:p>
      </dgm:t>
    </dgm:pt>
    <dgm:pt modelId="{0A87199D-622C-4768-A890-6CAABDB473ED}">
      <dgm:prSet/>
      <dgm:spPr/>
      <dgm:t>
        <a:bodyPr/>
        <a:lstStyle/>
        <a:p>
          <a:r>
            <a:rPr lang="en-US" dirty="0"/>
            <a:t>H</a:t>
          </a:r>
        </a:p>
      </dgm:t>
    </dgm:pt>
    <dgm:pt modelId="{2CFF38A8-DFBD-4F63-BCA4-33B4AAB5FA5C}" type="parTrans" cxnId="{85DE8957-55E8-4D88-93B5-4FA009BBAA61}">
      <dgm:prSet/>
      <dgm:spPr/>
      <dgm:t>
        <a:bodyPr/>
        <a:lstStyle/>
        <a:p>
          <a:endParaRPr lang="en-US"/>
        </a:p>
      </dgm:t>
    </dgm:pt>
    <dgm:pt modelId="{0E9B7121-CE8B-4273-A526-4B6D28BD6FF0}" type="sibTrans" cxnId="{85DE8957-55E8-4D88-93B5-4FA009BBAA61}">
      <dgm:prSet/>
      <dgm:spPr/>
      <dgm:t>
        <a:bodyPr/>
        <a:lstStyle/>
        <a:p>
          <a:endParaRPr lang="en-US"/>
        </a:p>
      </dgm:t>
    </dgm:pt>
    <dgm:pt modelId="{D78F4B8F-CFEA-49C9-AF38-A456CA3EEBFC}">
      <dgm:prSet/>
      <dgm:spPr/>
      <dgm:t>
        <a:bodyPr/>
        <a:lstStyle/>
        <a:p>
          <a:r>
            <a:rPr lang="en-US" dirty="0"/>
            <a:t>T</a:t>
          </a:r>
        </a:p>
      </dgm:t>
    </dgm:pt>
    <dgm:pt modelId="{4A5C6F28-DEF4-4AD8-B2E6-66663A712020}" type="parTrans" cxnId="{13260621-3E37-485E-B7D7-AB47B3FDC3F8}">
      <dgm:prSet/>
      <dgm:spPr/>
      <dgm:t>
        <a:bodyPr/>
        <a:lstStyle/>
        <a:p>
          <a:endParaRPr lang="en-US"/>
        </a:p>
      </dgm:t>
    </dgm:pt>
    <dgm:pt modelId="{AC39F58C-2085-442B-9393-F86BFCFBAEC2}" type="sibTrans" cxnId="{13260621-3E37-485E-B7D7-AB47B3FDC3F8}">
      <dgm:prSet/>
      <dgm:spPr/>
      <dgm:t>
        <a:bodyPr/>
        <a:lstStyle/>
        <a:p>
          <a:endParaRPr lang="en-US"/>
        </a:p>
      </dgm:t>
    </dgm:pt>
    <dgm:pt modelId="{E42A0411-702A-471F-9F75-977EE668A9BE}">
      <dgm:prSet/>
      <dgm:spPr/>
      <dgm:t>
        <a:bodyPr/>
        <a:lstStyle/>
        <a:p>
          <a:r>
            <a:rPr lang="en-US" dirty="0"/>
            <a:t>H</a:t>
          </a:r>
        </a:p>
      </dgm:t>
    </dgm:pt>
    <dgm:pt modelId="{59F9676D-AF77-4928-A469-E1843D15619A}" type="parTrans" cxnId="{5C1FD502-112A-449D-9649-4616A2D5111F}">
      <dgm:prSet/>
      <dgm:spPr/>
      <dgm:t>
        <a:bodyPr/>
        <a:lstStyle/>
        <a:p>
          <a:endParaRPr lang="en-US"/>
        </a:p>
      </dgm:t>
    </dgm:pt>
    <dgm:pt modelId="{2CEE8113-1951-42E3-8719-890CBA06042C}" type="sibTrans" cxnId="{5C1FD502-112A-449D-9649-4616A2D5111F}">
      <dgm:prSet/>
      <dgm:spPr/>
      <dgm:t>
        <a:bodyPr/>
        <a:lstStyle/>
        <a:p>
          <a:endParaRPr lang="en-US"/>
        </a:p>
      </dgm:t>
    </dgm:pt>
    <dgm:pt modelId="{EB216FC3-0B82-488C-84DC-F27C3DEAD5FF}">
      <dgm:prSet/>
      <dgm:spPr/>
      <dgm:t>
        <a:bodyPr/>
        <a:lstStyle/>
        <a:p>
          <a:r>
            <a:rPr lang="en-US" dirty="0"/>
            <a:t>T</a:t>
          </a:r>
        </a:p>
      </dgm:t>
    </dgm:pt>
    <dgm:pt modelId="{1F5E5C76-45C3-4F9E-9612-58CC3ED5EA90}" type="parTrans" cxnId="{1E3EC487-009A-4AE7-A145-20AA43D6C15B}">
      <dgm:prSet/>
      <dgm:spPr/>
      <dgm:t>
        <a:bodyPr/>
        <a:lstStyle/>
        <a:p>
          <a:endParaRPr lang="en-US"/>
        </a:p>
      </dgm:t>
    </dgm:pt>
    <dgm:pt modelId="{E9123823-4545-4EB0-9DEA-6B89E2F49D45}" type="sibTrans" cxnId="{1E3EC487-009A-4AE7-A145-20AA43D6C15B}">
      <dgm:prSet/>
      <dgm:spPr/>
      <dgm:t>
        <a:bodyPr/>
        <a:lstStyle/>
        <a:p>
          <a:endParaRPr lang="en-US"/>
        </a:p>
      </dgm:t>
    </dgm:pt>
    <dgm:pt modelId="{302B9378-518A-4533-A4AB-229CB746E734}">
      <dgm:prSet/>
      <dgm:spPr/>
      <dgm:t>
        <a:bodyPr/>
        <a:lstStyle/>
        <a:p>
          <a:r>
            <a:rPr lang="en-US" dirty="0"/>
            <a:t>H</a:t>
          </a:r>
        </a:p>
      </dgm:t>
    </dgm:pt>
    <dgm:pt modelId="{AB4578A7-F7C8-4BD9-850B-EEF53C43816F}" type="parTrans" cxnId="{F7FAC5ED-4F7C-4ECF-BC5C-A4063EBF57A3}">
      <dgm:prSet/>
      <dgm:spPr/>
      <dgm:t>
        <a:bodyPr/>
        <a:lstStyle/>
        <a:p>
          <a:endParaRPr lang="en-US"/>
        </a:p>
      </dgm:t>
    </dgm:pt>
    <dgm:pt modelId="{6722995C-15A4-412C-B629-4F4794C27DE7}" type="sibTrans" cxnId="{F7FAC5ED-4F7C-4ECF-BC5C-A4063EBF57A3}">
      <dgm:prSet/>
      <dgm:spPr/>
      <dgm:t>
        <a:bodyPr/>
        <a:lstStyle/>
        <a:p>
          <a:endParaRPr lang="en-US"/>
        </a:p>
      </dgm:t>
    </dgm:pt>
    <dgm:pt modelId="{0BCC45FA-E8CC-4E96-8A87-266F5FF88A5F}">
      <dgm:prSet/>
      <dgm:spPr/>
      <dgm:t>
        <a:bodyPr/>
        <a:lstStyle/>
        <a:p>
          <a:r>
            <a:rPr lang="en-US" dirty="0"/>
            <a:t>T</a:t>
          </a:r>
        </a:p>
      </dgm:t>
    </dgm:pt>
    <dgm:pt modelId="{947AF5E0-F9E3-4556-9FD1-CE71904B35CD}" type="parTrans" cxnId="{19ECF1B4-B8BA-40A3-9A1A-896503FBBEDA}">
      <dgm:prSet/>
      <dgm:spPr/>
      <dgm:t>
        <a:bodyPr/>
        <a:lstStyle/>
        <a:p>
          <a:endParaRPr lang="en-US"/>
        </a:p>
      </dgm:t>
    </dgm:pt>
    <dgm:pt modelId="{98741683-9104-40B3-ADB9-C466388029A8}" type="sibTrans" cxnId="{19ECF1B4-B8BA-40A3-9A1A-896503FBBEDA}">
      <dgm:prSet/>
      <dgm:spPr/>
      <dgm:t>
        <a:bodyPr/>
        <a:lstStyle/>
        <a:p>
          <a:endParaRPr lang="en-US"/>
        </a:p>
      </dgm:t>
    </dgm:pt>
    <dgm:pt modelId="{1A448C79-D4E2-4C1B-9ED6-0B9E3E3C7DFC}">
      <dgm:prSet/>
      <dgm:spPr/>
      <dgm:t>
        <a:bodyPr/>
        <a:lstStyle/>
        <a:p>
          <a:r>
            <a:rPr lang="en-US" dirty="0"/>
            <a:t>H</a:t>
          </a:r>
        </a:p>
      </dgm:t>
    </dgm:pt>
    <dgm:pt modelId="{1CA22859-1463-41EA-A331-327A8EA5D4F4}" type="parTrans" cxnId="{44BE427D-BACF-440F-B022-79B95B624AD9}">
      <dgm:prSet/>
      <dgm:spPr/>
      <dgm:t>
        <a:bodyPr/>
        <a:lstStyle/>
        <a:p>
          <a:endParaRPr lang="en-US"/>
        </a:p>
      </dgm:t>
    </dgm:pt>
    <dgm:pt modelId="{3C575C55-50D4-45E5-8ACD-BD9756613E65}" type="sibTrans" cxnId="{44BE427D-BACF-440F-B022-79B95B624AD9}">
      <dgm:prSet/>
      <dgm:spPr/>
      <dgm:t>
        <a:bodyPr/>
        <a:lstStyle/>
        <a:p>
          <a:endParaRPr lang="en-US"/>
        </a:p>
      </dgm:t>
    </dgm:pt>
    <dgm:pt modelId="{5A8D8412-CA42-44FB-899B-02CDDD1C1461}">
      <dgm:prSet/>
      <dgm:spPr/>
      <dgm:t>
        <a:bodyPr/>
        <a:lstStyle/>
        <a:p>
          <a:r>
            <a:rPr lang="en-US" dirty="0"/>
            <a:t>T</a:t>
          </a:r>
        </a:p>
      </dgm:t>
    </dgm:pt>
    <dgm:pt modelId="{FD00F37A-B0E5-40A1-B9E5-AB4BFC575753}" type="parTrans" cxnId="{639D44B4-AFF8-45E4-9591-87F790E000DB}">
      <dgm:prSet/>
      <dgm:spPr/>
      <dgm:t>
        <a:bodyPr/>
        <a:lstStyle/>
        <a:p>
          <a:endParaRPr lang="en-US"/>
        </a:p>
      </dgm:t>
    </dgm:pt>
    <dgm:pt modelId="{3049BE50-BFED-4B4E-93EB-B2D08795B8A1}" type="sibTrans" cxnId="{639D44B4-AFF8-45E4-9591-87F790E000DB}">
      <dgm:prSet/>
      <dgm:spPr/>
      <dgm:t>
        <a:bodyPr/>
        <a:lstStyle/>
        <a:p>
          <a:endParaRPr lang="en-US"/>
        </a:p>
      </dgm:t>
    </dgm:pt>
    <dgm:pt modelId="{FCB3930C-27CE-4710-9239-41111BDBBEA9}">
      <dgm:prSet/>
      <dgm:spPr/>
      <dgm:t>
        <a:bodyPr/>
        <a:lstStyle/>
        <a:p>
          <a:r>
            <a:rPr lang="en-US" dirty="0"/>
            <a:t>T</a:t>
          </a:r>
        </a:p>
      </dgm:t>
    </dgm:pt>
    <dgm:pt modelId="{AAA625D8-ADC3-45F9-8AEF-0BF6921303C6}" type="parTrans" cxnId="{A9AAB405-1870-41DE-B999-084576CC1CBF}">
      <dgm:prSet/>
      <dgm:spPr/>
      <dgm:t>
        <a:bodyPr/>
        <a:lstStyle/>
        <a:p>
          <a:endParaRPr lang="en-US"/>
        </a:p>
      </dgm:t>
    </dgm:pt>
    <dgm:pt modelId="{3EC13A89-C346-4722-8E6F-102BA3768588}" type="sibTrans" cxnId="{A9AAB405-1870-41DE-B999-084576CC1CBF}">
      <dgm:prSet/>
      <dgm:spPr/>
      <dgm:t>
        <a:bodyPr/>
        <a:lstStyle/>
        <a:p>
          <a:endParaRPr lang="en-US"/>
        </a:p>
      </dgm:t>
    </dgm:pt>
    <dgm:pt modelId="{0D2DF5FF-C995-471D-8F8E-84FB0930C8FA}">
      <dgm:prSet/>
      <dgm:spPr/>
      <dgm:t>
        <a:bodyPr/>
        <a:lstStyle/>
        <a:p>
          <a:r>
            <a:rPr lang="en-US" dirty="0"/>
            <a:t>H</a:t>
          </a:r>
        </a:p>
      </dgm:t>
    </dgm:pt>
    <dgm:pt modelId="{00E421BD-4A5F-400F-B967-D38FA5495CF5}" type="parTrans" cxnId="{EDD8B625-0316-42BD-81F5-AA46DB5C39BE}">
      <dgm:prSet/>
      <dgm:spPr/>
      <dgm:t>
        <a:bodyPr/>
        <a:lstStyle/>
        <a:p>
          <a:endParaRPr lang="en-US"/>
        </a:p>
      </dgm:t>
    </dgm:pt>
    <dgm:pt modelId="{2FC62CAB-C61B-48AE-9DE1-AB0717C5765A}" type="sibTrans" cxnId="{EDD8B625-0316-42BD-81F5-AA46DB5C39BE}">
      <dgm:prSet/>
      <dgm:spPr/>
      <dgm:t>
        <a:bodyPr/>
        <a:lstStyle/>
        <a:p>
          <a:endParaRPr lang="en-US"/>
        </a:p>
      </dgm:t>
    </dgm:pt>
    <dgm:pt modelId="{24E4298F-F12A-45D8-A0CF-643795DF5056}">
      <dgm:prSet/>
      <dgm:spPr/>
      <dgm:t>
        <a:bodyPr/>
        <a:lstStyle/>
        <a:p>
          <a:r>
            <a:rPr lang="en-US" dirty="0"/>
            <a:t>T</a:t>
          </a:r>
        </a:p>
      </dgm:t>
    </dgm:pt>
    <dgm:pt modelId="{3276763F-A253-44E8-9F42-AE169E7E7992}" type="parTrans" cxnId="{4D4D93BD-1AB3-4D86-A2D8-7ED1DC9C7D01}">
      <dgm:prSet/>
      <dgm:spPr/>
      <dgm:t>
        <a:bodyPr/>
        <a:lstStyle/>
        <a:p>
          <a:endParaRPr lang="en-US"/>
        </a:p>
      </dgm:t>
    </dgm:pt>
    <dgm:pt modelId="{3BD1BF05-1B99-46D9-98B6-2AA34E257516}" type="sibTrans" cxnId="{4D4D93BD-1AB3-4D86-A2D8-7ED1DC9C7D01}">
      <dgm:prSet/>
      <dgm:spPr/>
      <dgm:t>
        <a:bodyPr/>
        <a:lstStyle/>
        <a:p>
          <a:endParaRPr lang="en-US"/>
        </a:p>
      </dgm:t>
    </dgm:pt>
    <dgm:pt modelId="{26359102-1B25-42C5-8C5D-FF97D2399FD3}">
      <dgm:prSet/>
      <dgm:spPr/>
      <dgm:t>
        <a:bodyPr/>
        <a:lstStyle/>
        <a:p>
          <a:r>
            <a:rPr lang="en-US" dirty="0"/>
            <a:t>T</a:t>
          </a:r>
        </a:p>
      </dgm:t>
    </dgm:pt>
    <dgm:pt modelId="{F95DA0E7-E259-45E1-AEC2-E767BBF014BD}" type="parTrans" cxnId="{3EF0DDE5-77B9-468E-8566-687855E8A7B1}">
      <dgm:prSet/>
      <dgm:spPr/>
      <dgm:t>
        <a:bodyPr/>
        <a:lstStyle/>
        <a:p>
          <a:endParaRPr lang="en-US"/>
        </a:p>
      </dgm:t>
    </dgm:pt>
    <dgm:pt modelId="{1C7EA1FF-E0FB-4358-A678-EBE76DE519AE}" type="sibTrans" cxnId="{3EF0DDE5-77B9-468E-8566-687855E8A7B1}">
      <dgm:prSet/>
      <dgm:spPr/>
      <dgm:t>
        <a:bodyPr/>
        <a:lstStyle/>
        <a:p>
          <a:endParaRPr lang="en-US"/>
        </a:p>
      </dgm:t>
    </dgm:pt>
    <dgm:pt modelId="{95B39038-E8CD-4A70-839F-235B184D7F0E}">
      <dgm:prSet/>
      <dgm:spPr/>
      <dgm:t>
        <a:bodyPr/>
        <a:lstStyle/>
        <a:p>
          <a:r>
            <a:rPr lang="en-US" dirty="0"/>
            <a:t>H</a:t>
          </a:r>
        </a:p>
      </dgm:t>
    </dgm:pt>
    <dgm:pt modelId="{168B85F2-5BD5-4420-91FC-9A1CECDD77BC}" type="parTrans" cxnId="{B70BDF39-DF0B-48C9-B3E1-648D9939987C}">
      <dgm:prSet/>
      <dgm:spPr/>
      <dgm:t>
        <a:bodyPr/>
        <a:lstStyle/>
        <a:p>
          <a:endParaRPr lang="en-US"/>
        </a:p>
      </dgm:t>
    </dgm:pt>
    <dgm:pt modelId="{25D43B5C-ED8A-4D4A-8A81-FB660D0B48F3}" type="sibTrans" cxnId="{B70BDF39-DF0B-48C9-B3E1-648D9939987C}">
      <dgm:prSet/>
      <dgm:spPr/>
      <dgm:t>
        <a:bodyPr/>
        <a:lstStyle/>
        <a:p>
          <a:endParaRPr lang="en-US"/>
        </a:p>
      </dgm:t>
    </dgm:pt>
    <dgm:pt modelId="{BA80A1AF-10E5-470D-88BE-C88764A5A267}">
      <dgm:prSet/>
      <dgm:spPr/>
      <dgm:t>
        <a:bodyPr/>
        <a:lstStyle/>
        <a:p>
          <a:r>
            <a:rPr lang="en-US" dirty="0"/>
            <a:t>T</a:t>
          </a:r>
        </a:p>
      </dgm:t>
    </dgm:pt>
    <dgm:pt modelId="{2465639D-DDBE-4780-9905-DFE628A28CD2}" type="parTrans" cxnId="{6421C35F-422D-46E4-8AF1-6F81FB781639}">
      <dgm:prSet/>
      <dgm:spPr/>
      <dgm:t>
        <a:bodyPr/>
        <a:lstStyle/>
        <a:p>
          <a:endParaRPr lang="en-US"/>
        </a:p>
      </dgm:t>
    </dgm:pt>
    <dgm:pt modelId="{598ADA70-6B08-4F10-832C-CC6C0D7C8E77}" type="sibTrans" cxnId="{6421C35F-422D-46E4-8AF1-6F81FB781639}">
      <dgm:prSet/>
      <dgm:spPr/>
      <dgm:t>
        <a:bodyPr/>
        <a:lstStyle/>
        <a:p>
          <a:endParaRPr lang="en-US"/>
        </a:p>
      </dgm:t>
    </dgm:pt>
    <dgm:pt modelId="{BA2FE9FB-E9D1-4DFA-A67B-DA258BA97613}">
      <dgm:prSet/>
      <dgm:spPr/>
      <dgm:t>
        <a:bodyPr/>
        <a:lstStyle/>
        <a:p>
          <a:r>
            <a:rPr lang="en-US" dirty="0"/>
            <a:t>H</a:t>
          </a:r>
        </a:p>
      </dgm:t>
    </dgm:pt>
    <dgm:pt modelId="{63C57553-E22F-4893-925E-4BCDC5573D96}" type="parTrans" cxnId="{8FEA4AC1-3000-4167-B9DD-9974C11A2AE6}">
      <dgm:prSet/>
      <dgm:spPr/>
      <dgm:t>
        <a:bodyPr/>
        <a:lstStyle/>
        <a:p>
          <a:endParaRPr lang="en-US"/>
        </a:p>
      </dgm:t>
    </dgm:pt>
    <dgm:pt modelId="{4AE5746C-3D37-4268-B0C0-FFF9EAB83BD2}" type="sibTrans" cxnId="{8FEA4AC1-3000-4167-B9DD-9974C11A2AE6}">
      <dgm:prSet/>
      <dgm:spPr/>
      <dgm:t>
        <a:bodyPr/>
        <a:lstStyle/>
        <a:p>
          <a:endParaRPr lang="en-US"/>
        </a:p>
      </dgm:t>
    </dgm:pt>
    <dgm:pt modelId="{389B54C1-D7C2-4E2E-BDAE-0FE0AF9A5089}">
      <dgm:prSet/>
      <dgm:spPr/>
      <dgm:t>
        <a:bodyPr/>
        <a:lstStyle/>
        <a:p>
          <a:r>
            <a:rPr lang="en-US" dirty="0"/>
            <a:t>T</a:t>
          </a:r>
        </a:p>
      </dgm:t>
    </dgm:pt>
    <dgm:pt modelId="{55D143C5-506C-48D7-AFE1-0DA5A5F9CDED}" type="parTrans" cxnId="{97CC435E-5925-42CD-9AF5-359820E931CB}">
      <dgm:prSet/>
      <dgm:spPr/>
      <dgm:t>
        <a:bodyPr/>
        <a:lstStyle/>
        <a:p>
          <a:endParaRPr lang="en-US"/>
        </a:p>
      </dgm:t>
    </dgm:pt>
    <dgm:pt modelId="{83D8FC00-0A1E-43B9-99BE-608AA31DFE1C}" type="sibTrans" cxnId="{97CC435E-5925-42CD-9AF5-359820E931CB}">
      <dgm:prSet/>
      <dgm:spPr/>
      <dgm:t>
        <a:bodyPr/>
        <a:lstStyle/>
        <a:p>
          <a:endParaRPr lang="en-US"/>
        </a:p>
      </dgm:t>
    </dgm:pt>
    <dgm:pt modelId="{471AC4CE-4A80-43F5-A19A-47B56E252344}">
      <dgm:prSet/>
      <dgm:spPr/>
      <dgm:t>
        <a:bodyPr/>
        <a:lstStyle/>
        <a:p>
          <a:r>
            <a:rPr lang="en-US" dirty="0"/>
            <a:t>H</a:t>
          </a:r>
        </a:p>
      </dgm:t>
    </dgm:pt>
    <dgm:pt modelId="{38F6D37E-F30B-4314-A40B-C24DDAC3F022}" type="parTrans" cxnId="{AD0E163F-C36E-41B5-A49D-44593E08CCC7}">
      <dgm:prSet/>
      <dgm:spPr/>
      <dgm:t>
        <a:bodyPr/>
        <a:lstStyle/>
        <a:p>
          <a:endParaRPr lang="en-US"/>
        </a:p>
      </dgm:t>
    </dgm:pt>
    <dgm:pt modelId="{DB897A15-990D-40B1-A0D7-B04C91563D14}" type="sibTrans" cxnId="{AD0E163F-C36E-41B5-A49D-44593E08CCC7}">
      <dgm:prSet/>
      <dgm:spPr/>
      <dgm:t>
        <a:bodyPr/>
        <a:lstStyle/>
        <a:p>
          <a:endParaRPr lang="en-US"/>
        </a:p>
      </dgm:t>
    </dgm:pt>
    <dgm:pt modelId="{5838D2D3-0D6A-4DF4-94D7-AAA78D52C84B}">
      <dgm:prSet/>
      <dgm:spPr/>
      <dgm:t>
        <a:bodyPr/>
        <a:lstStyle/>
        <a:p>
          <a:r>
            <a:rPr lang="en-US" dirty="0"/>
            <a:t>T</a:t>
          </a:r>
        </a:p>
      </dgm:t>
    </dgm:pt>
    <dgm:pt modelId="{1665AB17-9531-45D7-B4FE-3FE067E6AD75}" type="parTrans" cxnId="{1FD6A034-B9D5-4D65-AE4E-2190DE79C533}">
      <dgm:prSet/>
      <dgm:spPr/>
      <dgm:t>
        <a:bodyPr/>
        <a:lstStyle/>
        <a:p>
          <a:endParaRPr lang="en-US"/>
        </a:p>
      </dgm:t>
    </dgm:pt>
    <dgm:pt modelId="{1144A803-4D26-446B-A67A-E6E15B8DAFE6}" type="sibTrans" cxnId="{1FD6A034-B9D5-4D65-AE4E-2190DE79C533}">
      <dgm:prSet/>
      <dgm:spPr/>
      <dgm:t>
        <a:bodyPr/>
        <a:lstStyle/>
        <a:p>
          <a:endParaRPr lang="en-US"/>
        </a:p>
      </dgm:t>
    </dgm:pt>
    <dgm:pt modelId="{BD2BF9AC-D61F-4FBC-B9B5-3ABA27C8FEBB}">
      <dgm:prSet/>
      <dgm:spPr/>
      <dgm:t>
        <a:bodyPr/>
        <a:lstStyle/>
        <a:p>
          <a:r>
            <a:rPr lang="en-US" dirty="0"/>
            <a:t>H</a:t>
          </a:r>
        </a:p>
      </dgm:t>
    </dgm:pt>
    <dgm:pt modelId="{4DAD0EEC-0A50-4773-A2F4-57C058E2E6AA}" type="parTrans" cxnId="{EA322827-4695-499D-A30F-110349FD89BA}">
      <dgm:prSet/>
      <dgm:spPr/>
      <dgm:t>
        <a:bodyPr/>
        <a:lstStyle/>
        <a:p>
          <a:endParaRPr lang="en-US"/>
        </a:p>
      </dgm:t>
    </dgm:pt>
    <dgm:pt modelId="{CCB677FF-06BF-4C28-BCA7-A714F3CD40BC}" type="sibTrans" cxnId="{EA322827-4695-499D-A30F-110349FD89BA}">
      <dgm:prSet/>
      <dgm:spPr/>
      <dgm:t>
        <a:bodyPr/>
        <a:lstStyle/>
        <a:p>
          <a:endParaRPr lang="en-US"/>
        </a:p>
      </dgm:t>
    </dgm:pt>
    <dgm:pt modelId="{48DAFFEE-B268-4DC0-9E96-1BA2FF3C8575}">
      <dgm:prSet/>
      <dgm:spPr/>
      <dgm:t>
        <a:bodyPr/>
        <a:lstStyle/>
        <a:p>
          <a:r>
            <a:rPr lang="en-US" dirty="0"/>
            <a:t>T</a:t>
          </a:r>
        </a:p>
      </dgm:t>
    </dgm:pt>
    <dgm:pt modelId="{336F5A71-5B8F-4B2C-AB6C-9C2AE48E2837}" type="parTrans" cxnId="{A4E380B7-051F-49F7-ACA0-BD06089510C8}">
      <dgm:prSet/>
      <dgm:spPr/>
      <dgm:t>
        <a:bodyPr/>
        <a:lstStyle/>
        <a:p>
          <a:endParaRPr lang="en-US"/>
        </a:p>
      </dgm:t>
    </dgm:pt>
    <dgm:pt modelId="{44BB0063-BC4B-46B7-88B2-2D88692CE867}" type="sibTrans" cxnId="{A4E380B7-051F-49F7-ACA0-BD06089510C8}">
      <dgm:prSet/>
      <dgm:spPr/>
      <dgm:t>
        <a:bodyPr/>
        <a:lstStyle/>
        <a:p>
          <a:endParaRPr lang="en-US"/>
        </a:p>
      </dgm:t>
    </dgm:pt>
    <dgm:pt modelId="{53C6C77E-F23F-416F-87B3-D247CC3D8B92}">
      <dgm:prSet/>
      <dgm:spPr/>
      <dgm:t>
        <a:bodyPr/>
        <a:lstStyle/>
        <a:p>
          <a:r>
            <a:rPr lang="en-US" dirty="0"/>
            <a:t>H</a:t>
          </a:r>
        </a:p>
      </dgm:t>
    </dgm:pt>
    <dgm:pt modelId="{D2C71C0E-B631-4E4E-AAE9-D3EFF22747B2}" type="parTrans" cxnId="{1DC579BC-B043-430B-9E63-955D64C1FABD}">
      <dgm:prSet/>
      <dgm:spPr/>
      <dgm:t>
        <a:bodyPr/>
        <a:lstStyle/>
        <a:p>
          <a:endParaRPr lang="en-US"/>
        </a:p>
      </dgm:t>
    </dgm:pt>
    <dgm:pt modelId="{8F00B944-A601-4BD1-8995-63E6DAD54BA3}" type="sibTrans" cxnId="{1DC579BC-B043-430B-9E63-955D64C1FABD}">
      <dgm:prSet/>
      <dgm:spPr/>
      <dgm:t>
        <a:bodyPr/>
        <a:lstStyle/>
        <a:p>
          <a:endParaRPr lang="en-US"/>
        </a:p>
      </dgm:t>
    </dgm:pt>
    <dgm:pt modelId="{2524B2D1-DFE9-4DEB-8343-60CE6BC1D277}">
      <dgm:prSet/>
      <dgm:spPr/>
      <dgm:t>
        <a:bodyPr/>
        <a:lstStyle/>
        <a:p>
          <a:r>
            <a:rPr lang="en-US" dirty="0"/>
            <a:t>T</a:t>
          </a:r>
        </a:p>
      </dgm:t>
    </dgm:pt>
    <dgm:pt modelId="{3249609A-2CAE-4156-A6F6-B773761A12BE}" type="parTrans" cxnId="{F53360CF-A963-4103-9D4F-EFE7849C57D4}">
      <dgm:prSet/>
      <dgm:spPr/>
      <dgm:t>
        <a:bodyPr/>
        <a:lstStyle/>
        <a:p>
          <a:endParaRPr lang="en-US"/>
        </a:p>
      </dgm:t>
    </dgm:pt>
    <dgm:pt modelId="{E2B7FE61-31B0-4775-95CC-D42D634A4933}" type="sibTrans" cxnId="{F53360CF-A963-4103-9D4F-EFE7849C57D4}">
      <dgm:prSet/>
      <dgm:spPr/>
      <dgm:t>
        <a:bodyPr/>
        <a:lstStyle/>
        <a:p>
          <a:endParaRPr lang="en-US"/>
        </a:p>
      </dgm:t>
    </dgm:pt>
    <dgm:pt modelId="{DAEEBF6A-1A0C-49B7-9ABD-A229A275B81B}">
      <dgm:prSet/>
      <dgm:spPr/>
      <dgm:t>
        <a:bodyPr/>
        <a:lstStyle/>
        <a:p>
          <a:r>
            <a:rPr lang="en-US" dirty="0"/>
            <a:t>H</a:t>
          </a:r>
        </a:p>
      </dgm:t>
    </dgm:pt>
    <dgm:pt modelId="{5693CF0B-4E01-47AC-B066-DD4707A75F15}" type="parTrans" cxnId="{BD6E108A-1C84-4224-82E9-BFB517AFEB80}">
      <dgm:prSet/>
      <dgm:spPr/>
      <dgm:t>
        <a:bodyPr/>
        <a:lstStyle/>
        <a:p>
          <a:endParaRPr lang="en-US"/>
        </a:p>
      </dgm:t>
    </dgm:pt>
    <dgm:pt modelId="{3A5F90ED-65E3-4B27-B8F4-E50AEC78C4A0}" type="sibTrans" cxnId="{BD6E108A-1C84-4224-82E9-BFB517AFEB80}">
      <dgm:prSet/>
      <dgm:spPr/>
      <dgm:t>
        <a:bodyPr/>
        <a:lstStyle/>
        <a:p>
          <a:endParaRPr lang="en-US"/>
        </a:p>
      </dgm:t>
    </dgm:pt>
    <dgm:pt modelId="{8132950B-2B75-4AA1-92E1-3FAB134994CE}">
      <dgm:prSet/>
      <dgm:spPr/>
      <dgm:t>
        <a:bodyPr/>
        <a:lstStyle/>
        <a:p>
          <a:r>
            <a:rPr lang="en-US" dirty="0"/>
            <a:t>T</a:t>
          </a:r>
        </a:p>
      </dgm:t>
    </dgm:pt>
    <dgm:pt modelId="{DF96D8D1-317B-423E-9071-C0138DAA1426}" type="parTrans" cxnId="{37994B99-0B39-46E4-86F6-375B7C835A9C}">
      <dgm:prSet/>
      <dgm:spPr/>
      <dgm:t>
        <a:bodyPr/>
        <a:lstStyle/>
        <a:p>
          <a:endParaRPr lang="en-US"/>
        </a:p>
      </dgm:t>
    </dgm:pt>
    <dgm:pt modelId="{19B79444-E45A-4C63-A1D3-10E918F38763}" type="sibTrans" cxnId="{37994B99-0B39-46E4-86F6-375B7C835A9C}">
      <dgm:prSet/>
      <dgm:spPr/>
      <dgm:t>
        <a:bodyPr/>
        <a:lstStyle/>
        <a:p>
          <a:endParaRPr lang="en-US"/>
        </a:p>
      </dgm:t>
    </dgm:pt>
    <dgm:pt modelId="{E5C8EE0C-ECE1-4DB8-BCAB-DBA26184DFC8}">
      <dgm:prSet/>
      <dgm:spPr/>
      <dgm:t>
        <a:bodyPr/>
        <a:lstStyle/>
        <a:p>
          <a:r>
            <a:rPr lang="en-US" dirty="0"/>
            <a:t>H</a:t>
          </a:r>
        </a:p>
      </dgm:t>
    </dgm:pt>
    <dgm:pt modelId="{2FA3A117-1D10-4C1A-B1D9-40E43439513B}" type="parTrans" cxnId="{30BFC5B7-F4F4-4F42-9490-D8E75925677C}">
      <dgm:prSet/>
      <dgm:spPr/>
      <dgm:t>
        <a:bodyPr/>
        <a:lstStyle/>
        <a:p>
          <a:endParaRPr lang="en-US"/>
        </a:p>
      </dgm:t>
    </dgm:pt>
    <dgm:pt modelId="{F6BCF85C-12E4-4B4B-B4FC-40A4C6084484}" type="sibTrans" cxnId="{30BFC5B7-F4F4-4F42-9490-D8E75925677C}">
      <dgm:prSet/>
      <dgm:spPr/>
      <dgm:t>
        <a:bodyPr/>
        <a:lstStyle/>
        <a:p>
          <a:endParaRPr lang="en-US"/>
        </a:p>
      </dgm:t>
    </dgm:pt>
    <dgm:pt modelId="{A6CEF7DD-8248-455C-A192-8083509BB2C7}">
      <dgm:prSet/>
      <dgm:spPr/>
      <dgm:t>
        <a:bodyPr/>
        <a:lstStyle/>
        <a:p>
          <a:r>
            <a:rPr lang="en-US" dirty="0"/>
            <a:t>T</a:t>
          </a:r>
        </a:p>
      </dgm:t>
    </dgm:pt>
    <dgm:pt modelId="{B658F85D-AD3B-4951-A71E-89BB950CA910}" type="parTrans" cxnId="{0E830BAD-317D-4810-B09E-14FB6C084A05}">
      <dgm:prSet/>
      <dgm:spPr/>
      <dgm:t>
        <a:bodyPr/>
        <a:lstStyle/>
        <a:p>
          <a:endParaRPr lang="en-US"/>
        </a:p>
      </dgm:t>
    </dgm:pt>
    <dgm:pt modelId="{AF8E3E13-781B-422A-97AD-0CA7DB89A3E3}" type="sibTrans" cxnId="{0E830BAD-317D-4810-B09E-14FB6C084A05}">
      <dgm:prSet/>
      <dgm:spPr/>
      <dgm:t>
        <a:bodyPr/>
        <a:lstStyle/>
        <a:p>
          <a:endParaRPr lang="en-US"/>
        </a:p>
      </dgm:t>
    </dgm:pt>
    <dgm:pt modelId="{2D853708-788A-4575-8B81-96CC3C0E8D7E}">
      <dgm:prSet/>
      <dgm:spPr/>
      <dgm:t>
        <a:bodyPr/>
        <a:lstStyle/>
        <a:p>
          <a:r>
            <a:rPr lang="en-US" dirty="0"/>
            <a:t>H</a:t>
          </a:r>
        </a:p>
      </dgm:t>
    </dgm:pt>
    <dgm:pt modelId="{FAFBE76F-1068-4170-B2A6-17E3488C65A7}" type="parTrans" cxnId="{5D0B42A3-744F-4AF4-8860-A00D9529D935}">
      <dgm:prSet/>
      <dgm:spPr/>
      <dgm:t>
        <a:bodyPr/>
        <a:lstStyle/>
        <a:p>
          <a:endParaRPr lang="en-US"/>
        </a:p>
      </dgm:t>
    </dgm:pt>
    <dgm:pt modelId="{8D03FD21-D21D-46FB-997C-E1E860001417}" type="sibTrans" cxnId="{5D0B42A3-744F-4AF4-8860-A00D9529D935}">
      <dgm:prSet/>
      <dgm:spPr/>
      <dgm:t>
        <a:bodyPr/>
        <a:lstStyle/>
        <a:p>
          <a:endParaRPr lang="en-US"/>
        </a:p>
      </dgm:t>
    </dgm:pt>
    <dgm:pt modelId="{3AFC0DE5-521E-481C-9BCE-70F6987269CC}">
      <dgm:prSet/>
      <dgm:spPr/>
      <dgm:t>
        <a:bodyPr/>
        <a:lstStyle/>
        <a:p>
          <a:r>
            <a:rPr lang="en-US" dirty="0"/>
            <a:t>T</a:t>
          </a:r>
        </a:p>
      </dgm:t>
    </dgm:pt>
    <dgm:pt modelId="{A0392CB3-E530-4043-B65A-AE775FD3E0A7}" type="parTrans" cxnId="{7AF131A5-DEBC-4B7E-900E-860EEA7C747E}">
      <dgm:prSet/>
      <dgm:spPr/>
      <dgm:t>
        <a:bodyPr/>
        <a:lstStyle/>
        <a:p>
          <a:endParaRPr lang="en-US"/>
        </a:p>
      </dgm:t>
    </dgm:pt>
    <dgm:pt modelId="{5F485F32-F320-4E32-AAE2-ADAB29DAC947}" type="sibTrans" cxnId="{7AF131A5-DEBC-4B7E-900E-860EEA7C747E}">
      <dgm:prSet/>
      <dgm:spPr/>
      <dgm:t>
        <a:bodyPr/>
        <a:lstStyle/>
        <a:p>
          <a:endParaRPr lang="en-US"/>
        </a:p>
      </dgm:t>
    </dgm:pt>
    <dgm:pt modelId="{4EE62D5B-60AA-4C38-AF68-146C048C0B28}">
      <dgm:prSet/>
      <dgm:spPr/>
      <dgm:t>
        <a:bodyPr/>
        <a:lstStyle/>
        <a:p>
          <a:r>
            <a:rPr lang="en-US" dirty="0"/>
            <a:t>H</a:t>
          </a:r>
        </a:p>
      </dgm:t>
    </dgm:pt>
    <dgm:pt modelId="{037CD430-9A75-492A-8C43-0BD1A47B1E39}" type="parTrans" cxnId="{767ACC14-1D9E-47FD-81A1-F02443AC0827}">
      <dgm:prSet/>
      <dgm:spPr/>
      <dgm:t>
        <a:bodyPr/>
        <a:lstStyle/>
        <a:p>
          <a:endParaRPr lang="en-US"/>
        </a:p>
      </dgm:t>
    </dgm:pt>
    <dgm:pt modelId="{1CA341C9-DB28-4112-BD7E-D689758A01B8}" type="sibTrans" cxnId="{767ACC14-1D9E-47FD-81A1-F02443AC0827}">
      <dgm:prSet/>
      <dgm:spPr/>
      <dgm:t>
        <a:bodyPr/>
        <a:lstStyle/>
        <a:p>
          <a:endParaRPr lang="en-US"/>
        </a:p>
      </dgm:t>
    </dgm:pt>
    <dgm:pt modelId="{AB977879-852C-497E-8ACE-D3352DA3B831}">
      <dgm:prSet/>
      <dgm:spPr/>
      <dgm:t>
        <a:bodyPr/>
        <a:lstStyle/>
        <a:p>
          <a:r>
            <a:rPr lang="en-US" dirty="0"/>
            <a:t>T</a:t>
          </a:r>
        </a:p>
      </dgm:t>
    </dgm:pt>
    <dgm:pt modelId="{D84308BB-7F0E-4018-B074-67C279E2A61C}" type="parTrans" cxnId="{218918C4-E609-42B1-AFAE-50D1B4B111BC}">
      <dgm:prSet/>
      <dgm:spPr/>
      <dgm:t>
        <a:bodyPr/>
        <a:lstStyle/>
        <a:p>
          <a:endParaRPr lang="en-US"/>
        </a:p>
      </dgm:t>
    </dgm:pt>
    <dgm:pt modelId="{F0809043-CAE4-4C1D-8EA5-B4064BD3C51B}" type="sibTrans" cxnId="{218918C4-E609-42B1-AFAE-50D1B4B111BC}">
      <dgm:prSet/>
      <dgm:spPr/>
      <dgm:t>
        <a:bodyPr/>
        <a:lstStyle/>
        <a:p>
          <a:endParaRPr lang="en-US"/>
        </a:p>
      </dgm:t>
    </dgm:pt>
    <dgm:pt modelId="{90CDA94F-EDE4-486C-BB51-AE268DB225CC}">
      <dgm:prSet/>
      <dgm:spPr/>
      <dgm:t>
        <a:bodyPr/>
        <a:lstStyle/>
        <a:p>
          <a:r>
            <a:rPr lang="en-US" dirty="0"/>
            <a:t>H</a:t>
          </a:r>
        </a:p>
      </dgm:t>
    </dgm:pt>
    <dgm:pt modelId="{9B50C3A8-E7E8-43AB-8D7B-D5F4C9BD2ED5}" type="parTrans" cxnId="{E48E4A67-0C70-4127-8A30-7A1A015AB8E8}">
      <dgm:prSet/>
      <dgm:spPr/>
      <dgm:t>
        <a:bodyPr/>
        <a:lstStyle/>
        <a:p>
          <a:endParaRPr lang="en-US"/>
        </a:p>
      </dgm:t>
    </dgm:pt>
    <dgm:pt modelId="{9A51FD6A-A2FB-419A-9655-556E129EB30B}" type="sibTrans" cxnId="{E48E4A67-0C70-4127-8A30-7A1A015AB8E8}">
      <dgm:prSet/>
      <dgm:spPr/>
      <dgm:t>
        <a:bodyPr/>
        <a:lstStyle/>
        <a:p>
          <a:endParaRPr lang="en-US"/>
        </a:p>
      </dgm:t>
    </dgm:pt>
    <dgm:pt modelId="{A7B4434C-125E-4953-A830-34DC817CB0B5}">
      <dgm:prSet/>
      <dgm:spPr/>
      <dgm:t>
        <a:bodyPr/>
        <a:lstStyle/>
        <a:p>
          <a:r>
            <a:rPr lang="en-US" dirty="0"/>
            <a:t>T</a:t>
          </a:r>
        </a:p>
      </dgm:t>
    </dgm:pt>
    <dgm:pt modelId="{391FB204-5F28-4C4E-8077-02090849CA58}" type="parTrans" cxnId="{516BE1BE-20E0-4377-BBA0-677D73ABFB7C}">
      <dgm:prSet/>
      <dgm:spPr/>
      <dgm:t>
        <a:bodyPr/>
        <a:lstStyle/>
        <a:p>
          <a:endParaRPr lang="en-US"/>
        </a:p>
      </dgm:t>
    </dgm:pt>
    <dgm:pt modelId="{72A1D4BA-105B-4531-99E4-BF6CB016BDE7}" type="sibTrans" cxnId="{516BE1BE-20E0-4377-BBA0-677D73ABFB7C}">
      <dgm:prSet/>
      <dgm:spPr/>
      <dgm:t>
        <a:bodyPr/>
        <a:lstStyle/>
        <a:p>
          <a:endParaRPr lang="en-US"/>
        </a:p>
      </dgm:t>
    </dgm:pt>
    <dgm:pt modelId="{9E69EAD7-6FB6-4337-9D58-2A386F2239A3}">
      <dgm:prSet/>
      <dgm:spPr/>
      <dgm:t>
        <a:bodyPr/>
        <a:lstStyle/>
        <a:p>
          <a:r>
            <a:rPr lang="en-US" dirty="0"/>
            <a:t>H</a:t>
          </a:r>
        </a:p>
      </dgm:t>
    </dgm:pt>
    <dgm:pt modelId="{DAAB4381-3C43-44D4-9014-03C54D15704C}" type="parTrans" cxnId="{91A21CED-C049-4E1E-87E7-7168375BE679}">
      <dgm:prSet/>
      <dgm:spPr/>
      <dgm:t>
        <a:bodyPr/>
        <a:lstStyle/>
        <a:p>
          <a:endParaRPr lang="en-US"/>
        </a:p>
      </dgm:t>
    </dgm:pt>
    <dgm:pt modelId="{2CE7424E-0219-4D3B-864D-E6E61632C9E2}" type="sibTrans" cxnId="{91A21CED-C049-4E1E-87E7-7168375BE679}">
      <dgm:prSet/>
      <dgm:spPr/>
      <dgm:t>
        <a:bodyPr/>
        <a:lstStyle/>
        <a:p>
          <a:endParaRPr lang="en-US"/>
        </a:p>
      </dgm:t>
    </dgm:pt>
    <dgm:pt modelId="{26F6641C-0822-4FB8-88AB-F7F181C26D95}">
      <dgm:prSet/>
      <dgm:spPr/>
      <dgm:t>
        <a:bodyPr/>
        <a:lstStyle/>
        <a:p>
          <a:r>
            <a:rPr lang="en-US" dirty="0"/>
            <a:t>T</a:t>
          </a:r>
        </a:p>
      </dgm:t>
    </dgm:pt>
    <dgm:pt modelId="{0174A99D-E372-4B60-AD0E-01B79680AB9C}" type="parTrans" cxnId="{83591484-A412-435A-85CD-4D8241529FC2}">
      <dgm:prSet/>
      <dgm:spPr/>
      <dgm:t>
        <a:bodyPr/>
        <a:lstStyle/>
        <a:p>
          <a:endParaRPr lang="en-US"/>
        </a:p>
      </dgm:t>
    </dgm:pt>
    <dgm:pt modelId="{53D8E4CB-B6BA-4AEB-A3D9-D5960A0972F4}" type="sibTrans" cxnId="{83591484-A412-435A-85CD-4D8241529FC2}">
      <dgm:prSet/>
      <dgm:spPr/>
      <dgm:t>
        <a:bodyPr/>
        <a:lstStyle/>
        <a:p>
          <a:endParaRPr lang="en-US"/>
        </a:p>
      </dgm:t>
    </dgm:pt>
    <dgm:pt modelId="{E15A073A-A324-4198-B39B-FDED4E9E0823}">
      <dgm:prSet/>
      <dgm:spPr/>
      <dgm:t>
        <a:bodyPr/>
        <a:lstStyle/>
        <a:p>
          <a:r>
            <a:rPr lang="en-US" dirty="0"/>
            <a:t>H</a:t>
          </a:r>
        </a:p>
      </dgm:t>
    </dgm:pt>
    <dgm:pt modelId="{322E54C5-064F-4EE6-89DC-0F10A139DC23}" type="parTrans" cxnId="{5D74D710-51BD-4D34-BB37-BF4D90E017B3}">
      <dgm:prSet/>
      <dgm:spPr/>
      <dgm:t>
        <a:bodyPr/>
        <a:lstStyle/>
        <a:p>
          <a:endParaRPr lang="en-US"/>
        </a:p>
      </dgm:t>
    </dgm:pt>
    <dgm:pt modelId="{1D0C1766-B9EE-4773-AE11-873675A55274}" type="sibTrans" cxnId="{5D74D710-51BD-4D34-BB37-BF4D90E017B3}">
      <dgm:prSet/>
      <dgm:spPr/>
      <dgm:t>
        <a:bodyPr/>
        <a:lstStyle/>
        <a:p>
          <a:endParaRPr lang="en-US"/>
        </a:p>
      </dgm:t>
    </dgm:pt>
    <dgm:pt modelId="{D40F90D5-4B56-4442-BDD4-2F074753F6AF}">
      <dgm:prSet/>
      <dgm:spPr/>
      <dgm:t>
        <a:bodyPr/>
        <a:lstStyle/>
        <a:p>
          <a:r>
            <a:rPr lang="en-US" dirty="0"/>
            <a:t>T</a:t>
          </a:r>
        </a:p>
      </dgm:t>
    </dgm:pt>
    <dgm:pt modelId="{F5E69962-4730-44A2-9A8A-B18F2E249EBB}" type="parTrans" cxnId="{F6780760-3BDD-4C6D-B266-E90D5BAE7F94}">
      <dgm:prSet/>
      <dgm:spPr/>
      <dgm:t>
        <a:bodyPr/>
        <a:lstStyle/>
        <a:p>
          <a:endParaRPr lang="en-US"/>
        </a:p>
      </dgm:t>
    </dgm:pt>
    <dgm:pt modelId="{B03988E4-7944-4590-A2C1-3E89D146DB9C}" type="sibTrans" cxnId="{F6780760-3BDD-4C6D-B266-E90D5BAE7F94}">
      <dgm:prSet/>
      <dgm:spPr/>
      <dgm:t>
        <a:bodyPr/>
        <a:lstStyle/>
        <a:p>
          <a:endParaRPr lang="en-US"/>
        </a:p>
      </dgm:t>
    </dgm:pt>
    <dgm:pt modelId="{8B3718E4-F80D-437E-84D7-B22D56537A1B}">
      <dgm:prSet/>
      <dgm:spPr/>
      <dgm:t>
        <a:bodyPr/>
        <a:lstStyle/>
        <a:p>
          <a:r>
            <a:rPr lang="en-US" dirty="0"/>
            <a:t>H</a:t>
          </a:r>
        </a:p>
      </dgm:t>
    </dgm:pt>
    <dgm:pt modelId="{B119B9F4-65DC-4214-B64B-85727F40FFF7}" type="parTrans" cxnId="{D6A7F7DB-4B17-44A5-804F-2D527649B2A6}">
      <dgm:prSet/>
      <dgm:spPr/>
      <dgm:t>
        <a:bodyPr/>
        <a:lstStyle/>
        <a:p>
          <a:endParaRPr lang="en-US"/>
        </a:p>
      </dgm:t>
    </dgm:pt>
    <dgm:pt modelId="{0BF48ED5-7757-426C-9C5A-1092D1C3FAF5}" type="sibTrans" cxnId="{D6A7F7DB-4B17-44A5-804F-2D527649B2A6}">
      <dgm:prSet/>
      <dgm:spPr/>
      <dgm:t>
        <a:bodyPr/>
        <a:lstStyle/>
        <a:p>
          <a:endParaRPr lang="en-US"/>
        </a:p>
      </dgm:t>
    </dgm:pt>
    <dgm:pt modelId="{E91D6FE9-4030-4057-9BA5-8B3867E96D39}">
      <dgm:prSet/>
      <dgm:spPr/>
      <dgm:t>
        <a:bodyPr/>
        <a:lstStyle/>
        <a:p>
          <a:r>
            <a:rPr lang="en-US" dirty="0"/>
            <a:t>T</a:t>
          </a:r>
        </a:p>
      </dgm:t>
    </dgm:pt>
    <dgm:pt modelId="{AA6685D1-F010-405F-ACA6-3DFE08BDFC3F}" type="parTrans" cxnId="{7043CC33-87B8-4EC4-A45E-D212F85F104A}">
      <dgm:prSet/>
      <dgm:spPr/>
      <dgm:t>
        <a:bodyPr/>
        <a:lstStyle/>
        <a:p>
          <a:endParaRPr lang="en-US"/>
        </a:p>
      </dgm:t>
    </dgm:pt>
    <dgm:pt modelId="{2C164AFD-3FF2-4840-BEE7-88FF2CE3FE4F}" type="sibTrans" cxnId="{7043CC33-87B8-4EC4-A45E-D212F85F104A}">
      <dgm:prSet/>
      <dgm:spPr/>
      <dgm:t>
        <a:bodyPr/>
        <a:lstStyle/>
        <a:p>
          <a:endParaRPr lang="en-US"/>
        </a:p>
      </dgm:t>
    </dgm:pt>
    <dgm:pt modelId="{6E047ECE-A02A-44EC-BC49-281675CCF335}">
      <dgm:prSet/>
      <dgm:spPr/>
      <dgm:t>
        <a:bodyPr/>
        <a:lstStyle/>
        <a:p>
          <a:r>
            <a:rPr lang="en-US" dirty="0"/>
            <a:t>H</a:t>
          </a:r>
        </a:p>
      </dgm:t>
    </dgm:pt>
    <dgm:pt modelId="{E29F4E30-049F-4800-95DD-D2B54291E2B0}" type="parTrans" cxnId="{32722B7A-0566-4130-82CA-DD66FADB95B1}">
      <dgm:prSet/>
      <dgm:spPr/>
      <dgm:t>
        <a:bodyPr/>
        <a:lstStyle/>
        <a:p>
          <a:endParaRPr lang="en-US"/>
        </a:p>
      </dgm:t>
    </dgm:pt>
    <dgm:pt modelId="{B16B60BF-6C6A-41E3-B0DE-1BD119081417}" type="sibTrans" cxnId="{32722B7A-0566-4130-82CA-DD66FADB95B1}">
      <dgm:prSet/>
      <dgm:spPr/>
      <dgm:t>
        <a:bodyPr/>
        <a:lstStyle/>
        <a:p>
          <a:endParaRPr lang="en-US"/>
        </a:p>
      </dgm:t>
    </dgm:pt>
    <dgm:pt modelId="{F5856DE0-1A8A-4B2B-9914-3EB636DD61E2}">
      <dgm:prSet/>
      <dgm:spPr/>
      <dgm:t>
        <a:bodyPr/>
        <a:lstStyle/>
        <a:p>
          <a:r>
            <a:rPr lang="en-US" dirty="0"/>
            <a:t>T</a:t>
          </a:r>
        </a:p>
      </dgm:t>
    </dgm:pt>
    <dgm:pt modelId="{121ADCB5-AD6C-44E7-963A-27E70FF14435}" type="parTrans" cxnId="{6AC1130F-078A-4DCA-B1C3-2548B4313D42}">
      <dgm:prSet/>
      <dgm:spPr/>
      <dgm:t>
        <a:bodyPr/>
        <a:lstStyle/>
        <a:p>
          <a:endParaRPr lang="en-US"/>
        </a:p>
      </dgm:t>
    </dgm:pt>
    <dgm:pt modelId="{23464EF5-11AF-4CF4-97C1-3E49BC72A379}" type="sibTrans" cxnId="{6AC1130F-078A-4DCA-B1C3-2548B4313D42}">
      <dgm:prSet/>
      <dgm:spPr/>
      <dgm:t>
        <a:bodyPr/>
        <a:lstStyle/>
        <a:p>
          <a:endParaRPr lang="en-US"/>
        </a:p>
      </dgm:t>
    </dgm:pt>
    <dgm:pt modelId="{6998A216-994E-442E-A452-C1F0736EFA5F}">
      <dgm:prSet/>
      <dgm:spPr/>
      <dgm:t>
        <a:bodyPr/>
        <a:lstStyle/>
        <a:p>
          <a:r>
            <a:rPr lang="en-US" dirty="0"/>
            <a:t>H</a:t>
          </a:r>
        </a:p>
      </dgm:t>
    </dgm:pt>
    <dgm:pt modelId="{2B106A74-9EB9-46A3-99A3-44C2C413BD44}" type="parTrans" cxnId="{9C4D5734-C15E-484F-A674-6CF84D27BF92}">
      <dgm:prSet/>
      <dgm:spPr/>
      <dgm:t>
        <a:bodyPr/>
        <a:lstStyle/>
        <a:p>
          <a:endParaRPr lang="en-US"/>
        </a:p>
      </dgm:t>
    </dgm:pt>
    <dgm:pt modelId="{92622917-7861-4AEA-8F55-18CDFC410BB6}" type="sibTrans" cxnId="{9C4D5734-C15E-484F-A674-6CF84D27BF92}">
      <dgm:prSet/>
      <dgm:spPr/>
      <dgm:t>
        <a:bodyPr/>
        <a:lstStyle/>
        <a:p>
          <a:endParaRPr lang="en-US"/>
        </a:p>
      </dgm:t>
    </dgm:pt>
    <dgm:pt modelId="{73F3929F-91BE-4F71-9CF5-6EA08101500B}">
      <dgm:prSet/>
      <dgm:spPr/>
      <dgm:t>
        <a:bodyPr/>
        <a:lstStyle/>
        <a:p>
          <a:r>
            <a:rPr lang="en-US" dirty="0"/>
            <a:t>T</a:t>
          </a:r>
        </a:p>
      </dgm:t>
    </dgm:pt>
    <dgm:pt modelId="{8F36457C-8BF9-4A97-A77E-623A79863BC8}" type="parTrans" cxnId="{B97919A2-9DFE-4770-AC45-7367BC4B211F}">
      <dgm:prSet/>
      <dgm:spPr/>
      <dgm:t>
        <a:bodyPr/>
        <a:lstStyle/>
        <a:p>
          <a:endParaRPr lang="en-US"/>
        </a:p>
      </dgm:t>
    </dgm:pt>
    <dgm:pt modelId="{9E31CDF2-492E-484D-A7A6-87FC56276DA2}" type="sibTrans" cxnId="{B97919A2-9DFE-4770-AC45-7367BC4B211F}">
      <dgm:prSet/>
      <dgm:spPr/>
      <dgm:t>
        <a:bodyPr/>
        <a:lstStyle/>
        <a:p>
          <a:endParaRPr lang="en-US"/>
        </a:p>
      </dgm:t>
    </dgm:pt>
    <dgm:pt modelId="{3F065431-F434-4022-94D0-6A927A532BA3}">
      <dgm:prSet/>
      <dgm:spPr/>
      <dgm:t>
        <a:bodyPr/>
        <a:lstStyle/>
        <a:p>
          <a:r>
            <a:rPr lang="en-US" dirty="0"/>
            <a:t>H</a:t>
          </a:r>
        </a:p>
      </dgm:t>
    </dgm:pt>
    <dgm:pt modelId="{2E5BB043-BC6B-425F-B31B-1AD0EF2B272E}" type="parTrans" cxnId="{C9357413-A344-4241-8C9B-0A79A3579679}">
      <dgm:prSet/>
      <dgm:spPr/>
      <dgm:t>
        <a:bodyPr/>
        <a:lstStyle/>
        <a:p>
          <a:endParaRPr lang="en-US"/>
        </a:p>
      </dgm:t>
    </dgm:pt>
    <dgm:pt modelId="{DEF26D1B-C233-498E-A4F8-8C9B2DB50C13}" type="sibTrans" cxnId="{C9357413-A344-4241-8C9B-0A79A3579679}">
      <dgm:prSet/>
      <dgm:spPr/>
      <dgm:t>
        <a:bodyPr/>
        <a:lstStyle/>
        <a:p>
          <a:endParaRPr lang="en-US"/>
        </a:p>
      </dgm:t>
    </dgm:pt>
    <dgm:pt modelId="{5AD880BF-9D11-494D-8E08-9987ABFF6DC9}">
      <dgm:prSet/>
      <dgm:spPr/>
      <dgm:t>
        <a:bodyPr/>
        <a:lstStyle/>
        <a:p>
          <a:r>
            <a:rPr lang="en-US" dirty="0"/>
            <a:t>T</a:t>
          </a:r>
        </a:p>
      </dgm:t>
    </dgm:pt>
    <dgm:pt modelId="{3A94564D-7ABB-4D2D-8FD9-D4E54C35A9E6}" type="parTrans" cxnId="{C555B575-FB4D-415C-A4D2-ABA6E1952C81}">
      <dgm:prSet/>
      <dgm:spPr/>
      <dgm:t>
        <a:bodyPr/>
        <a:lstStyle/>
        <a:p>
          <a:endParaRPr lang="en-US"/>
        </a:p>
      </dgm:t>
    </dgm:pt>
    <dgm:pt modelId="{EBB6F961-585C-491E-B728-D0FE2C28B662}" type="sibTrans" cxnId="{C555B575-FB4D-415C-A4D2-ABA6E1952C81}">
      <dgm:prSet/>
      <dgm:spPr/>
      <dgm:t>
        <a:bodyPr/>
        <a:lstStyle/>
        <a:p>
          <a:endParaRPr lang="en-US"/>
        </a:p>
      </dgm:t>
    </dgm:pt>
    <dgm:pt modelId="{1D45D5BB-C0B5-4200-9BD9-C0D89287DE00}">
      <dgm:prSet/>
      <dgm:spPr/>
      <dgm:t>
        <a:bodyPr/>
        <a:lstStyle/>
        <a:p>
          <a:r>
            <a:rPr lang="en-US" dirty="0"/>
            <a:t>H</a:t>
          </a:r>
        </a:p>
      </dgm:t>
    </dgm:pt>
    <dgm:pt modelId="{EF052FF7-5CE3-4D98-A912-9D67AF739BF7}" type="parTrans" cxnId="{FB0EB91D-50C4-499C-9E29-293B7C8252FB}">
      <dgm:prSet/>
      <dgm:spPr/>
      <dgm:t>
        <a:bodyPr/>
        <a:lstStyle/>
        <a:p>
          <a:endParaRPr lang="en-US"/>
        </a:p>
      </dgm:t>
    </dgm:pt>
    <dgm:pt modelId="{3EC4FBB5-0C09-453E-A61F-FD5C3BBB186D}" type="sibTrans" cxnId="{FB0EB91D-50C4-499C-9E29-293B7C8252FB}">
      <dgm:prSet/>
      <dgm:spPr/>
      <dgm:t>
        <a:bodyPr/>
        <a:lstStyle/>
        <a:p>
          <a:endParaRPr lang="en-US"/>
        </a:p>
      </dgm:t>
    </dgm:pt>
    <dgm:pt modelId="{F4CAD9A0-A783-48E5-B8EF-669B60F02CCB}">
      <dgm:prSet/>
      <dgm:spPr/>
      <dgm:t>
        <a:bodyPr/>
        <a:lstStyle/>
        <a:p>
          <a:r>
            <a:rPr lang="en-US" dirty="0"/>
            <a:t>T</a:t>
          </a:r>
        </a:p>
      </dgm:t>
    </dgm:pt>
    <dgm:pt modelId="{FA06490E-4264-4A5B-AC53-3E7DE9CC7FDE}" type="parTrans" cxnId="{A57977EA-E551-4211-BF2B-3AB743F14C8A}">
      <dgm:prSet/>
      <dgm:spPr/>
      <dgm:t>
        <a:bodyPr/>
        <a:lstStyle/>
        <a:p>
          <a:endParaRPr lang="en-US"/>
        </a:p>
      </dgm:t>
    </dgm:pt>
    <dgm:pt modelId="{ED959BF2-340F-490E-9849-3F749748E5C1}" type="sibTrans" cxnId="{A57977EA-E551-4211-BF2B-3AB743F14C8A}">
      <dgm:prSet/>
      <dgm:spPr/>
      <dgm:t>
        <a:bodyPr/>
        <a:lstStyle/>
        <a:p>
          <a:endParaRPr lang="en-US"/>
        </a:p>
      </dgm:t>
    </dgm:pt>
    <dgm:pt modelId="{7C2406D6-E9B3-44B4-B0CD-5AEFB77DAAB8}">
      <dgm:prSet/>
      <dgm:spPr/>
      <dgm:t>
        <a:bodyPr/>
        <a:lstStyle/>
        <a:p>
          <a:r>
            <a:rPr lang="en-US" dirty="0"/>
            <a:t>H</a:t>
          </a:r>
        </a:p>
      </dgm:t>
    </dgm:pt>
    <dgm:pt modelId="{2E972EEC-0BD0-49FD-BD0A-AF90706A7C2A}" type="parTrans" cxnId="{8014FBAD-C248-4ACF-B881-F733D8BB08F9}">
      <dgm:prSet/>
      <dgm:spPr/>
      <dgm:t>
        <a:bodyPr/>
        <a:lstStyle/>
        <a:p>
          <a:endParaRPr lang="en-US"/>
        </a:p>
      </dgm:t>
    </dgm:pt>
    <dgm:pt modelId="{731D85E2-ED2D-4FFD-B5C6-DCFFB4ADCEE1}" type="sibTrans" cxnId="{8014FBAD-C248-4ACF-B881-F733D8BB08F9}">
      <dgm:prSet/>
      <dgm:spPr/>
      <dgm:t>
        <a:bodyPr/>
        <a:lstStyle/>
        <a:p>
          <a:endParaRPr lang="en-US"/>
        </a:p>
      </dgm:t>
    </dgm:pt>
    <dgm:pt modelId="{0880014E-766A-461B-B3A6-31D45E6AB643}">
      <dgm:prSet/>
      <dgm:spPr/>
      <dgm:t>
        <a:bodyPr/>
        <a:lstStyle/>
        <a:p>
          <a:r>
            <a:rPr lang="en-US" dirty="0"/>
            <a:t>T</a:t>
          </a:r>
        </a:p>
      </dgm:t>
    </dgm:pt>
    <dgm:pt modelId="{4FAA63A4-DD2D-4760-90F5-9D4DF6E1630B}" type="parTrans" cxnId="{A1F29D6B-2997-45C3-81EF-A509FD994F59}">
      <dgm:prSet/>
      <dgm:spPr/>
      <dgm:t>
        <a:bodyPr/>
        <a:lstStyle/>
        <a:p>
          <a:endParaRPr lang="en-US"/>
        </a:p>
      </dgm:t>
    </dgm:pt>
    <dgm:pt modelId="{46C4DC40-4524-4F4B-AC20-8F6B8D38A61E}" type="sibTrans" cxnId="{A1F29D6B-2997-45C3-81EF-A509FD994F59}">
      <dgm:prSet/>
      <dgm:spPr/>
      <dgm:t>
        <a:bodyPr/>
        <a:lstStyle/>
        <a:p>
          <a:endParaRPr lang="en-US"/>
        </a:p>
      </dgm:t>
    </dgm:pt>
    <dgm:pt modelId="{7D79D8BC-4F1A-43CA-BD9B-7DE326722E2F}">
      <dgm:prSet/>
      <dgm:spPr/>
      <dgm:t>
        <a:bodyPr/>
        <a:lstStyle/>
        <a:p>
          <a:r>
            <a:rPr lang="en-US" dirty="0"/>
            <a:t>H</a:t>
          </a:r>
        </a:p>
      </dgm:t>
    </dgm:pt>
    <dgm:pt modelId="{D8F921C9-3CE9-49C8-BDD4-791954FF7A8F}" type="parTrans" cxnId="{EC8784BE-21B5-4514-B6F1-F7DB1D32A7BC}">
      <dgm:prSet/>
      <dgm:spPr/>
      <dgm:t>
        <a:bodyPr/>
        <a:lstStyle/>
        <a:p>
          <a:endParaRPr lang="en-US"/>
        </a:p>
      </dgm:t>
    </dgm:pt>
    <dgm:pt modelId="{EA6FD8C3-9AEA-4367-86A1-2D830CF4C3E9}" type="sibTrans" cxnId="{EC8784BE-21B5-4514-B6F1-F7DB1D32A7BC}">
      <dgm:prSet/>
      <dgm:spPr/>
      <dgm:t>
        <a:bodyPr/>
        <a:lstStyle/>
        <a:p>
          <a:endParaRPr lang="en-US"/>
        </a:p>
      </dgm:t>
    </dgm:pt>
    <dgm:pt modelId="{D9C40226-BC20-4485-8DDE-52B7D9FD0AEA}">
      <dgm:prSet/>
      <dgm:spPr/>
      <dgm:t>
        <a:bodyPr/>
        <a:lstStyle/>
        <a:p>
          <a:r>
            <a:rPr lang="en-US" dirty="0"/>
            <a:t>T</a:t>
          </a:r>
        </a:p>
      </dgm:t>
    </dgm:pt>
    <dgm:pt modelId="{4B3DF9AE-2B9F-48BA-B69F-7DAA13AE19AE}" type="parTrans" cxnId="{81BECBE7-47CC-4CCD-991E-0240165CA397}">
      <dgm:prSet/>
      <dgm:spPr/>
      <dgm:t>
        <a:bodyPr/>
        <a:lstStyle/>
        <a:p>
          <a:endParaRPr lang="en-US"/>
        </a:p>
      </dgm:t>
    </dgm:pt>
    <dgm:pt modelId="{8812C8DA-E709-4852-8263-10776F6697D0}" type="sibTrans" cxnId="{81BECBE7-47CC-4CCD-991E-0240165CA397}">
      <dgm:prSet/>
      <dgm:spPr/>
      <dgm:t>
        <a:bodyPr/>
        <a:lstStyle/>
        <a:p>
          <a:endParaRPr lang="en-US"/>
        </a:p>
      </dgm:t>
    </dgm:pt>
    <dgm:pt modelId="{7107D586-A5A3-4539-95BB-095F2DA3306E}">
      <dgm:prSet/>
      <dgm:spPr/>
      <dgm:t>
        <a:bodyPr/>
        <a:lstStyle/>
        <a:p>
          <a:r>
            <a:rPr lang="en-US" dirty="0"/>
            <a:t>H</a:t>
          </a:r>
        </a:p>
      </dgm:t>
    </dgm:pt>
    <dgm:pt modelId="{94829C4E-3953-43BB-933D-6BDB42E3FB1E}" type="parTrans" cxnId="{8C3D0A23-7B75-40D5-AAF7-FD0540746775}">
      <dgm:prSet/>
      <dgm:spPr/>
      <dgm:t>
        <a:bodyPr/>
        <a:lstStyle/>
        <a:p>
          <a:endParaRPr lang="en-US"/>
        </a:p>
      </dgm:t>
    </dgm:pt>
    <dgm:pt modelId="{CCFDC73D-82B4-48D7-AC80-220D09DC5712}" type="sibTrans" cxnId="{8C3D0A23-7B75-40D5-AAF7-FD0540746775}">
      <dgm:prSet/>
      <dgm:spPr/>
      <dgm:t>
        <a:bodyPr/>
        <a:lstStyle/>
        <a:p>
          <a:endParaRPr lang="en-US"/>
        </a:p>
      </dgm:t>
    </dgm:pt>
    <dgm:pt modelId="{6FB6C887-089B-46B8-ABE0-6B9230245A9C}">
      <dgm:prSet/>
      <dgm:spPr/>
      <dgm:t>
        <a:bodyPr/>
        <a:lstStyle/>
        <a:p>
          <a:r>
            <a:rPr lang="en-US" dirty="0"/>
            <a:t>T</a:t>
          </a:r>
        </a:p>
      </dgm:t>
    </dgm:pt>
    <dgm:pt modelId="{CE6E8580-DC28-4FC0-B183-94FE225B8818}" type="parTrans" cxnId="{0C9B1291-C86D-49A6-9CAE-15A46A5D1430}">
      <dgm:prSet/>
      <dgm:spPr/>
      <dgm:t>
        <a:bodyPr/>
        <a:lstStyle/>
        <a:p>
          <a:endParaRPr lang="en-US"/>
        </a:p>
      </dgm:t>
    </dgm:pt>
    <dgm:pt modelId="{F08595BC-702B-4094-A126-6C587E25F80C}" type="sibTrans" cxnId="{0C9B1291-C86D-49A6-9CAE-15A46A5D1430}">
      <dgm:prSet/>
      <dgm:spPr/>
      <dgm:t>
        <a:bodyPr/>
        <a:lstStyle/>
        <a:p>
          <a:endParaRPr lang="en-US"/>
        </a:p>
      </dgm:t>
    </dgm:pt>
    <dgm:pt modelId="{390BC482-E971-4A3A-89C3-57733240F969}">
      <dgm:prSet/>
      <dgm:spPr/>
      <dgm:t>
        <a:bodyPr/>
        <a:lstStyle/>
        <a:p>
          <a:r>
            <a:rPr lang="en-US" dirty="0"/>
            <a:t>H</a:t>
          </a:r>
        </a:p>
      </dgm:t>
    </dgm:pt>
    <dgm:pt modelId="{E1B293CD-5E26-4E4C-ABDD-A910995B480C}" type="parTrans" cxnId="{4B8F7FFE-217A-4307-9608-1EC40B55BD34}">
      <dgm:prSet/>
      <dgm:spPr/>
      <dgm:t>
        <a:bodyPr/>
        <a:lstStyle/>
        <a:p>
          <a:endParaRPr lang="en-US"/>
        </a:p>
      </dgm:t>
    </dgm:pt>
    <dgm:pt modelId="{AE35A379-CD0F-435C-90E6-EE2B1B120F9D}" type="sibTrans" cxnId="{4B8F7FFE-217A-4307-9608-1EC40B55BD34}">
      <dgm:prSet/>
      <dgm:spPr/>
      <dgm:t>
        <a:bodyPr/>
        <a:lstStyle/>
        <a:p>
          <a:endParaRPr lang="en-US"/>
        </a:p>
      </dgm:t>
    </dgm:pt>
    <dgm:pt modelId="{18E12971-F3C4-49F6-9034-4160F2336B85}">
      <dgm:prSet/>
      <dgm:spPr/>
      <dgm:t>
        <a:bodyPr/>
        <a:lstStyle/>
        <a:p>
          <a:r>
            <a:rPr lang="en-US" dirty="0"/>
            <a:t>T</a:t>
          </a:r>
        </a:p>
      </dgm:t>
    </dgm:pt>
    <dgm:pt modelId="{E2A164B3-D8FA-4417-B5AA-5ED4A310DDFC}" type="parTrans" cxnId="{89730068-717C-4965-8BB8-709318E131F1}">
      <dgm:prSet/>
      <dgm:spPr/>
      <dgm:t>
        <a:bodyPr/>
        <a:lstStyle/>
        <a:p>
          <a:endParaRPr lang="en-US"/>
        </a:p>
      </dgm:t>
    </dgm:pt>
    <dgm:pt modelId="{2398A70B-3414-4A88-A043-3F6AAD44FB7A}" type="sibTrans" cxnId="{89730068-717C-4965-8BB8-709318E131F1}">
      <dgm:prSet/>
      <dgm:spPr/>
      <dgm:t>
        <a:bodyPr/>
        <a:lstStyle/>
        <a:p>
          <a:endParaRPr lang="en-US"/>
        </a:p>
      </dgm:t>
    </dgm:pt>
    <dgm:pt modelId="{3E7BC509-BFC9-435C-86F6-4E1D87E4493B}">
      <dgm:prSet/>
      <dgm:spPr/>
      <dgm:t>
        <a:bodyPr/>
        <a:lstStyle/>
        <a:p>
          <a:r>
            <a:rPr lang="en-US" dirty="0"/>
            <a:t>H</a:t>
          </a:r>
        </a:p>
      </dgm:t>
    </dgm:pt>
    <dgm:pt modelId="{5802B92A-61B5-4ECA-858C-3F3D14D6BA2C}" type="parTrans" cxnId="{89DC29DA-6AFC-4220-8798-BDDA01D238E2}">
      <dgm:prSet/>
      <dgm:spPr/>
      <dgm:t>
        <a:bodyPr/>
        <a:lstStyle/>
        <a:p>
          <a:endParaRPr lang="en-US"/>
        </a:p>
      </dgm:t>
    </dgm:pt>
    <dgm:pt modelId="{821BE8D4-FC19-4F9B-AF42-DCEA94BAE3AF}" type="sibTrans" cxnId="{89DC29DA-6AFC-4220-8798-BDDA01D238E2}">
      <dgm:prSet/>
      <dgm:spPr/>
      <dgm:t>
        <a:bodyPr/>
        <a:lstStyle/>
        <a:p>
          <a:endParaRPr lang="en-US"/>
        </a:p>
      </dgm:t>
    </dgm:pt>
    <dgm:pt modelId="{ECE1FE45-D699-4D07-AD7C-32917DC140B3}">
      <dgm:prSet/>
      <dgm:spPr/>
      <dgm:t>
        <a:bodyPr/>
        <a:lstStyle/>
        <a:p>
          <a:r>
            <a:rPr lang="en-US" dirty="0"/>
            <a:t>T</a:t>
          </a:r>
        </a:p>
      </dgm:t>
    </dgm:pt>
    <dgm:pt modelId="{34BAD4DF-F883-4E17-B72D-9E00C1E4CF4F}" type="parTrans" cxnId="{71E52CB1-3458-4116-BB4D-9CC32BEDF5C2}">
      <dgm:prSet/>
      <dgm:spPr/>
      <dgm:t>
        <a:bodyPr/>
        <a:lstStyle/>
        <a:p>
          <a:endParaRPr lang="en-US"/>
        </a:p>
      </dgm:t>
    </dgm:pt>
    <dgm:pt modelId="{D0C4B718-8F8F-4D60-A526-4EB24C966CE1}" type="sibTrans" cxnId="{71E52CB1-3458-4116-BB4D-9CC32BEDF5C2}">
      <dgm:prSet/>
      <dgm:spPr/>
      <dgm:t>
        <a:bodyPr/>
        <a:lstStyle/>
        <a:p>
          <a:endParaRPr lang="en-US"/>
        </a:p>
      </dgm:t>
    </dgm:pt>
    <dgm:pt modelId="{BDF637B4-01B0-4D2C-B79A-91204F1F61EA}">
      <dgm:prSet/>
      <dgm:spPr/>
      <dgm:t>
        <a:bodyPr/>
        <a:lstStyle/>
        <a:p>
          <a:r>
            <a:rPr lang="en-US" dirty="0"/>
            <a:t>H</a:t>
          </a:r>
        </a:p>
      </dgm:t>
    </dgm:pt>
    <dgm:pt modelId="{69904674-83AB-48A9-858F-237824747A6A}" type="sibTrans" cxnId="{0B3B183B-6480-486B-8CB5-0677C84F9236}">
      <dgm:prSet/>
      <dgm:spPr/>
      <dgm:t>
        <a:bodyPr/>
        <a:lstStyle/>
        <a:p>
          <a:endParaRPr lang="en-US"/>
        </a:p>
      </dgm:t>
    </dgm:pt>
    <dgm:pt modelId="{2E26ADCF-CD47-42EA-AF54-4555B17CFF9E}" type="parTrans" cxnId="{0B3B183B-6480-486B-8CB5-0677C84F9236}">
      <dgm:prSet/>
      <dgm:spPr/>
      <dgm:t>
        <a:bodyPr/>
        <a:lstStyle/>
        <a:p>
          <a:endParaRPr lang="en-US"/>
        </a:p>
      </dgm:t>
    </dgm:pt>
    <dgm:pt modelId="{F2A0AEB6-54EC-4928-8B26-1EBCD260355E}">
      <dgm:prSet/>
      <dgm:spPr/>
      <dgm:t>
        <a:bodyPr/>
        <a:lstStyle/>
        <a:p>
          <a:r>
            <a:rPr lang="en-US" dirty="0"/>
            <a:t>H</a:t>
          </a:r>
        </a:p>
      </dgm:t>
    </dgm:pt>
    <dgm:pt modelId="{D0815387-0F4A-4497-9A24-ED4AEF8F2E90}" type="sibTrans" cxnId="{0EEE90E8-032D-4F3D-9EF2-BCA742D6C488}">
      <dgm:prSet/>
      <dgm:spPr/>
      <dgm:t>
        <a:bodyPr/>
        <a:lstStyle/>
        <a:p>
          <a:endParaRPr lang="en-US"/>
        </a:p>
      </dgm:t>
    </dgm:pt>
    <dgm:pt modelId="{055CD86D-6EDF-4D38-8947-E64B4CCAE4C4}" type="parTrans" cxnId="{0EEE90E8-032D-4F3D-9EF2-BCA742D6C488}">
      <dgm:prSet/>
      <dgm:spPr/>
      <dgm:t>
        <a:bodyPr/>
        <a:lstStyle/>
        <a:p>
          <a:endParaRPr lang="en-US"/>
        </a:p>
      </dgm:t>
    </dgm:pt>
    <dgm:pt modelId="{52CBDB72-E9F2-48F7-B4EF-69B3747C0FAA}">
      <dgm:prSet/>
      <dgm:spPr/>
      <dgm:t>
        <a:bodyPr/>
        <a:lstStyle/>
        <a:p>
          <a:r>
            <a:rPr lang="en-US" dirty="0"/>
            <a:t>T</a:t>
          </a:r>
        </a:p>
      </dgm:t>
    </dgm:pt>
    <dgm:pt modelId="{00C5FA69-93D5-4AD2-B145-2701911E83FA}" type="sibTrans" cxnId="{3591615E-2BD4-4CAA-B749-C9E0F21A0B75}">
      <dgm:prSet/>
      <dgm:spPr/>
      <dgm:t>
        <a:bodyPr/>
        <a:lstStyle/>
        <a:p>
          <a:endParaRPr lang="en-US"/>
        </a:p>
      </dgm:t>
    </dgm:pt>
    <dgm:pt modelId="{D72B1103-D228-480A-B0F0-8FD240817596}" type="parTrans" cxnId="{3591615E-2BD4-4CAA-B749-C9E0F21A0B75}">
      <dgm:prSet/>
      <dgm:spPr/>
      <dgm:t>
        <a:bodyPr/>
        <a:lstStyle/>
        <a:p>
          <a:endParaRPr lang="en-US"/>
        </a:p>
      </dgm:t>
    </dgm:pt>
    <dgm:pt modelId="{85AD5C6F-FCD0-4103-8015-47EBB26A578F}" type="pres">
      <dgm:prSet presAssocID="{16B92FBE-B1DB-45FC-9D1F-B1674E192043}" presName="diagram" presStyleCnt="0">
        <dgm:presLayoutVars>
          <dgm:chPref val="1"/>
          <dgm:dir/>
          <dgm:animOne val="branch"/>
          <dgm:animLvl val="lvl"/>
          <dgm:resizeHandles val="exact"/>
        </dgm:presLayoutVars>
      </dgm:prSet>
      <dgm:spPr/>
    </dgm:pt>
    <dgm:pt modelId="{E4C36B04-87A6-48B6-B86F-9C82E62987B6}" type="pres">
      <dgm:prSet presAssocID="{59759F23-B73E-4102-9B4D-1179CA5BCFFF}" presName="root1" presStyleCnt="0"/>
      <dgm:spPr/>
    </dgm:pt>
    <dgm:pt modelId="{2BCE9DEC-3EFB-44E6-B035-F8955383FBFC}" type="pres">
      <dgm:prSet presAssocID="{59759F23-B73E-4102-9B4D-1179CA5BCFFF}" presName="LevelOneTextNode" presStyleLbl="node0" presStyleIdx="0" presStyleCnt="2">
        <dgm:presLayoutVars>
          <dgm:chPref val="3"/>
        </dgm:presLayoutVars>
      </dgm:prSet>
      <dgm:spPr/>
    </dgm:pt>
    <dgm:pt modelId="{D76801B3-108B-4035-96B3-E11A582A5100}" type="pres">
      <dgm:prSet presAssocID="{59759F23-B73E-4102-9B4D-1179CA5BCFFF}" presName="level2hierChild" presStyleCnt="0"/>
      <dgm:spPr/>
    </dgm:pt>
    <dgm:pt modelId="{96CA9FDF-B113-4DB7-A0C9-96F97278057C}" type="pres">
      <dgm:prSet presAssocID="{1ACE6E93-A386-46C7-8573-2094985A49B8}" presName="conn2-1" presStyleLbl="parChTrans1D2" presStyleIdx="0" presStyleCnt="4"/>
      <dgm:spPr/>
    </dgm:pt>
    <dgm:pt modelId="{DB889BDA-821A-4067-A265-DEA7787FB70F}" type="pres">
      <dgm:prSet presAssocID="{1ACE6E93-A386-46C7-8573-2094985A49B8}" presName="connTx" presStyleLbl="parChTrans1D2" presStyleIdx="0" presStyleCnt="4"/>
      <dgm:spPr/>
    </dgm:pt>
    <dgm:pt modelId="{F227B0D3-85A5-4E68-A3F5-AFF599D10376}" type="pres">
      <dgm:prSet presAssocID="{13A4FF84-5955-4617-8D90-518B96F79AF5}" presName="root2" presStyleCnt="0"/>
      <dgm:spPr/>
    </dgm:pt>
    <dgm:pt modelId="{CD8A2DFC-E0B4-401A-B525-E1D8048CBB9D}" type="pres">
      <dgm:prSet presAssocID="{13A4FF84-5955-4617-8D90-518B96F79AF5}" presName="LevelTwoTextNode" presStyleLbl="node2" presStyleIdx="0" presStyleCnt="4">
        <dgm:presLayoutVars>
          <dgm:chPref val="3"/>
        </dgm:presLayoutVars>
      </dgm:prSet>
      <dgm:spPr/>
    </dgm:pt>
    <dgm:pt modelId="{C4D392D3-EC62-49F5-B32D-9A5739C077FE}" type="pres">
      <dgm:prSet presAssocID="{13A4FF84-5955-4617-8D90-518B96F79AF5}" presName="level3hierChild" presStyleCnt="0"/>
      <dgm:spPr/>
    </dgm:pt>
    <dgm:pt modelId="{8A61AA09-D156-4A51-9B70-3DB146341D14}" type="pres">
      <dgm:prSet presAssocID="{00E421BD-4A5F-400F-B967-D38FA5495CF5}" presName="conn2-1" presStyleLbl="parChTrans1D3" presStyleIdx="0" presStyleCnt="8"/>
      <dgm:spPr/>
    </dgm:pt>
    <dgm:pt modelId="{7C8ADE71-1B1E-47A0-B816-E782C133B427}" type="pres">
      <dgm:prSet presAssocID="{00E421BD-4A5F-400F-B967-D38FA5495CF5}" presName="connTx" presStyleLbl="parChTrans1D3" presStyleIdx="0" presStyleCnt="8"/>
      <dgm:spPr/>
    </dgm:pt>
    <dgm:pt modelId="{24902692-CD9A-4813-B202-A7087635F33C}" type="pres">
      <dgm:prSet presAssocID="{0D2DF5FF-C995-471D-8F8E-84FB0930C8FA}" presName="root2" presStyleCnt="0"/>
      <dgm:spPr/>
    </dgm:pt>
    <dgm:pt modelId="{8EAB1D5F-8248-48A3-AF70-35706C2C6A39}" type="pres">
      <dgm:prSet presAssocID="{0D2DF5FF-C995-471D-8F8E-84FB0930C8FA}" presName="LevelTwoTextNode" presStyleLbl="node3" presStyleIdx="0" presStyleCnt="8">
        <dgm:presLayoutVars>
          <dgm:chPref val="3"/>
        </dgm:presLayoutVars>
      </dgm:prSet>
      <dgm:spPr/>
    </dgm:pt>
    <dgm:pt modelId="{75F00A29-FFCC-42E6-ABF2-0E946B3C8D27}" type="pres">
      <dgm:prSet presAssocID="{0D2DF5FF-C995-471D-8F8E-84FB0930C8FA}" presName="level3hierChild" presStyleCnt="0"/>
      <dgm:spPr/>
    </dgm:pt>
    <dgm:pt modelId="{18D5316A-C46D-445D-885D-5E9C11DA08B7}" type="pres">
      <dgm:prSet presAssocID="{2E26ADCF-CD47-42EA-AF54-4555B17CFF9E}" presName="conn2-1" presStyleLbl="parChTrans1D4" presStyleIdx="0" presStyleCnt="48"/>
      <dgm:spPr/>
    </dgm:pt>
    <dgm:pt modelId="{3AFFB39B-7D0E-4796-8127-D9822C242F82}" type="pres">
      <dgm:prSet presAssocID="{2E26ADCF-CD47-42EA-AF54-4555B17CFF9E}" presName="connTx" presStyleLbl="parChTrans1D4" presStyleIdx="0" presStyleCnt="48"/>
      <dgm:spPr/>
    </dgm:pt>
    <dgm:pt modelId="{42642C2A-E1EC-4214-BE3D-A58796FF3446}" type="pres">
      <dgm:prSet presAssocID="{BDF637B4-01B0-4D2C-B79A-91204F1F61EA}" presName="root2" presStyleCnt="0"/>
      <dgm:spPr/>
    </dgm:pt>
    <dgm:pt modelId="{95263409-FD11-44E7-865C-137EE8AE7009}" type="pres">
      <dgm:prSet presAssocID="{BDF637B4-01B0-4D2C-B79A-91204F1F61EA}" presName="LevelTwoTextNode" presStyleLbl="node4" presStyleIdx="0" presStyleCnt="48">
        <dgm:presLayoutVars>
          <dgm:chPref val="3"/>
        </dgm:presLayoutVars>
      </dgm:prSet>
      <dgm:spPr/>
    </dgm:pt>
    <dgm:pt modelId="{F002E005-6F96-4A8D-BB38-662C35D75055}" type="pres">
      <dgm:prSet presAssocID="{BDF637B4-01B0-4D2C-B79A-91204F1F61EA}" presName="level3hierChild" presStyleCnt="0"/>
      <dgm:spPr/>
    </dgm:pt>
    <dgm:pt modelId="{4E868097-0A43-4F71-9D9A-ED3C5FB7D32C}" type="pres">
      <dgm:prSet presAssocID="{055CD86D-6EDF-4D38-8947-E64B4CCAE4C4}" presName="conn2-1" presStyleLbl="parChTrans1D4" presStyleIdx="1" presStyleCnt="48"/>
      <dgm:spPr/>
    </dgm:pt>
    <dgm:pt modelId="{4C5EAE8A-A3AB-4175-B25C-68915BFD8DF4}" type="pres">
      <dgm:prSet presAssocID="{055CD86D-6EDF-4D38-8947-E64B4CCAE4C4}" presName="connTx" presStyleLbl="parChTrans1D4" presStyleIdx="1" presStyleCnt="48"/>
      <dgm:spPr/>
    </dgm:pt>
    <dgm:pt modelId="{3399F07B-B20F-4A4B-9FEB-5FF42D4B987B}" type="pres">
      <dgm:prSet presAssocID="{F2A0AEB6-54EC-4928-8B26-1EBCD260355E}" presName="root2" presStyleCnt="0"/>
      <dgm:spPr/>
    </dgm:pt>
    <dgm:pt modelId="{BD874FF6-629E-4D55-A0DD-40BF3DE8BD09}" type="pres">
      <dgm:prSet presAssocID="{F2A0AEB6-54EC-4928-8B26-1EBCD260355E}" presName="LevelTwoTextNode" presStyleLbl="node4" presStyleIdx="1" presStyleCnt="48">
        <dgm:presLayoutVars>
          <dgm:chPref val="3"/>
        </dgm:presLayoutVars>
      </dgm:prSet>
      <dgm:spPr/>
    </dgm:pt>
    <dgm:pt modelId="{B5E4DD37-2B17-4937-B699-93A21E4EE754}" type="pres">
      <dgm:prSet presAssocID="{F2A0AEB6-54EC-4928-8B26-1EBCD260355E}" presName="level3hierChild" presStyleCnt="0"/>
      <dgm:spPr/>
    </dgm:pt>
    <dgm:pt modelId="{C52D6A2F-9705-4FDF-9518-1EC483773920}" type="pres">
      <dgm:prSet presAssocID="{D72B1103-D228-480A-B0F0-8FD240817596}" presName="conn2-1" presStyleLbl="parChTrans1D4" presStyleIdx="2" presStyleCnt="48"/>
      <dgm:spPr/>
    </dgm:pt>
    <dgm:pt modelId="{0240F91C-408A-4F9E-809D-E2366E44F1D8}" type="pres">
      <dgm:prSet presAssocID="{D72B1103-D228-480A-B0F0-8FD240817596}" presName="connTx" presStyleLbl="parChTrans1D4" presStyleIdx="2" presStyleCnt="48"/>
      <dgm:spPr/>
    </dgm:pt>
    <dgm:pt modelId="{36BD61C9-9CF8-4C71-B44C-C03FF4486321}" type="pres">
      <dgm:prSet presAssocID="{52CBDB72-E9F2-48F7-B4EF-69B3747C0FAA}" presName="root2" presStyleCnt="0"/>
      <dgm:spPr/>
    </dgm:pt>
    <dgm:pt modelId="{3581EF60-18DB-419F-AD01-1EB26B441351}" type="pres">
      <dgm:prSet presAssocID="{52CBDB72-E9F2-48F7-B4EF-69B3747C0FAA}" presName="LevelTwoTextNode" presStyleLbl="node4" presStyleIdx="2" presStyleCnt="48">
        <dgm:presLayoutVars>
          <dgm:chPref val="3"/>
        </dgm:presLayoutVars>
      </dgm:prSet>
      <dgm:spPr/>
    </dgm:pt>
    <dgm:pt modelId="{3A21F918-00AC-4897-978A-3305C59BFC1C}" type="pres">
      <dgm:prSet presAssocID="{52CBDB72-E9F2-48F7-B4EF-69B3747C0FAA}" presName="level3hierChild" presStyleCnt="0"/>
      <dgm:spPr/>
    </dgm:pt>
    <dgm:pt modelId="{82EC8EE8-5CF9-4357-8EEA-FF19AAC32C77}" type="pres">
      <dgm:prSet presAssocID="{F95DA0E7-E259-45E1-AEC2-E767BBF014BD}" presName="conn2-1" presStyleLbl="parChTrans1D4" presStyleIdx="3" presStyleCnt="48"/>
      <dgm:spPr/>
    </dgm:pt>
    <dgm:pt modelId="{18F70EFE-A2FC-48E8-9B1E-844E1CA1A58F}" type="pres">
      <dgm:prSet presAssocID="{F95DA0E7-E259-45E1-AEC2-E767BBF014BD}" presName="connTx" presStyleLbl="parChTrans1D4" presStyleIdx="3" presStyleCnt="48"/>
      <dgm:spPr/>
    </dgm:pt>
    <dgm:pt modelId="{25094F2D-DFC1-4397-A5C7-46A9502E3D67}" type="pres">
      <dgm:prSet presAssocID="{26359102-1B25-42C5-8C5D-FF97D2399FD3}" presName="root2" presStyleCnt="0"/>
      <dgm:spPr/>
    </dgm:pt>
    <dgm:pt modelId="{C69F72C2-7CFE-490F-853F-B41E16195FD9}" type="pres">
      <dgm:prSet presAssocID="{26359102-1B25-42C5-8C5D-FF97D2399FD3}" presName="LevelTwoTextNode" presStyleLbl="node4" presStyleIdx="3" presStyleCnt="48">
        <dgm:presLayoutVars>
          <dgm:chPref val="3"/>
        </dgm:presLayoutVars>
      </dgm:prSet>
      <dgm:spPr/>
    </dgm:pt>
    <dgm:pt modelId="{E909B510-0F59-4011-9CEF-7746E706E736}" type="pres">
      <dgm:prSet presAssocID="{26359102-1B25-42C5-8C5D-FF97D2399FD3}" presName="level3hierChild" presStyleCnt="0"/>
      <dgm:spPr/>
    </dgm:pt>
    <dgm:pt modelId="{3F9F12AE-E176-4A7C-B5E6-6540AEAAB5A4}" type="pres">
      <dgm:prSet presAssocID="{63C57553-E22F-4893-925E-4BCDC5573D96}" presName="conn2-1" presStyleLbl="parChTrans1D4" presStyleIdx="4" presStyleCnt="48"/>
      <dgm:spPr/>
    </dgm:pt>
    <dgm:pt modelId="{BA27792E-5215-472F-97E5-B2408AAA0097}" type="pres">
      <dgm:prSet presAssocID="{63C57553-E22F-4893-925E-4BCDC5573D96}" presName="connTx" presStyleLbl="parChTrans1D4" presStyleIdx="4" presStyleCnt="48"/>
      <dgm:spPr/>
    </dgm:pt>
    <dgm:pt modelId="{47C0A721-821A-405E-8E0E-369F9C2B4FDC}" type="pres">
      <dgm:prSet presAssocID="{BA2FE9FB-E9D1-4DFA-A67B-DA258BA97613}" presName="root2" presStyleCnt="0"/>
      <dgm:spPr/>
    </dgm:pt>
    <dgm:pt modelId="{DB32F134-75F2-412E-92BF-80FB4CF47496}" type="pres">
      <dgm:prSet presAssocID="{BA2FE9FB-E9D1-4DFA-A67B-DA258BA97613}" presName="LevelTwoTextNode" presStyleLbl="node4" presStyleIdx="4" presStyleCnt="48">
        <dgm:presLayoutVars>
          <dgm:chPref val="3"/>
        </dgm:presLayoutVars>
      </dgm:prSet>
      <dgm:spPr/>
    </dgm:pt>
    <dgm:pt modelId="{FDD636E1-ADDA-4111-801B-6A276F536B1C}" type="pres">
      <dgm:prSet presAssocID="{BA2FE9FB-E9D1-4DFA-A67B-DA258BA97613}" presName="level3hierChild" presStyleCnt="0"/>
      <dgm:spPr/>
    </dgm:pt>
    <dgm:pt modelId="{8EB5ED8C-E7C9-4D7A-B917-A00953392CB6}" type="pres">
      <dgm:prSet presAssocID="{55D143C5-506C-48D7-AFE1-0DA5A5F9CDED}" presName="conn2-1" presStyleLbl="parChTrans1D4" presStyleIdx="5" presStyleCnt="48"/>
      <dgm:spPr/>
    </dgm:pt>
    <dgm:pt modelId="{6CCE0B80-79A2-4FF4-AE80-ECC7865695C4}" type="pres">
      <dgm:prSet presAssocID="{55D143C5-506C-48D7-AFE1-0DA5A5F9CDED}" presName="connTx" presStyleLbl="parChTrans1D4" presStyleIdx="5" presStyleCnt="48"/>
      <dgm:spPr/>
    </dgm:pt>
    <dgm:pt modelId="{3432DADC-585A-46AE-B6BA-01A7D2BF850C}" type="pres">
      <dgm:prSet presAssocID="{389B54C1-D7C2-4E2E-BDAE-0FE0AF9A5089}" presName="root2" presStyleCnt="0"/>
      <dgm:spPr/>
    </dgm:pt>
    <dgm:pt modelId="{F87F4633-2208-4885-B3EA-8625057086E9}" type="pres">
      <dgm:prSet presAssocID="{389B54C1-D7C2-4E2E-BDAE-0FE0AF9A5089}" presName="LevelTwoTextNode" presStyleLbl="node4" presStyleIdx="5" presStyleCnt="48">
        <dgm:presLayoutVars>
          <dgm:chPref val="3"/>
        </dgm:presLayoutVars>
      </dgm:prSet>
      <dgm:spPr/>
    </dgm:pt>
    <dgm:pt modelId="{223F143D-E72B-4A3D-B149-AC1F19AFD0A2}" type="pres">
      <dgm:prSet presAssocID="{389B54C1-D7C2-4E2E-BDAE-0FE0AF9A5089}" presName="level3hierChild" presStyleCnt="0"/>
      <dgm:spPr/>
    </dgm:pt>
    <dgm:pt modelId="{27DB13C4-6CEC-4FA2-BAAF-91564048E8A4}" type="pres">
      <dgm:prSet presAssocID="{3276763F-A253-44E8-9F42-AE169E7E7992}" presName="conn2-1" presStyleLbl="parChTrans1D3" presStyleIdx="1" presStyleCnt="8"/>
      <dgm:spPr/>
    </dgm:pt>
    <dgm:pt modelId="{BBE05A01-F6EA-486F-8973-87213CD9B78B}" type="pres">
      <dgm:prSet presAssocID="{3276763F-A253-44E8-9F42-AE169E7E7992}" presName="connTx" presStyleLbl="parChTrans1D3" presStyleIdx="1" presStyleCnt="8"/>
      <dgm:spPr/>
    </dgm:pt>
    <dgm:pt modelId="{BD53EFAE-6F2D-480A-986C-ACD0D2223D14}" type="pres">
      <dgm:prSet presAssocID="{24E4298F-F12A-45D8-A0CF-643795DF5056}" presName="root2" presStyleCnt="0"/>
      <dgm:spPr/>
    </dgm:pt>
    <dgm:pt modelId="{77737769-B46A-4C5D-AC04-1BAC86C61FDA}" type="pres">
      <dgm:prSet presAssocID="{24E4298F-F12A-45D8-A0CF-643795DF5056}" presName="LevelTwoTextNode" presStyleLbl="node3" presStyleIdx="1" presStyleCnt="8">
        <dgm:presLayoutVars>
          <dgm:chPref val="3"/>
        </dgm:presLayoutVars>
      </dgm:prSet>
      <dgm:spPr/>
    </dgm:pt>
    <dgm:pt modelId="{669CC761-DE6A-4764-8E38-C7EFE8EAE7F0}" type="pres">
      <dgm:prSet presAssocID="{24E4298F-F12A-45D8-A0CF-643795DF5056}" presName="level3hierChild" presStyleCnt="0"/>
      <dgm:spPr/>
    </dgm:pt>
    <dgm:pt modelId="{5958058D-5922-4A06-83F3-EDAB0DF66C3B}" type="pres">
      <dgm:prSet presAssocID="{168B85F2-5BD5-4420-91FC-9A1CECDD77BC}" presName="conn2-1" presStyleLbl="parChTrans1D4" presStyleIdx="6" presStyleCnt="48"/>
      <dgm:spPr/>
    </dgm:pt>
    <dgm:pt modelId="{EFFFE82E-70D8-4E33-96DE-87B15D54B902}" type="pres">
      <dgm:prSet presAssocID="{168B85F2-5BD5-4420-91FC-9A1CECDD77BC}" presName="connTx" presStyleLbl="parChTrans1D4" presStyleIdx="6" presStyleCnt="48"/>
      <dgm:spPr/>
    </dgm:pt>
    <dgm:pt modelId="{94494A4C-06E1-4912-B93C-E0904184B1D8}" type="pres">
      <dgm:prSet presAssocID="{95B39038-E8CD-4A70-839F-235B184D7F0E}" presName="root2" presStyleCnt="0"/>
      <dgm:spPr/>
    </dgm:pt>
    <dgm:pt modelId="{2DC28300-4AC0-4E79-A915-E36386FC579A}" type="pres">
      <dgm:prSet presAssocID="{95B39038-E8CD-4A70-839F-235B184D7F0E}" presName="LevelTwoTextNode" presStyleLbl="node4" presStyleIdx="6" presStyleCnt="48">
        <dgm:presLayoutVars>
          <dgm:chPref val="3"/>
        </dgm:presLayoutVars>
      </dgm:prSet>
      <dgm:spPr/>
    </dgm:pt>
    <dgm:pt modelId="{51B6C0FF-0E65-4DAE-83DB-E2AA98496D5E}" type="pres">
      <dgm:prSet presAssocID="{95B39038-E8CD-4A70-839F-235B184D7F0E}" presName="level3hierChild" presStyleCnt="0"/>
      <dgm:spPr/>
    </dgm:pt>
    <dgm:pt modelId="{0BFB2754-3146-42CD-BE37-874BA078CDD9}" type="pres">
      <dgm:prSet presAssocID="{38F6D37E-F30B-4314-A40B-C24DDAC3F022}" presName="conn2-1" presStyleLbl="parChTrans1D4" presStyleIdx="7" presStyleCnt="48"/>
      <dgm:spPr/>
    </dgm:pt>
    <dgm:pt modelId="{35EBA24D-F915-43C2-ADE2-39D7CA80B303}" type="pres">
      <dgm:prSet presAssocID="{38F6D37E-F30B-4314-A40B-C24DDAC3F022}" presName="connTx" presStyleLbl="parChTrans1D4" presStyleIdx="7" presStyleCnt="48"/>
      <dgm:spPr/>
    </dgm:pt>
    <dgm:pt modelId="{AC512C59-4F4C-4719-8F12-0A26B6A427C5}" type="pres">
      <dgm:prSet presAssocID="{471AC4CE-4A80-43F5-A19A-47B56E252344}" presName="root2" presStyleCnt="0"/>
      <dgm:spPr/>
    </dgm:pt>
    <dgm:pt modelId="{3DAB7B94-9499-4E15-8742-D79F20E6120A}" type="pres">
      <dgm:prSet presAssocID="{471AC4CE-4A80-43F5-A19A-47B56E252344}" presName="LevelTwoTextNode" presStyleLbl="node4" presStyleIdx="7" presStyleCnt="48">
        <dgm:presLayoutVars>
          <dgm:chPref val="3"/>
        </dgm:presLayoutVars>
      </dgm:prSet>
      <dgm:spPr/>
    </dgm:pt>
    <dgm:pt modelId="{E390FEC6-90BD-4A74-87D1-F08F0D931236}" type="pres">
      <dgm:prSet presAssocID="{471AC4CE-4A80-43F5-A19A-47B56E252344}" presName="level3hierChild" presStyleCnt="0"/>
      <dgm:spPr/>
    </dgm:pt>
    <dgm:pt modelId="{BF947E86-5852-4E72-AD62-1CD9018122CB}" type="pres">
      <dgm:prSet presAssocID="{1665AB17-9531-45D7-B4FE-3FE067E6AD75}" presName="conn2-1" presStyleLbl="parChTrans1D4" presStyleIdx="8" presStyleCnt="48"/>
      <dgm:spPr/>
    </dgm:pt>
    <dgm:pt modelId="{D040F909-B3DD-4219-9CE8-65FC36D45752}" type="pres">
      <dgm:prSet presAssocID="{1665AB17-9531-45D7-B4FE-3FE067E6AD75}" presName="connTx" presStyleLbl="parChTrans1D4" presStyleIdx="8" presStyleCnt="48"/>
      <dgm:spPr/>
    </dgm:pt>
    <dgm:pt modelId="{1D0040CF-C292-4A43-8243-648F50648134}" type="pres">
      <dgm:prSet presAssocID="{5838D2D3-0D6A-4DF4-94D7-AAA78D52C84B}" presName="root2" presStyleCnt="0"/>
      <dgm:spPr/>
    </dgm:pt>
    <dgm:pt modelId="{490D9DBF-DE00-48FE-AA0E-23CF004CC49C}" type="pres">
      <dgm:prSet presAssocID="{5838D2D3-0D6A-4DF4-94D7-AAA78D52C84B}" presName="LevelTwoTextNode" presStyleLbl="node4" presStyleIdx="8" presStyleCnt="48">
        <dgm:presLayoutVars>
          <dgm:chPref val="3"/>
        </dgm:presLayoutVars>
      </dgm:prSet>
      <dgm:spPr/>
    </dgm:pt>
    <dgm:pt modelId="{48B8D5AB-7D73-4F54-8D2B-5D993738EDCA}" type="pres">
      <dgm:prSet presAssocID="{5838D2D3-0D6A-4DF4-94D7-AAA78D52C84B}" presName="level3hierChild" presStyleCnt="0"/>
      <dgm:spPr/>
    </dgm:pt>
    <dgm:pt modelId="{9CD10A6D-12AB-4099-8111-13CFE3C72E99}" type="pres">
      <dgm:prSet presAssocID="{2465639D-DDBE-4780-9905-DFE628A28CD2}" presName="conn2-1" presStyleLbl="parChTrans1D4" presStyleIdx="9" presStyleCnt="48"/>
      <dgm:spPr/>
    </dgm:pt>
    <dgm:pt modelId="{0F2172B0-C535-4107-BA8F-0B80B2162EC7}" type="pres">
      <dgm:prSet presAssocID="{2465639D-DDBE-4780-9905-DFE628A28CD2}" presName="connTx" presStyleLbl="parChTrans1D4" presStyleIdx="9" presStyleCnt="48"/>
      <dgm:spPr/>
    </dgm:pt>
    <dgm:pt modelId="{079D94B2-8F9F-4011-8B41-11D84ADCFD19}" type="pres">
      <dgm:prSet presAssocID="{BA80A1AF-10E5-470D-88BE-C88764A5A267}" presName="root2" presStyleCnt="0"/>
      <dgm:spPr/>
    </dgm:pt>
    <dgm:pt modelId="{108A8DFB-ABED-48A9-A30A-38445CEDE2D0}" type="pres">
      <dgm:prSet presAssocID="{BA80A1AF-10E5-470D-88BE-C88764A5A267}" presName="LevelTwoTextNode" presStyleLbl="node4" presStyleIdx="9" presStyleCnt="48">
        <dgm:presLayoutVars>
          <dgm:chPref val="3"/>
        </dgm:presLayoutVars>
      </dgm:prSet>
      <dgm:spPr/>
    </dgm:pt>
    <dgm:pt modelId="{89926EF8-6878-4DB4-8610-6F63AEBA2DE1}" type="pres">
      <dgm:prSet presAssocID="{BA80A1AF-10E5-470D-88BE-C88764A5A267}" presName="level3hierChild" presStyleCnt="0"/>
      <dgm:spPr/>
    </dgm:pt>
    <dgm:pt modelId="{E93765D1-A12B-4788-B614-12BC2079B56C}" type="pres">
      <dgm:prSet presAssocID="{4DAD0EEC-0A50-4773-A2F4-57C058E2E6AA}" presName="conn2-1" presStyleLbl="parChTrans1D4" presStyleIdx="10" presStyleCnt="48"/>
      <dgm:spPr/>
    </dgm:pt>
    <dgm:pt modelId="{0334862E-B394-432F-BDEE-9795D8757DCC}" type="pres">
      <dgm:prSet presAssocID="{4DAD0EEC-0A50-4773-A2F4-57C058E2E6AA}" presName="connTx" presStyleLbl="parChTrans1D4" presStyleIdx="10" presStyleCnt="48"/>
      <dgm:spPr/>
    </dgm:pt>
    <dgm:pt modelId="{E7EE173E-3191-4798-A1D8-2EB6E636B8B8}" type="pres">
      <dgm:prSet presAssocID="{BD2BF9AC-D61F-4FBC-B9B5-3ABA27C8FEBB}" presName="root2" presStyleCnt="0"/>
      <dgm:spPr/>
    </dgm:pt>
    <dgm:pt modelId="{4F601D4D-91FB-4997-8939-AED7B8B505C3}" type="pres">
      <dgm:prSet presAssocID="{BD2BF9AC-D61F-4FBC-B9B5-3ABA27C8FEBB}" presName="LevelTwoTextNode" presStyleLbl="node4" presStyleIdx="10" presStyleCnt="48">
        <dgm:presLayoutVars>
          <dgm:chPref val="3"/>
        </dgm:presLayoutVars>
      </dgm:prSet>
      <dgm:spPr/>
    </dgm:pt>
    <dgm:pt modelId="{9810F1D6-3426-448B-B07E-4D0B3CBAC6F2}" type="pres">
      <dgm:prSet presAssocID="{BD2BF9AC-D61F-4FBC-B9B5-3ABA27C8FEBB}" presName="level3hierChild" presStyleCnt="0"/>
      <dgm:spPr/>
    </dgm:pt>
    <dgm:pt modelId="{B087FCF1-26E8-414A-84FD-2FAA79C65F18}" type="pres">
      <dgm:prSet presAssocID="{336F5A71-5B8F-4B2C-AB6C-9C2AE48E2837}" presName="conn2-1" presStyleLbl="parChTrans1D4" presStyleIdx="11" presStyleCnt="48"/>
      <dgm:spPr/>
    </dgm:pt>
    <dgm:pt modelId="{68D246B7-84A4-4944-88F5-7321AEBBD0B1}" type="pres">
      <dgm:prSet presAssocID="{336F5A71-5B8F-4B2C-AB6C-9C2AE48E2837}" presName="connTx" presStyleLbl="parChTrans1D4" presStyleIdx="11" presStyleCnt="48"/>
      <dgm:spPr/>
    </dgm:pt>
    <dgm:pt modelId="{DB107EFD-4233-4C5F-875B-BB91859148C7}" type="pres">
      <dgm:prSet presAssocID="{48DAFFEE-B268-4DC0-9E96-1BA2FF3C8575}" presName="root2" presStyleCnt="0"/>
      <dgm:spPr/>
    </dgm:pt>
    <dgm:pt modelId="{56F6D1F1-C38B-4797-9B79-C9361BBD0148}" type="pres">
      <dgm:prSet presAssocID="{48DAFFEE-B268-4DC0-9E96-1BA2FF3C8575}" presName="LevelTwoTextNode" presStyleLbl="node4" presStyleIdx="11" presStyleCnt="48">
        <dgm:presLayoutVars>
          <dgm:chPref val="3"/>
        </dgm:presLayoutVars>
      </dgm:prSet>
      <dgm:spPr/>
    </dgm:pt>
    <dgm:pt modelId="{87355F19-DF9D-40C8-B913-8F4A37F1FC8A}" type="pres">
      <dgm:prSet presAssocID="{48DAFFEE-B268-4DC0-9E96-1BA2FF3C8575}" presName="level3hierChild" presStyleCnt="0"/>
      <dgm:spPr/>
    </dgm:pt>
    <dgm:pt modelId="{981B421A-CC41-46AA-BFC9-4D2778F2304C}" type="pres">
      <dgm:prSet presAssocID="{AAA625D8-ADC3-45F9-8AEF-0BF6921303C6}" presName="conn2-1" presStyleLbl="parChTrans1D2" presStyleIdx="1" presStyleCnt="4"/>
      <dgm:spPr/>
    </dgm:pt>
    <dgm:pt modelId="{B5BA41D4-0E1C-49B1-892D-FC6E724AC227}" type="pres">
      <dgm:prSet presAssocID="{AAA625D8-ADC3-45F9-8AEF-0BF6921303C6}" presName="connTx" presStyleLbl="parChTrans1D2" presStyleIdx="1" presStyleCnt="4"/>
      <dgm:spPr/>
    </dgm:pt>
    <dgm:pt modelId="{E87A145A-FA48-490D-8658-0DB50EA3DB47}" type="pres">
      <dgm:prSet presAssocID="{FCB3930C-27CE-4710-9239-41111BDBBEA9}" presName="root2" presStyleCnt="0"/>
      <dgm:spPr/>
    </dgm:pt>
    <dgm:pt modelId="{221BF104-1545-4E8D-B373-A16000CE4259}" type="pres">
      <dgm:prSet presAssocID="{FCB3930C-27CE-4710-9239-41111BDBBEA9}" presName="LevelTwoTextNode" presStyleLbl="node2" presStyleIdx="1" presStyleCnt="4">
        <dgm:presLayoutVars>
          <dgm:chPref val="3"/>
        </dgm:presLayoutVars>
      </dgm:prSet>
      <dgm:spPr/>
    </dgm:pt>
    <dgm:pt modelId="{F332AF85-AF11-4801-B9A3-48027702DC37}" type="pres">
      <dgm:prSet presAssocID="{FCB3930C-27CE-4710-9239-41111BDBBEA9}" presName="level3hierChild" presStyleCnt="0"/>
      <dgm:spPr/>
    </dgm:pt>
    <dgm:pt modelId="{CDED79A8-79DC-4705-A9C8-DE0C606D1641}" type="pres">
      <dgm:prSet presAssocID="{2CFF38A8-DFBD-4F63-BCA4-33B4AAB5FA5C}" presName="conn2-1" presStyleLbl="parChTrans1D3" presStyleIdx="2" presStyleCnt="8"/>
      <dgm:spPr/>
    </dgm:pt>
    <dgm:pt modelId="{9594D20B-37D5-4147-AB2B-76A64008C1FE}" type="pres">
      <dgm:prSet presAssocID="{2CFF38A8-DFBD-4F63-BCA4-33B4AAB5FA5C}" presName="connTx" presStyleLbl="parChTrans1D3" presStyleIdx="2" presStyleCnt="8"/>
      <dgm:spPr/>
    </dgm:pt>
    <dgm:pt modelId="{28F8D699-6693-4C72-B156-89E6B4534200}" type="pres">
      <dgm:prSet presAssocID="{0A87199D-622C-4768-A890-6CAABDB473ED}" presName="root2" presStyleCnt="0"/>
      <dgm:spPr/>
    </dgm:pt>
    <dgm:pt modelId="{E7852342-4FE8-4374-BFEE-93084C549DFE}" type="pres">
      <dgm:prSet presAssocID="{0A87199D-622C-4768-A890-6CAABDB473ED}" presName="LevelTwoTextNode" presStyleLbl="node3" presStyleIdx="2" presStyleCnt="8">
        <dgm:presLayoutVars>
          <dgm:chPref val="3"/>
        </dgm:presLayoutVars>
      </dgm:prSet>
      <dgm:spPr/>
    </dgm:pt>
    <dgm:pt modelId="{0FAB30D8-8DB0-4E2A-8970-DACBBAADBC8D}" type="pres">
      <dgm:prSet presAssocID="{0A87199D-622C-4768-A890-6CAABDB473ED}" presName="level3hierChild" presStyleCnt="0"/>
      <dgm:spPr/>
    </dgm:pt>
    <dgm:pt modelId="{4159CFA3-9775-4B45-ADC6-09EEAC5FC92E}" type="pres">
      <dgm:prSet presAssocID="{59F9676D-AF77-4928-A469-E1843D15619A}" presName="conn2-1" presStyleLbl="parChTrans1D4" presStyleIdx="12" presStyleCnt="48"/>
      <dgm:spPr/>
    </dgm:pt>
    <dgm:pt modelId="{B7D657B8-9131-4011-AAC6-B841D7087EC5}" type="pres">
      <dgm:prSet presAssocID="{59F9676D-AF77-4928-A469-E1843D15619A}" presName="connTx" presStyleLbl="parChTrans1D4" presStyleIdx="12" presStyleCnt="48"/>
      <dgm:spPr/>
    </dgm:pt>
    <dgm:pt modelId="{D993C0EB-A5B3-4835-8D89-E3FA0C92563A}" type="pres">
      <dgm:prSet presAssocID="{E42A0411-702A-471F-9F75-977EE668A9BE}" presName="root2" presStyleCnt="0"/>
      <dgm:spPr/>
    </dgm:pt>
    <dgm:pt modelId="{A3FCC464-4F4B-4F14-8B99-8D0D6237A65D}" type="pres">
      <dgm:prSet presAssocID="{E42A0411-702A-471F-9F75-977EE668A9BE}" presName="LevelTwoTextNode" presStyleLbl="node4" presStyleIdx="12" presStyleCnt="48">
        <dgm:presLayoutVars>
          <dgm:chPref val="3"/>
        </dgm:presLayoutVars>
      </dgm:prSet>
      <dgm:spPr/>
    </dgm:pt>
    <dgm:pt modelId="{6DA3191A-2DBC-4806-92C3-47DDA4270719}" type="pres">
      <dgm:prSet presAssocID="{E42A0411-702A-471F-9F75-977EE668A9BE}" presName="level3hierChild" presStyleCnt="0"/>
      <dgm:spPr/>
    </dgm:pt>
    <dgm:pt modelId="{1D28F389-16AB-4837-8402-1572330415C6}" type="pres">
      <dgm:prSet presAssocID="{AB4578A7-F7C8-4BD9-850B-EEF53C43816F}" presName="conn2-1" presStyleLbl="parChTrans1D4" presStyleIdx="13" presStyleCnt="48"/>
      <dgm:spPr/>
    </dgm:pt>
    <dgm:pt modelId="{031773B0-5CBA-4FDA-8910-0C9BD1E518C4}" type="pres">
      <dgm:prSet presAssocID="{AB4578A7-F7C8-4BD9-850B-EEF53C43816F}" presName="connTx" presStyleLbl="parChTrans1D4" presStyleIdx="13" presStyleCnt="48"/>
      <dgm:spPr/>
    </dgm:pt>
    <dgm:pt modelId="{1B77F5F4-7769-462C-A712-B26A9E16A49E}" type="pres">
      <dgm:prSet presAssocID="{302B9378-518A-4533-A4AB-229CB746E734}" presName="root2" presStyleCnt="0"/>
      <dgm:spPr/>
    </dgm:pt>
    <dgm:pt modelId="{24DF09EA-0956-485A-97A3-277DBBEEE39A}" type="pres">
      <dgm:prSet presAssocID="{302B9378-518A-4533-A4AB-229CB746E734}" presName="LevelTwoTextNode" presStyleLbl="node4" presStyleIdx="13" presStyleCnt="48">
        <dgm:presLayoutVars>
          <dgm:chPref val="3"/>
        </dgm:presLayoutVars>
      </dgm:prSet>
      <dgm:spPr/>
    </dgm:pt>
    <dgm:pt modelId="{CBFBE322-9D94-4AC2-A787-9710C5EE4349}" type="pres">
      <dgm:prSet presAssocID="{302B9378-518A-4533-A4AB-229CB746E734}" presName="level3hierChild" presStyleCnt="0"/>
      <dgm:spPr/>
    </dgm:pt>
    <dgm:pt modelId="{2C4A242C-1576-4403-A8D5-552C0102BF95}" type="pres">
      <dgm:prSet presAssocID="{947AF5E0-F9E3-4556-9FD1-CE71904B35CD}" presName="conn2-1" presStyleLbl="parChTrans1D4" presStyleIdx="14" presStyleCnt="48"/>
      <dgm:spPr/>
    </dgm:pt>
    <dgm:pt modelId="{E8452BBA-9BB8-4588-A97D-28F09EC2770A}" type="pres">
      <dgm:prSet presAssocID="{947AF5E0-F9E3-4556-9FD1-CE71904B35CD}" presName="connTx" presStyleLbl="parChTrans1D4" presStyleIdx="14" presStyleCnt="48"/>
      <dgm:spPr/>
    </dgm:pt>
    <dgm:pt modelId="{5F840602-B20F-44B4-91F7-0AE31BCCFC14}" type="pres">
      <dgm:prSet presAssocID="{0BCC45FA-E8CC-4E96-8A87-266F5FF88A5F}" presName="root2" presStyleCnt="0"/>
      <dgm:spPr/>
    </dgm:pt>
    <dgm:pt modelId="{003B2D67-9A5B-4B6C-9047-F5DF06A267F1}" type="pres">
      <dgm:prSet presAssocID="{0BCC45FA-E8CC-4E96-8A87-266F5FF88A5F}" presName="LevelTwoTextNode" presStyleLbl="node4" presStyleIdx="14" presStyleCnt="48">
        <dgm:presLayoutVars>
          <dgm:chPref val="3"/>
        </dgm:presLayoutVars>
      </dgm:prSet>
      <dgm:spPr/>
    </dgm:pt>
    <dgm:pt modelId="{20339E73-4FE4-4FB6-ACC2-9CB8C9D67063}" type="pres">
      <dgm:prSet presAssocID="{0BCC45FA-E8CC-4E96-8A87-266F5FF88A5F}" presName="level3hierChild" presStyleCnt="0"/>
      <dgm:spPr/>
    </dgm:pt>
    <dgm:pt modelId="{BA695313-BCFB-459B-9633-8BD4957805B4}" type="pres">
      <dgm:prSet presAssocID="{1F5E5C76-45C3-4F9E-9612-58CC3ED5EA90}" presName="conn2-1" presStyleLbl="parChTrans1D4" presStyleIdx="15" presStyleCnt="48"/>
      <dgm:spPr/>
    </dgm:pt>
    <dgm:pt modelId="{801886B4-FC09-4C4A-A482-171BFEC8D53D}" type="pres">
      <dgm:prSet presAssocID="{1F5E5C76-45C3-4F9E-9612-58CC3ED5EA90}" presName="connTx" presStyleLbl="parChTrans1D4" presStyleIdx="15" presStyleCnt="48"/>
      <dgm:spPr/>
    </dgm:pt>
    <dgm:pt modelId="{A81EF8A2-2711-4B3F-A073-F60CF1BBCAFF}" type="pres">
      <dgm:prSet presAssocID="{EB216FC3-0B82-488C-84DC-F27C3DEAD5FF}" presName="root2" presStyleCnt="0"/>
      <dgm:spPr/>
    </dgm:pt>
    <dgm:pt modelId="{E57A54EF-F9AF-4E8A-B0BA-8556293F8F45}" type="pres">
      <dgm:prSet presAssocID="{EB216FC3-0B82-488C-84DC-F27C3DEAD5FF}" presName="LevelTwoTextNode" presStyleLbl="node4" presStyleIdx="15" presStyleCnt="48">
        <dgm:presLayoutVars>
          <dgm:chPref val="3"/>
        </dgm:presLayoutVars>
      </dgm:prSet>
      <dgm:spPr/>
    </dgm:pt>
    <dgm:pt modelId="{1A0F4330-4D76-4716-8C17-E979F1B4F9CB}" type="pres">
      <dgm:prSet presAssocID="{EB216FC3-0B82-488C-84DC-F27C3DEAD5FF}" presName="level3hierChild" presStyleCnt="0"/>
      <dgm:spPr/>
    </dgm:pt>
    <dgm:pt modelId="{7225EF82-9BAB-4A81-8920-5FB5E8690FBA}" type="pres">
      <dgm:prSet presAssocID="{1CA22859-1463-41EA-A331-327A8EA5D4F4}" presName="conn2-1" presStyleLbl="parChTrans1D4" presStyleIdx="16" presStyleCnt="48"/>
      <dgm:spPr/>
    </dgm:pt>
    <dgm:pt modelId="{16C22E92-9CAC-4F38-A1BF-E535896475DA}" type="pres">
      <dgm:prSet presAssocID="{1CA22859-1463-41EA-A331-327A8EA5D4F4}" presName="connTx" presStyleLbl="parChTrans1D4" presStyleIdx="16" presStyleCnt="48"/>
      <dgm:spPr/>
    </dgm:pt>
    <dgm:pt modelId="{21835B01-E275-4A33-A694-1E4431D943E9}" type="pres">
      <dgm:prSet presAssocID="{1A448C79-D4E2-4C1B-9ED6-0B9E3E3C7DFC}" presName="root2" presStyleCnt="0"/>
      <dgm:spPr/>
    </dgm:pt>
    <dgm:pt modelId="{69EBE565-BB1B-433F-8F52-FA3A69908DE6}" type="pres">
      <dgm:prSet presAssocID="{1A448C79-D4E2-4C1B-9ED6-0B9E3E3C7DFC}" presName="LevelTwoTextNode" presStyleLbl="node4" presStyleIdx="16" presStyleCnt="48">
        <dgm:presLayoutVars>
          <dgm:chPref val="3"/>
        </dgm:presLayoutVars>
      </dgm:prSet>
      <dgm:spPr/>
    </dgm:pt>
    <dgm:pt modelId="{2722DE9B-DF73-471E-BD6B-A6DFDB25869B}" type="pres">
      <dgm:prSet presAssocID="{1A448C79-D4E2-4C1B-9ED6-0B9E3E3C7DFC}" presName="level3hierChild" presStyleCnt="0"/>
      <dgm:spPr/>
    </dgm:pt>
    <dgm:pt modelId="{1E6D3E4D-E03E-4994-99B7-97F8517FD405}" type="pres">
      <dgm:prSet presAssocID="{FD00F37A-B0E5-40A1-B9E5-AB4BFC575753}" presName="conn2-1" presStyleLbl="parChTrans1D4" presStyleIdx="17" presStyleCnt="48"/>
      <dgm:spPr/>
    </dgm:pt>
    <dgm:pt modelId="{24D5D1B0-ECA0-4571-B1B1-7004340E8672}" type="pres">
      <dgm:prSet presAssocID="{FD00F37A-B0E5-40A1-B9E5-AB4BFC575753}" presName="connTx" presStyleLbl="parChTrans1D4" presStyleIdx="17" presStyleCnt="48"/>
      <dgm:spPr/>
    </dgm:pt>
    <dgm:pt modelId="{956B73D2-4AB6-42FB-892E-95753E0EE752}" type="pres">
      <dgm:prSet presAssocID="{5A8D8412-CA42-44FB-899B-02CDDD1C1461}" presName="root2" presStyleCnt="0"/>
      <dgm:spPr/>
    </dgm:pt>
    <dgm:pt modelId="{C9A52960-5EBE-4011-8EBE-5F3234D97B6F}" type="pres">
      <dgm:prSet presAssocID="{5A8D8412-CA42-44FB-899B-02CDDD1C1461}" presName="LevelTwoTextNode" presStyleLbl="node4" presStyleIdx="17" presStyleCnt="48">
        <dgm:presLayoutVars>
          <dgm:chPref val="3"/>
        </dgm:presLayoutVars>
      </dgm:prSet>
      <dgm:spPr/>
    </dgm:pt>
    <dgm:pt modelId="{80C4A029-9C43-4BBB-9510-67741CBE4364}" type="pres">
      <dgm:prSet presAssocID="{5A8D8412-CA42-44FB-899B-02CDDD1C1461}" presName="level3hierChild" presStyleCnt="0"/>
      <dgm:spPr/>
    </dgm:pt>
    <dgm:pt modelId="{8D765067-2178-4CD9-A77B-6F137A750848}" type="pres">
      <dgm:prSet presAssocID="{4A5C6F28-DEF4-4AD8-B2E6-66663A712020}" presName="conn2-1" presStyleLbl="parChTrans1D3" presStyleIdx="3" presStyleCnt="8"/>
      <dgm:spPr/>
    </dgm:pt>
    <dgm:pt modelId="{05F995AB-629F-40DE-AAD1-93C4FE2A02FB}" type="pres">
      <dgm:prSet presAssocID="{4A5C6F28-DEF4-4AD8-B2E6-66663A712020}" presName="connTx" presStyleLbl="parChTrans1D3" presStyleIdx="3" presStyleCnt="8"/>
      <dgm:spPr/>
    </dgm:pt>
    <dgm:pt modelId="{4A3BEE81-A75C-4960-989F-B0C5D530DE26}" type="pres">
      <dgm:prSet presAssocID="{D78F4B8F-CFEA-49C9-AF38-A456CA3EEBFC}" presName="root2" presStyleCnt="0"/>
      <dgm:spPr/>
    </dgm:pt>
    <dgm:pt modelId="{3A0FACC9-C054-4F70-950A-7D2F8388BD10}" type="pres">
      <dgm:prSet presAssocID="{D78F4B8F-CFEA-49C9-AF38-A456CA3EEBFC}" presName="LevelTwoTextNode" presStyleLbl="node3" presStyleIdx="3" presStyleCnt="8">
        <dgm:presLayoutVars>
          <dgm:chPref val="3"/>
        </dgm:presLayoutVars>
      </dgm:prSet>
      <dgm:spPr/>
    </dgm:pt>
    <dgm:pt modelId="{25D7E65E-DF5A-4B67-90D2-2FFC9B51958B}" type="pres">
      <dgm:prSet presAssocID="{D78F4B8F-CFEA-49C9-AF38-A456CA3EEBFC}" presName="level3hierChild" presStyleCnt="0"/>
      <dgm:spPr/>
    </dgm:pt>
    <dgm:pt modelId="{47CB40FE-75FD-4E2D-B1E8-151E8F8A56D7}" type="pres">
      <dgm:prSet presAssocID="{D2C71C0E-B631-4E4E-AAE9-D3EFF22747B2}" presName="conn2-1" presStyleLbl="parChTrans1D4" presStyleIdx="18" presStyleCnt="48"/>
      <dgm:spPr/>
    </dgm:pt>
    <dgm:pt modelId="{2135A45A-0654-4FE6-9A13-29D89E45DDF6}" type="pres">
      <dgm:prSet presAssocID="{D2C71C0E-B631-4E4E-AAE9-D3EFF22747B2}" presName="connTx" presStyleLbl="parChTrans1D4" presStyleIdx="18" presStyleCnt="48"/>
      <dgm:spPr/>
    </dgm:pt>
    <dgm:pt modelId="{974607D3-BDA2-49B6-B1D2-68F1F5F02097}" type="pres">
      <dgm:prSet presAssocID="{53C6C77E-F23F-416F-87B3-D247CC3D8B92}" presName="root2" presStyleCnt="0"/>
      <dgm:spPr/>
    </dgm:pt>
    <dgm:pt modelId="{6D2B3875-68CE-47E6-A5E2-9EC323C5F79F}" type="pres">
      <dgm:prSet presAssocID="{53C6C77E-F23F-416F-87B3-D247CC3D8B92}" presName="LevelTwoTextNode" presStyleLbl="node4" presStyleIdx="18" presStyleCnt="48">
        <dgm:presLayoutVars>
          <dgm:chPref val="3"/>
        </dgm:presLayoutVars>
      </dgm:prSet>
      <dgm:spPr/>
    </dgm:pt>
    <dgm:pt modelId="{A8768CF1-6F3D-4CE8-B474-96A34B78DB05}" type="pres">
      <dgm:prSet presAssocID="{53C6C77E-F23F-416F-87B3-D247CC3D8B92}" presName="level3hierChild" presStyleCnt="0"/>
      <dgm:spPr/>
    </dgm:pt>
    <dgm:pt modelId="{DDEA2E33-0389-405C-A7A0-C84315A5EF11}" type="pres">
      <dgm:prSet presAssocID="{5693CF0B-4E01-47AC-B066-DD4707A75F15}" presName="conn2-1" presStyleLbl="parChTrans1D4" presStyleIdx="19" presStyleCnt="48"/>
      <dgm:spPr/>
    </dgm:pt>
    <dgm:pt modelId="{CD50F509-5787-42F5-9D94-0F0929750A0D}" type="pres">
      <dgm:prSet presAssocID="{5693CF0B-4E01-47AC-B066-DD4707A75F15}" presName="connTx" presStyleLbl="parChTrans1D4" presStyleIdx="19" presStyleCnt="48"/>
      <dgm:spPr/>
    </dgm:pt>
    <dgm:pt modelId="{EC079A2D-1153-4BBD-A9E6-9EDE6D7ABA01}" type="pres">
      <dgm:prSet presAssocID="{DAEEBF6A-1A0C-49B7-9ABD-A229A275B81B}" presName="root2" presStyleCnt="0"/>
      <dgm:spPr/>
    </dgm:pt>
    <dgm:pt modelId="{871DDE28-E284-4E45-B19B-43EF23182760}" type="pres">
      <dgm:prSet presAssocID="{DAEEBF6A-1A0C-49B7-9ABD-A229A275B81B}" presName="LevelTwoTextNode" presStyleLbl="node4" presStyleIdx="19" presStyleCnt="48">
        <dgm:presLayoutVars>
          <dgm:chPref val="3"/>
        </dgm:presLayoutVars>
      </dgm:prSet>
      <dgm:spPr/>
    </dgm:pt>
    <dgm:pt modelId="{AF37438C-D562-45A9-8BD7-6178C0530759}" type="pres">
      <dgm:prSet presAssocID="{DAEEBF6A-1A0C-49B7-9ABD-A229A275B81B}" presName="level3hierChild" presStyleCnt="0"/>
      <dgm:spPr/>
    </dgm:pt>
    <dgm:pt modelId="{1F9174BA-B087-4083-85D3-EC7A003F6EC7}" type="pres">
      <dgm:prSet presAssocID="{DF96D8D1-317B-423E-9071-C0138DAA1426}" presName="conn2-1" presStyleLbl="parChTrans1D4" presStyleIdx="20" presStyleCnt="48"/>
      <dgm:spPr/>
    </dgm:pt>
    <dgm:pt modelId="{CAB9A716-A841-43E5-8931-F66CA406EFDA}" type="pres">
      <dgm:prSet presAssocID="{DF96D8D1-317B-423E-9071-C0138DAA1426}" presName="connTx" presStyleLbl="parChTrans1D4" presStyleIdx="20" presStyleCnt="48"/>
      <dgm:spPr/>
    </dgm:pt>
    <dgm:pt modelId="{A5B478F9-4611-4D46-89AF-DEA0D3774DD9}" type="pres">
      <dgm:prSet presAssocID="{8132950B-2B75-4AA1-92E1-3FAB134994CE}" presName="root2" presStyleCnt="0"/>
      <dgm:spPr/>
    </dgm:pt>
    <dgm:pt modelId="{36035E66-3303-40FE-B9DC-73AB9B51CE58}" type="pres">
      <dgm:prSet presAssocID="{8132950B-2B75-4AA1-92E1-3FAB134994CE}" presName="LevelTwoTextNode" presStyleLbl="node4" presStyleIdx="20" presStyleCnt="48">
        <dgm:presLayoutVars>
          <dgm:chPref val="3"/>
        </dgm:presLayoutVars>
      </dgm:prSet>
      <dgm:spPr/>
    </dgm:pt>
    <dgm:pt modelId="{1A8C7459-E520-4BCD-82BF-E12E9F93D324}" type="pres">
      <dgm:prSet presAssocID="{8132950B-2B75-4AA1-92E1-3FAB134994CE}" presName="level3hierChild" presStyleCnt="0"/>
      <dgm:spPr/>
    </dgm:pt>
    <dgm:pt modelId="{11A1D904-A59D-4898-881C-290DBABAB58E}" type="pres">
      <dgm:prSet presAssocID="{3249609A-2CAE-4156-A6F6-B773761A12BE}" presName="conn2-1" presStyleLbl="parChTrans1D4" presStyleIdx="21" presStyleCnt="48"/>
      <dgm:spPr/>
    </dgm:pt>
    <dgm:pt modelId="{7A4807D1-1A74-488D-A721-D274BE7DA0CB}" type="pres">
      <dgm:prSet presAssocID="{3249609A-2CAE-4156-A6F6-B773761A12BE}" presName="connTx" presStyleLbl="parChTrans1D4" presStyleIdx="21" presStyleCnt="48"/>
      <dgm:spPr/>
    </dgm:pt>
    <dgm:pt modelId="{B3149989-030D-4EB9-8D64-32680C98EFB3}" type="pres">
      <dgm:prSet presAssocID="{2524B2D1-DFE9-4DEB-8343-60CE6BC1D277}" presName="root2" presStyleCnt="0"/>
      <dgm:spPr/>
    </dgm:pt>
    <dgm:pt modelId="{804BA52C-8B84-43E0-A45C-B118833969E7}" type="pres">
      <dgm:prSet presAssocID="{2524B2D1-DFE9-4DEB-8343-60CE6BC1D277}" presName="LevelTwoTextNode" presStyleLbl="node4" presStyleIdx="21" presStyleCnt="48">
        <dgm:presLayoutVars>
          <dgm:chPref val="3"/>
        </dgm:presLayoutVars>
      </dgm:prSet>
      <dgm:spPr/>
    </dgm:pt>
    <dgm:pt modelId="{C475A8BA-EE30-4714-A0C0-B3E117F5BB12}" type="pres">
      <dgm:prSet presAssocID="{2524B2D1-DFE9-4DEB-8343-60CE6BC1D277}" presName="level3hierChild" presStyleCnt="0"/>
      <dgm:spPr/>
    </dgm:pt>
    <dgm:pt modelId="{269FFCF8-25CF-4291-AFE1-7BF56C9242D4}" type="pres">
      <dgm:prSet presAssocID="{2FA3A117-1D10-4C1A-B1D9-40E43439513B}" presName="conn2-1" presStyleLbl="parChTrans1D4" presStyleIdx="22" presStyleCnt="48"/>
      <dgm:spPr/>
    </dgm:pt>
    <dgm:pt modelId="{BE25092E-8814-42C7-B586-33164491A097}" type="pres">
      <dgm:prSet presAssocID="{2FA3A117-1D10-4C1A-B1D9-40E43439513B}" presName="connTx" presStyleLbl="parChTrans1D4" presStyleIdx="22" presStyleCnt="48"/>
      <dgm:spPr/>
    </dgm:pt>
    <dgm:pt modelId="{7C4EA636-1D40-445E-8DF3-9ED1D622FDCA}" type="pres">
      <dgm:prSet presAssocID="{E5C8EE0C-ECE1-4DB8-BCAB-DBA26184DFC8}" presName="root2" presStyleCnt="0"/>
      <dgm:spPr/>
    </dgm:pt>
    <dgm:pt modelId="{8FCB65A3-E3B2-4D70-A612-500D3AEF8D44}" type="pres">
      <dgm:prSet presAssocID="{E5C8EE0C-ECE1-4DB8-BCAB-DBA26184DFC8}" presName="LevelTwoTextNode" presStyleLbl="node4" presStyleIdx="22" presStyleCnt="48">
        <dgm:presLayoutVars>
          <dgm:chPref val="3"/>
        </dgm:presLayoutVars>
      </dgm:prSet>
      <dgm:spPr/>
    </dgm:pt>
    <dgm:pt modelId="{3203A465-399F-4657-8801-9AEA39005724}" type="pres">
      <dgm:prSet presAssocID="{E5C8EE0C-ECE1-4DB8-BCAB-DBA26184DFC8}" presName="level3hierChild" presStyleCnt="0"/>
      <dgm:spPr/>
    </dgm:pt>
    <dgm:pt modelId="{BC3C787E-CCC6-4E4C-90A3-00F497AEF1FB}" type="pres">
      <dgm:prSet presAssocID="{B658F85D-AD3B-4951-A71E-89BB950CA910}" presName="conn2-1" presStyleLbl="parChTrans1D4" presStyleIdx="23" presStyleCnt="48"/>
      <dgm:spPr/>
    </dgm:pt>
    <dgm:pt modelId="{0137375E-EC76-458D-9939-44BAFA4CE85E}" type="pres">
      <dgm:prSet presAssocID="{B658F85D-AD3B-4951-A71E-89BB950CA910}" presName="connTx" presStyleLbl="parChTrans1D4" presStyleIdx="23" presStyleCnt="48"/>
      <dgm:spPr/>
    </dgm:pt>
    <dgm:pt modelId="{9FAA5BDA-592E-42E0-AC1D-B1C927F67060}" type="pres">
      <dgm:prSet presAssocID="{A6CEF7DD-8248-455C-A192-8083509BB2C7}" presName="root2" presStyleCnt="0"/>
      <dgm:spPr/>
    </dgm:pt>
    <dgm:pt modelId="{2968CA19-E20E-4A37-9528-7DFCAE17E96B}" type="pres">
      <dgm:prSet presAssocID="{A6CEF7DD-8248-455C-A192-8083509BB2C7}" presName="LevelTwoTextNode" presStyleLbl="node4" presStyleIdx="23" presStyleCnt="48">
        <dgm:presLayoutVars>
          <dgm:chPref val="3"/>
        </dgm:presLayoutVars>
      </dgm:prSet>
      <dgm:spPr/>
    </dgm:pt>
    <dgm:pt modelId="{3E7C20A3-26C3-4455-A707-BE84E2BD7E97}" type="pres">
      <dgm:prSet presAssocID="{A6CEF7DD-8248-455C-A192-8083509BB2C7}" presName="level3hierChild" presStyleCnt="0"/>
      <dgm:spPr/>
    </dgm:pt>
    <dgm:pt modelId="{B63F2308-DC29-4EB0-8451-6F855B740F63}" type="pres">
      <dgm:prSet presAssocID="{41107DF7-0719-4AF9-BA6E-CC733E63BF28}" presName="root1" presStyleCnt="0"/>
      <dgm:spPr/>
    </dgm:pt>
    <dgm:pt modelId="{CE57D2CE-202C-4F2F-9E2C-8BFBCAF283B2}" type="pres">
      <dgm:prSet presAssocID="{41107DF7-0719-4AF9-BA6E-CC733E63BF28}" presName="LevelOneTextNode" presStyleLbl="node0" presStyleIdx="1" presStyleCnt="2">
        <dgm:presLayoutVars>
          <dgm:chPref val="3"/>
        </dgm:presLayoutVars>
      </dgm:prSet>
      <dgm:spPr/>
    </dgm:pt>
    <dgm:pt modelId="{3D8B7F61-63B5-45C6-B1C7-343BE52B814A}" type="pres">
      <dgm:prSet presAssocID="{41107DF7-0719-4AF9-BA6E-CC733E63BF28}" presName="level2hierChild" presStyleCnt="0"/>
      <dgm:spPr/>
    </dgm:pt>
    <dgm:pt modelId="{CC71BA19-E1EF-48AD-BE5A-A9417A89F131}" type="pres">
      <dgm:prSet presAssocID="{FAFBE76F-1068-4170-B2A6-17E3488C65A7}" presName="conn2-1" presStyleLbl="parChTrans1D2" presStyleIdx="2" presStyleCnt="4"/>
      <dgm:spPr/>
    </dgm:pt>
    <dgm:pt modelId="{0B6FF0FA-A25A-4248-A70E-4A93E34CD8C2}" type="pres">
      <dgm:prSet presAssocID="{FAFBE76F-1068-4170-B2A6-17E3488C65A7}" presName="connTx" presStyleLbl="parChTrans1D2" presStyleIdx="2" presStyleCnt="4"/>
      <dgm:spPr/>
    </dgm:pt>
    <dgm:pt modelId="{808DF697-9F4A-40D3-8783-636E281DAE33}" type="pres">
      <dgm:prSet presAssocID="{2D853708-788A-4575-8B81-96CC3C0E8D7E}" presName="root2" presStyleCnt="0"/>
      <dgm:spPr/>
    </dgm:pt>
    <dgm:pt modelId="{4A8B754E-9C7D-45F0-8B13-876653826566}" type="pres">
      <dgm:prSet presAssocID="{2D853708-788A-4575-8B81-96CC3C0E8D7E}" presName="LevelTwoTextNode" presStyleLbl="node2" presStyleIdx="2" presStyleCnt="4">
        <dgm:presLayoutVars>
          <dgm:chPref val="3"/>
        </dgm:presLayoutVars>
      </dgm:prSet>
      <dgm:spPr/>
    </dgm:pt>
    <dgm:pt modelId="{8389F9BE-C2D7-4F68-9CF4-D9F52BE8BC9D}" type="pres">
      <dgm:prSet presAssocID="{2D853708-788A-4575-8B81-96CC3C0E8D7E}" presName="level3hierChild" presStyleCnt="0"/>
      <dgm:spPr/>
    </dgm:pt>
    <dgm:pt modelId="{0500B1BA-A851-4822-8D1B-35A2C2C87077}" type="pres">
      <dgm:prSet presAssocID="{037CD430-9A75-492A-8C43-0BD1A47B1E39}" presName="conn2-1" presStyleLbl="parChTrans1D3" presStyleIdx="4" presStyleCnt="8"/>
      <dgm:spPr/>
    </dgm:pt>
    <dgm:pt modelId="{FFF3102F-B6DF-4865-8696-59E0E3891480}" type="pres">
      <dgm:prSet presAssocID="{037CD430-9A75-492A-8C43-0BD1A47B1E39}" presName="connTx" presStyleLbl="parChTrans1D3" presStyleIdx="4" presStyleCnt="8"/>
      <dgm:spPr/>
    </dgm:pt>
    <dgm:pt modelId="{1C0550DB-55F2-4C31-921C-0AB7F06DE067}" type="pres">
      <dgm:prSet presAssocID="{4EE62D5B-60AA-4C38-AF68-146C048C0B28}" presName="root2" presStyleCnt="0"/>
      <dgm:spPr/>
    </dgm:pt>
    <dgm:pt modelId="{BC6F9B94-03FE-4F49-8F11-949675930C8C}" type="pres">
      <dgm:prSet presAssocID="{4EE62D5B-60AA-4C38-AF68-146C048C0B28}" presName="LevelTwoTextNode" presStyleLbl="node3" presStyleIdx="4" presStyleCnt="8">
        <dgm:presLayoutVars>
          <dgm:chPref val="3"/>
        </dgm:presLayoutVars>
      </dgm:prSet>
      <dgm:spPr/>
    </dgm:pt>
    <dgm:pt modelId="{008BCD08-7FD1-488C-A89C-D882A44AFF7E}" type="pres">
      <dgm:prSet presAssocID="{4EE62D5B-60AA-4C38-AF68-146C048C0B28}" presName="level3hierChild" presStyleCnt="0"/>
      <dgm:spPr/>
    </dgm:pt>
    <dgm:pt modelId="{23124C4D-B8C0-4F52-9683-842D7D70B7D8}" type="pres">
      <dgm:prSet presAssocID="{9B50C3A8-E7E8-43AB-8D7B-D5F4C9BD2ED5}" presName="conn2-1" presStyleLbl="parChTrans1D4" presStyleIdx="24" presStyleCnt="48"/>
      <dgm:spPr/>
    </dgm:pt>
    <dgm:pt modelId="{F040EF1A-B0CE-4B78-BC11-03E774BA50E3}" type="pres">
      <dgm:prSet presAssocID="{9B50C3A8-E7E8-43AB-8D7B-D5F4C9BD2ED5}" presName="connTx" presStyleLbl="parChTrans1D4" presStyleIdx="24" presStyleCnt="48"/>
      <dgm:spPr/>
    </dgm:pt>
    <dgm:pt modelId="{7223B831-3232-481B-AB8B-0AB6249591C1}" type="pres">
      <dgm:prSet presAssocID="{90CDA94F-EDE4-486C-BB51-AE268DB225CC}" presName="root2" presStyleCnt="0"/>
      <dgm:spPr/>
    </dgm:pt>
    <dgm:pt modelId="{EB95EE3A-461F-4352-B6E3-A97E5E987DBF}" type="pres">
      <dgm:prSet presAssocID="{90CDA94F-EDE4-486C-BB51-AE268DB225CC}" presName="LevelTwoTextNode" presStyleLbl="node4" presStyleIdx="24" presStyleCnt="48">
        <dgm:presLayoutVars>
          <dgm:chPref val="3"/>
        </dgm:presLayoutVars>
      </dgm:prSet>
      <dgm:spPr/>
    </dgm:pt>
    <dgm:pt modelId="{FD0FEBB3-2A5A-4161-BDA4-C9EE5F3972DF}" type="pres">
      <dgm:prSet presAssocID="{90CDA94F-EDE4-486C-BB51-AE268DB225CC}" presName="level3hierChild" presStyleCnt="0"/>
      <dgm:spPr/>
    </dgm:pt>
    <dgm:pt modelId="{BA1012A9-8C01-46CA-9209-D7832DD6952D}" type="pres">
      <dgm:prSet presAssocID="{DAAB4381-3C43-44D4-9014-03C54D15704C}" presName="conn2-1" presStyleLbl="parChTrans1D4" presStyleIdx="25" presStyleCnt="48"/>
      <dgm:spPr/>
    </dgm:pt>
    <dgm:pt modelId="{73E1BA59-8E80-43E8-A3FC-7BBC4AEC957A}" type="pres">
      <dgm:prSet presAssocID="{DAAB4381-3C43-44D4-9014-03C54D15704C}" presName="connTx" presStyleLbl="parChTrans1D4" presStyleIdx="25" presStyleCnt="48"/>
      <dgm:spPr/>
    </dgm:pt>
    <dgm:pt modelId="{F0EB1932-1232-4EB2-AA3B-2409BE2A5D92}" type="pres">
      <dgm:prSet presAssocID="{9E69EAD7-6FB6-4337-9D58-2A386F2239A3}" presName="root2" presStyleCnt="0"/>
      <dgm:spPr/>
    </dgm:pt>
    <dgm:pt modelId="{991E634C-B9EC-49B6-B0EB-E12B98107837}" type="pres">
      <dgm:prSet presAssocID="{9E69EAD7-6FB6-4337-9D58-2A386F2239A3}" presName="LevelTwoTextNode" presStyleLbl="node4" presStyleIdx="25" presStyleCnt="48">
        <dgm:presLayoutVars>
          <dgm:chPref val="3"/>
        </dgm:presLayoutVars>
      </dgm:prSet>
      <dgm:spPr/>
    </dgm:pt>
    <dgm:pt modelId="{9C11DC45-1EA3-43DC-A891-DEC61FFE2A8D}" type="pres">
      <dgm:prSet presAssocID="{9E69EAD7-6FB6-4337-9D58-2A386F2239A3}" presName="level3hierChild" presStyleCnt="0"/>
      <dgm:spPr/>
    </dgm:pt>
    <dgm:pt modelId="{77996B4E-E589-490C-873B-D60A78E80933}" type="pres">
      <dgm:prSet presAssocID="{0174A99D-E372-4B60-AD0E-01B79680AB9C}" presName="conn2-1" presStyleLbl="parChTrans1D4" presStyleIdx="26" presStyleCnt="48"/>
      <dgm:spPr/>
    </dgm:pt>
    <dgm:pt modelId="{1F72E382-834D-4CBA-B3F6-BEF91C4D1B01}" type="pres">
      <dgm:prSet presAssocID="{0174A99D-E372-4B60-AD0E-01B79680AB9C}" presName="connTx" presStyleLbl="parChTrans1D4" presStyleIdx="26" presStyleCnt="48"/>
      <dgm:spPr/>
    </dgm:pt>
    <dgm:pt modelId="{423B19E7-B40F-4360-B119-2184CDECB53F}" type="pres">
      <dgm:prSet presAssocID="{26F6641C-0822-4FB8-88AB-F7F181C26D95}" presName="root2" presStyleCnt="0"/>
      <dgm:spPr/>
    </dgm:pt>
    <dgm:pt modelId="{129A1664-0511-46C7-8713-5693DF116394}" type="pres">
      <dgm:prSet presAssocID="{26F6641C-0822-4FB8-88AB-F7F181C26D95}" presName="LevelTwoTextNode" presStyleLbl="node4" presStyleIdx="26" presStyleCnt="48">
        <dgm:presLayoutVars>
          <dgm:chPref val="3"/>
        </dgm:presLayoutVars>
      </dgm:prSet>
      <dgm:spPr/>
    </dgm:pt>
    <dgm:pt modelId="{0621267B-C5AC-4731-BF03-EEB42C6538CD}" type="pres">
      <dgm:prSet presAssocID="{26F6641C-0822-4FB8-88AB-F7F181C26D95}" presName="level3hierChild" presStyleCnt="0"/>
      <dgm:spPr/>
    </dgm:pt>
    <dgm:pt modelId="{6B330AFB-3786-4F6F-A31B-E284B1AF7850}" type="pres">
      <dgm:prSet presAssocID="{391FB204-5F28-4C4E-8077-02090849CA58}" presName="conn2-1" presStyleLbl="parChTrans1D4" presStyleIdx="27" presStyleCnt="48"/>
      <dgm:spPr/>
    </dgm:pt>
    <dgm:pt modelId="{76CE7905-5B51-4E0F-9686-56EB27F446A1}" type="pres">
      <dgm:prSet presAssocID="{391FB204-5F28-4C4E-8077-02090849CA58}" presName="connTx" presStyleLbl="parChTrans1D4" presStyleIdx="27" presStyleCnt="48"/>
      <dgm:spPr/>
    </dgm:pt>
    <dgm:pt modelId="{F82652ED-0F95-47AC-AA6D-69FE4F81CD85}" type="pres">
      <dgm:prSet presAssocID="{A7B4434C-125E-4953-A830-34DC817CB0B5}" presName="root2" presStyleCnt="0"/>
      <dgm:spPr/>
    </dgm:pt>
    <dgm:pt modelId="{434873E4-F07F-4D0E-9795-652FCB529142}" type="pres">
      <dgm:prSet presAssocID="{A7B4434C-125E-4953-A830-34DC817CB0B5}" presName="LevelTwoTextNode" presStyleLbl="node4" presStyleIdx="27" presStyleCnt="48">
        <dgm:presLayoutVars>
          <dgm:chPref val="3"/>
        </dgm:presLayoutVars>
      </dgm:prSet>
      <dgm:spPr/>
    </dgm:pt>
    <dgm:pt modelId="{9FB7394C-B382-4516-B9A7-FFA5426EE2B6}" type="pres">
      <dgm:prSet presAssocID="{A7B4434C-125E-4953-A830-34DC817CB0B5}" presName="level3hierChild" presStyleCnt="0"/>
      <dgm:spPr/>
    </dgm:pt>
    <dgm:pt modelId="{729B5058-7F51-40EB-9ED9-48A9536ED443}" type="pres">
      <dgm:prSet presAssocID="{322E54C5-064F-4EE6-89DC-0F10A139DC23}" presName="conn2-1" presStyleLbl="parChTrans1D4" presStyleIdx="28" presStyleCnt="48"/>
      <dgm:spPr/>
    </dgm:pt>
    <dgm:pt modelId="{4B5F2FC6-0BBA-47F7-AA47-41BC9053879C}" type="pres">
      <dgm:prSet presAssocID="{322E54C5-064F-4EE6-89DC-0F10A139DC23}" presName="connTx" presStyleLbl="parChTrans1D4" presStyleIdx="28" presStyleCnt="48"/>
      <dgm:spPr/>
    </dgm:pt>
    <dgm:pt modelId="{299B6CD2-14FD-460A-B9FA-5769AAA066C8}" type="pres">
      <dgm:prSet presAssocID="{E15A073A-A324-4198-B39B-FDED4E9E0823}" presName="root2" presStyleCnt="0"/>
      <dgm:spPr/>
    </dgm:pt>
    <dgm:pt modelId="{31F1AF76-B301-4AB5-A57E-8A88909B775D}" type="pres">
      <dgm:prSet presAssocID="{E15A073A-A324-4198-B39B-FDED4E9E0823}" presName="LevelTwoTextNode" presStyleLbl="node4" presStyleIdx="28" presStyleCnt="48">
        <dgm:presLayoutVars>
          <dgm:chPref val="3"/>
        </dgm:presLayoutVars>
      </dgm:prSet>
      <dgm:spPr/>
    </dgm:pt>
    <dgm:pt modelId="{BFBBB17E-5F5D-4CFA-98F1-4623651EB20D}" type="pres">
      <dgm:prSet presAssocID="{E15A073A-A324-4198-B39B-FDED4E9E0823}" presName="level3hierChild" presStyleCnt="0"/>
      <dgm:spPr/>
    </dgm:pt>
    <dgm:pt modelId="{CE89E11B-B2A6-40B9-A802-2FF5AB53C46B}" type="pres">
      <dgm:prSet presAssocID="{F5E69962-4730-44A2-9A8A-B18F2E249EBB}" presName="conn2-1" presStyleLbl="parChTrans1D4" presStyleIdx="29" presStyleCnt="48"/>
      <dgm:spPr/>
    </dgm:pt>
    <dgm:pt modelId="{BC21D3B6-AC88-4780-8CA2-7FB0B5654FEB}" type="pres">
      <dgm:prSet presAssocID="{F5E69962-4730-44A2-9A8A-B18F2E249EBB}" presName="connTx" presStyleLbl="parChTrans1D4" presStyleIdx="29" presStyleCnt="48"/>
      <dgm:spPr/>
    </dgm:pt>
    <dgm:pt modelId="{EDA3700F-E7E7-4746-AF99-CCB7048C9EA0}" type="pres">
      <dgm:prSet presAssocID="{D40F90D5-4B56-4442-BDD4-2F074753F6AF}" presName="root2" presStyleCnt="0"/>
      <dgm:spPr/>
    </dgm:pt>
    <dgm:pt modelId="{F08AFCE5-B364-4E16-8B67-0F3E4E3DEE8C}" type="pres">
      <dgm:prSet presAssocID="{D40F90D5-4B56-4442-BDD4-2F074753F6AF}" presName="LevelTwoTextNode" presStyleLbl="node4" presStyleIdx="29" presStyleCnt="48">
        <dgm:presLayoutVars>
          <dgm:chPref val="3"/>
        </dgm:presLayoutVars>
      </dgm:prSet>
      <dgm:spPr/>
    </dgm:pt>
    <dgm:pt modelId="{28396BCD-A837-49A0-8876-2CE89F436BA0}" type="pres">
      <dgm:prSet presAssocID="{D40F90D5-4B56-4442-BDD4-2F074753F6AF}" presName="level3hierChild" presStyleCnt="0"/>
      <dgm:spPr/>
    </dgm:pt>
    <dgm:pt modelId="{805F977B-F7A1-47E4-AF4E-F394C3821DDE}" type="pres">
      <dgm:prSet presAssocID="{D84308BB-7F0E-4018-B074-67C279E2A61C}" presName="conn2-1" presStyleLbl="parChTrans1D3" presStyleIdx="5" presStyleCnt="8"/>
      <dgm:spPr/>
    </dgm:pt>
    <dgm:pt modelId="{AF5BA34F-2052-4222-9B48-46714A7A4FB4}" type="pres">
      <dgm:prSet presAssocID="{D84308BB-7F0E-4018-B074-67C279E2A61C}" presName="connTx" presStyleLbl="parChTrans1D3" presStyleIdx="5" presStyleCnt="8"/>
      <dgm:spPr/>
    </dgm:pt>
    <dgm:pt modelId="{44411DE6-026D-4DEC-99FF-ECADE527D6A1}" type="pres">
      <dgm:prSet presAssocID="{AB977879-852C-497E-8ACE-D3352DA3B831}" presName="root2" presStyleCnt="0"/>
      <dgm:spPr/>
    </dgm:pt>
    <dgm:pt modelId="{71884F43-6727-4F5B-8FCB-0139E7333CC5}" type="pres">
      <dgm:prSet presAssocID="{AB977879-852C-497E-8ACE-D3352DA3B831}" presName="LevelTwoTextNode" presStyleLbl="node3" presStyleIdx="5" presStyleCnt="8">
        <dgm:presLayoutVars>
          <dgm:chPref val="3"/>
        </dgm:presLayoutVars>
      </dgm:prSet>
      <dgm:spPr/>
    </dgm:pt>
    <dgm:pt modelId="{DC303F28-7705-43A1-B5B6-20BC72E309AA}" type="pres">
      <dgm:prSet presAssocID="{AB977879-852C-497E-8ACE-D3352DA3B831}" presName="level3hierChild" presStyleCnt="0"/>
      <dgm:spPr/>
    </dgm:pt>
    <dgm:pt modelId="{20F63FF0-A91B-440D-93D5-E80AB8554867}" type="pres">
      <dgm:prSet presAssocID="{B119B9F4-65DC-4214-B64B-85727F40FFF7}" presName="conn2-1" presStyleLbl="parChTrans1D4" presStyleIdx="30" presStyleCnt="48"/>
      <dgm:spPr/>
    </dgm:pt>
    <dgm:pt modelId="{6236F8A3-9F72-4C46-8576-6784B66CCF2F}" type="pres">
      <dgm:prSet presAssocID="{B119B9F4-65DC-4214-B64B-85727F40FFF7}" presName="connTx" presStyleLbl="parChTrans1D4" presStyleIdx="30" presStyleCnt="48"/>
      <dgm:spPr/>
    </dgm:pt>
    <dgm:pt modelId="{37356E5E-5646-4959-8897-BE775B7F25FD}" type="pres">
      <dgm:prSet presAssocID="{8B3718E4-F80D-437E-84D7-B22D56537A1B}" presName="root2" presStyleCnt="0"/>
      <dgm:spPr/>
    </dgm:pt>
    <dgm:pt modelId="{CC8B78C4-CC88-4F62-93B7-9B0826BB1958}" type="pres">
      <dgm:prSet presAssocID="{8B3718E4-F80D-437E-84D7-B22D56537A1B}" presName="LevelTwoTextNode" presStyleLbl="node4" presStyleIdx="30" presStyleCnt="48">
        <dgm:presLayoutVars>
          <dgm:chPref val="3"/>
        </dgm:presLayoutVars>
      </dgm:prSet>
      <dgm:spPr/>
    </dgm:pt>
    <dgm:pt modelId="{318807A5-AE79-492E-BD0C-51A747842B32}" type="pres">
      <dgm:prSet presAssocID="{8B3718E4-F80D-437E-84D7-B22D56537A1B}" presName="level3hierChild" presStyleCnt="0"/>
      <dgm:spPr/>
    </dgm:pt>
    <dgm:pt modelId="{375337DD-4377-456F-BB88-5488148FAA59}" type="pres">
      <dgm:prSet presAssocID="{E29F4E30-049F-4800-95DD-D2B54291E2B0}" presName="conn2-1" presStyleLbl="parChTrans1D4" presStyleIdx="31" presStyleCnt="48"/>
      <dgm:spPr/>
    </dgm:pt>
    <dgm:pt modelId="{7A624B53-EBFB-4EF8-AEEF-8987C89D3A47}" type="pres">
      <dgm:prSet presAssocID="{E29F4E30-049F-4800-95DD-D2B54291E2B0}" presName="connTx" presStyleLbl="parChTrans1D4" presStyleIdx="31" presStyleCnt="48"/>
      <dgm:spPr/>
    </dgm:pt>
    <dgm:pt modelId="{FE7E02CA-4FA1-4198-B770-1B446398DD9C}" type="pres">
      <dgm:prSet presAssocID="{6E047ECE-A02A-44EC-BC49-281675CCF335}" presName="root2" presStyleCnt="0"/>
      <dgm:spPr/>
    </dgm:pt>
    <dgm:pt modelId="{212B3082-C331-4200-9319-B90DE958F10A}" type="pres">
      <dgm:prSet presAssocID="{6E047ECE-A02A-44EC-BC49-281675CCF335}" presName="LevelTwoTextNode" presStyleLbl="node4" presStyleIdx="31" presStyleCnt="48">
        <dgm:presLayoutVars>
          <dgm:chPref val="3"/>
        </dgm:presLayoutVars>
      </dgm:prSet>
      <dgm:spPr/>
    </dgm:pt>
    <dgm:pt modelId="{1FB2E256-8035-4FB5-B8BA-1CD5B381758E}" type="pres">
      <dgm:prSet presAssocID="{6E047ECE-A02A-44EC-BC49-281675CCF335}" presName="level3hierChild" presStyleCnt="0"/>
      <dgm:spPr/>
    </dgm:pt>
    <dgm:pt modelId="{E316F2EB-0DA6-42B6-8806-5BA242CA29C1}" type="pres">
      <dgm:prSet presAssocID="{121ADCB5-AD6C-44E7-963A-27E70FF14435}" presName="conn2-1" presStyleLbl="parChTrans1D4" presStyleIdx="32" presStyleCnt="48"/>
      <dgm:spPr/>
    </dgm:pt>
    <dgm:pt modelId="{F902EF6C-4AC2-41AD-A5B9-BDC686470AC4}" type="pres">
      <dgm:prSet presAssocID="{121ADCB5-AD6C-44E7-963A-27E70FF14435}" presName="connTx" presStyleLbl="parChTrans1D4" presStyleIdx="32" presStyleCnt="48"/>
      <dgm:spPr/>
    </dgm:pt>
    <dgm:pt modelId="{B326831D-DA69-4CF9-A374-8905D904F219}" type="pres">
      <dgm:prSet presAssocID="{F5856DE0-1A8A-4B2B-9914-3EB636DD61E2}" presName="root2" presStyleCnt="0"/>
      <dgm:spPr/>
    </dgm:pt>
    <dgm:pt modelId="{4BCD423A-9F30-480D-AFB2-414B90847090}" type="pres">
      <dgm:prSet presAssocID="{F5856DE0-1A8A-4B2B-9914-3EB636DD61E2}" presName="LevelTwoTextNode" presStyleLbl="node4" presStyleIdx="32" presStyleCnt="48">
        <dgm:presLayoutVars>
          <dgm:chPref val="3"/>
        </dgm:presLayoutVars>
      </dgm:prSet>
      <dgm:spPr/>
    </dgm:pt>
    <dgm:pt modelId="{4A889451-5763-45B0-AA7B-0BEB85ADAAB2}" type="pres">
      <dgm:prSet presAssocID="{F5856DE0-1A8A-4B2B-9914-3EB636DD61E2}" presName="level3hierChild" presStyleCnt="0"/>
      <dgm:spPr/>
    </dgm:pt>
    <dgm:pt modelId="{0F7863B6-9AC3-4F3D-86E9-BDD780BF7407}" type="pres">
      <dgm:prSet presAssocID="{AA6685D1-F010-405F-ACA6-3DFE08BDFC3F}" presName="conn2-1" presStyleLbl="parChTrans1D4" presStyleIdx="33" presStyleCnt="48"/>
      <dgm:spPr/>
    </dgm:pt>
    <dgm:pt modelId="{8FBB5C68-5665-48F0-8DED-FA4EF30E9DCA}" type="pres">
      <dgm:prSet presAssocID="{AA6685D1-F010-405F-ACA6-3DFE08BDFC3F}" presName="connTx" presStyleLbl="parChTrans1D4" presStyleIdx="33" presStyleCnt="48"/>
      <dgm:spPr/>
    </dgm:pt>
    <dgm:pt modelId="{3FCB4CC3-6B70-496A-A252-01DBEC81A4E4}" type="pres">
      <dgm:prSet presAssocID="{E91D6FE9-4030-4057-9BA5-8B3867E96D39}" presName="root2" presStyleCnt="0"/>
      <dgm:spPr/>
    </dgm:pt>
    <dgm:pt modelId="{4285EC22-251E-4100-928D-C7DD5D1D0801}" type="pres">
      <dgm:prSet presAssocID="{E91D6FE9-4030-4057-9BA5-8B3867E96D39}" presName="LevelTwoTextNode" presStyleLbl="node4" presStyleIdx="33" presStyleCnt="48">
        <dgm:presLayoutVars>
          <dgm:chPref val="3"/>
        </dgm:presLayoutVars>
      </dgm:prSet>
      <dgm:spPr/>
    </dgm:pt>
    <dgm:pt modelId="{00A079B8-7EF2-48CD-AB32-B66A03C3346D}" type="pres">
      <dgm:prSet presAssocID="{E91D6FE9-4030-4057-9BA5-8B3867E96D39}" presName="level3hierChild" presStyleCnt="0"/>
      <dgm:spPr/>
    </dgm:pt>
    <dgm:pt modelId="{66B9675B-614E-4B62-827F-C2ACD5A55F8E}" type="pres">
      <dgm:prSet presAssocID="{2B106A74-9EB9-46A3-99A3-44C2C413BD44}" presName="conn2-1" presStyleLbl="parChTrans1D4" presStyleIdx="34" presStyleCnt="48"/>
      <dgm:spPr/>
    </dgm:pt>
    <dgm:pt modelId="{0AE62D5D-2699-4A27-9C26-A4E5E3A76135}" type="pres">
      <dgm:prSet presAssocID="{2B106A74-9EB9-46A3-99A3-44C2C413BD44}" presName="connTx" presStyleLbl="parChTrans1D4" presStyleIdx="34" presStyleCnt="48"/>
      <dgm:spPr/>
    </dgm:pt>
    <dgm:pt modelId="{27E10658-96B3-4DC0-A62C-B888AA927ACA}" type="pres">
      <dgm:prSet presAssocID="{6998A216-994E-442E-A452-C1F0736EFA5F}" presName="root2" presStyleCnt="0"/>
      <dgm:spPr/>
    </dgm:pt>
    <dgm:pt modelId="{9385AC10-FE97-41E1-9CB5-379AB4B1CA3D}" type="pres">
      <dgm:prSet presAssocID="{6998A216-994E-442E-A452-C1F0736EFA5F}" presName="LevelTwoTextNode" presStyleLbl="node4" presStyleIdx="34" presStyleCnt="48">
        <dgm:presLayoutVars>
          <dgm:chPref val="3"/>
        </dgm:presLayoutVars>
      </dgm:prSet>
      <dgm:spPr/>
    </dgm:pt>
    <dgm:pt modelId="{71D3AE50-AD52-4CB4-B324-3AF96AACC339}" type="pres">
      <dgm:prSet presAssocID="{6998A216-994E-442E-A452-C1F0736EFA5F}" presName="level3hierChild" presStyleCnt="0"/>
      <dgm:spPr/>
    </dgm:pt>
    <dgm:pt modelId="{B009EB18-94AD-4E71-88BB-3F346C84FD4B}" type="pres">
      <dgm:prSet presAssocID="{8F36457C-8BF9-4A97-A77E-623A79863BC8}" presName="conn2-1" presStyleLbl="parChTrans1D4" presStyleIdx="35" presStyleCnt="48"/>
      <dgm:spPr/>
    </dgm:pt>
    <dgm:pt modelId="{E346E21D-C2C4-40BB-A9F9-BCD4431252D8}" type="pres">
      <dgm:prSet presAssocID="{8F36457C-8BF9-4A97-A77E-623A79863BC8}" presName="connTx" presStyleLbl="parChTrans1D4" presStyleIdx="35" presStyleCnt="48"/>
      <dgm:spPr/>
    </dgm:pt>
    <dgm:pt modelId="{39CD2BA7-0C61-4760-BA6A-9B3B98655F58}" type="pres">
      <dgm:prSet presAssocID="{73F3929F-91BE-4F71-9CF5-6EA08101500B}" presName="root2" presStyleCnt="0"/>
      <dgm:spPr/>
    </dgm:pt>
    <dgm:pt modelId="{5997F20D-15BB-492E-B8A4-C8E3D5EBBBA4}" type="pres">
      <dgm:prSet presAssocID="{73F3929F-91BE-4F71-9CF5-6EA08101500B}" presName="LevelTwoTextNode" presStyleLbl="node4" presStyleIdx="35" presStyleCnt="48">
        <dgm:presLayoutVars>
          <dgm:chPref val="3"/>
        </dgm:presLayoutVars>
      </dgm:prSet>
      <dgm:spPr/>
    </dgm:pt>
    <dgm:pt modelId="{16C99DDB-D4AF-44F1-ADD0-0ECEC3639346}" type="pres">
      <dgm:prSet presAssocID="{73F3929F-91BE-4F71-9CF5-6EA08101500B}" presName="level3hierChild" presStyleCnt="0"/>
      <dgm:spPr/>
    </dgm:pt>
    <dgm:pt modelId="{352414D2-3712-4B15-9F83-84B770F404D6}" type="pres">
      <dgm:prSet presAssocID="{A0392CB3-E530-4043-B65A-AE775FD3E0A7}" presName="conn2-1" presStyleLbl="parChTrans1D2" presStyleIdx="3" presStyleCnt="4"/>
      <dgm:spPr/>
    </dgm:pt>
    <dgm:pt modelId="{D67AB141-BBED-4461-8491-CCAF334BBBCC}" type="pres">
      <dgm:prSet presAssocID="{A0392CB3-E530-4043-B65A-AE775FD3E0A7}" presName="connTx" presStyleLbl="parChTrans1D2" presStyleIdx="3" presStyleCnt="4"/>
      <dgm:spPr/>
    </dgm:pt>
    <dgm:pt modelId="{752E3808-8636-4CEC-AF3E-976B4902897F}" type="pres">
      <dgm:prSet presAssocID="{3AFC0DE5-521E-481C-9BCE-70F6987269CC}" presName="root2" presStyleCnt="0"/>
      <dgm:spPr/>
    </dgm:pt>
    <dgm:pt modelId="{06F8F8E7-EFB4-4362-8902-A57FE93E6510}" type="pres">
      <dgm:prSet presAssocID="{3AFC0DE5-521E-481C-9BCE-70F6987269CC}" presName="LevelTwoTextNode" presStyleLbl="node2" presStyleIdx="3" presStyleCnt="4">
        <dgm:presLayoutVars>
          <dgm:chPref val="3"/>
        </dgm:presLayoutVars>
      </dgm:prSet>
      <dgm:spPr/>
    </dgm:pt>
    <dgm:pt modelId="{75A4EEAF-E389-45C6-89C1-A9FE44276DD1}" type="pres">
      <dgm:prSet presAssocID="{3AFC0DE5-521E-481C-9BCE-70F6987269CC}" presName="level3hierChild" presStyleCnt="0"/>
      <dgm:spPr/>
    </dgm:pt>
    <dgm:pt modelId="{FDF1709D-8343-4935-B237-7E2877D16A9D}" type="pres">
      <dgm:prSet presAssocID="{2E5BB043-BC6B-425F-B31B-1AD0EF2B272E}" presName="conn2-1" presStyleLbl="parChTrans1D3" presStyleIdx="6" presStyleCnt="8"/>
      <dgm:spPr/>
    </dgm:pt>
    <dgm:pt modelId="{1899D947-242F-40BB-A33F-E547450D6AB3}" type="pres">
      <dgm:prSet presAssocID="{2E5BB043-BC6B-425F-B31B-1AD0EF2B272E}" presName="connTx" presStyleLbl="parChTrans1D3" presStyleIdx="6" presStyleCnt="8"/>
      <dgm:spPr/>
    </dgm:pt>
    <dgm:pt modelId="{1A9A25B3-C03D-456E-B486-F7324E59F65D}" type="pres">
      <dgm:prSet presAssocID="{3F065431-F434-4022-94D0-6A927A532BA3}" presName="root2" presStyleCnt="0"/>
      <dgm:spPr/>
    </dgm:pt>
    <dgm:pt modelId="{6A890F30-6881-4104-BADC-4B54C33A772B}" type="pres">
      <dgm:prSet presAssocID="{3F065431-F434-4022-94D0-6A927A532BA3}" presName="LevelTwoTextNode" presStyleLbl="node3" presStyleIdx="6" presStyleCnt="8">
        <dgm:presLayoutVars>
          <dgm:chPref val="3"/>
        </dgm:presLayoutVars>
      </dgm:prSet>
      <dgm:spPr/>
    </dgm:pt>
    <dgm:pt modelId="{526E7099-6C59-447E-9383-5F459742E53F}" type="pres">
      <dgm:prSet presAssocID="{3F065431-F434-4022-94D0-6A927A532BA3}" presName="level3hierChild" presStyleCnt="0"/>
      <dgm:spPr/>
    </dgm:pt>
    <dgm:pt modelId="{BA425D7F-4815-4DE4-A499-21E7C4A3B235}" type="pres">
      <dgm:prSet presAssocID="{EF052FF7-5CE3-4D98-A912-9D67AF739BF7}" presName="conn2-1" presStyleLbl="parChTrans1D4" presStyleIdx="36" presStyleCnt="48"/>
      <dgm:spPr/>
    </dgm:pt>
    <dgm:pt modelId="{14311C9B-010B-4349-A563-37A3A854C609}" type="pres">
      <dgm:prSet presAssocID="{EF052FF7-5CE3-4D98-A912-9D67AF739BF7}" presName="connTx" presStyleLbl="parChTrans1D4" presStyleIdx="36" presStyleCnt="48"/>
      <dgm:spPr/>
    </dgm:pt>
    <dgm:pt modelId="{FB66036E-F9CF-47D8-ABA3-DE4610CAE9F3}" type="pres">
      <dgm:prSet presAssocID="{1D45D5BB-C0B5-4200-9BD9-C0D89287DE00}" presName="root2" presStyleCnt="0"/>
      <dgm:spPr/>
    </dgm:pt>
    <dgm:pt modelId="{6D46F764-5E21-4C32-9221-C7CCA8E91BD9}" type="pres">
      <dgm:prSet presAssocID="{1D45D5BB-C0B5-4200-9BD9-C0D89287DE00}" presName="LevelTwoTextNode" presStyleLbl="node4" presStyleIdx="36" presStyleCnt="48">
        <dgm:presLayoutVars>
          <dgm:chPref val="3"/>
        </dgm:presLayoutVars>
      </dgm:prSet>
      <dgm:spPr/>
    </dgm:pt>
    <dgm:pt modelId="{F851BE91-3CED-4491-8C3A-B4D56933DE47}" type="pres">
      <dgm:prSet presAssocID="{1D45D5BB-C0B5-4200-9BD9-C0D89287DE00}" presName="level3hierChild" presStyleCnt="0"/>
      <dgm:spPr/>
    </dgm:pt>
    <dgm:pt modelId="{7F0EBDE9-51A7-434B-8ACC-B3BB266E4433}" type="pres">
      <dgm:prSet presAssocID="{2E972EEC-0BD0-49FD-BD0A-AF90706A7C2A}" presName="conn2-1" presStyleLbl="parChTrans1D4" presStyleIdx="37" presStyleCnt="48"/>
      <dgm:spPr/>
    </dgm:pt>
    <dgm:pt modelId="{C8CE3E36-E8B7-4317-B6B9-56F66D03B371}" type="pres">
      <dgm:prSet presAssocID="{2E972EEC-0BD0-49FD-BD0A-AF90706A7C2A}" presName="connTx" presStyleLbl="parChTrans1D4" presStyleIdx="37" presStyleCnt="48"/>
      <dgm:spPr/>
    </dgm:pt>
    <dgm:pt modelId="{EBA30FDC-0E72-4618-B716-C7C8C2EB616A}" type="pres">
      <dgm:prSet presAssocID="{7C2406D6-E9B3-44B4-B0CD-5AEFB77DAAB8}" presName="root2" presStyleCnt="0"/>
      <dgm:spPr/>
    </dgm:pt>
    <dgm:pt modelId="{E2FED146-466E-4738-94D4-9116E73BC23A}" type="pres">
      <dgm:prSet presAssocID="{7C2406D6-E9B3-44B4-B0CD-5AEFB77DAAB8}" presName="LevelTwoTextNode" presStyleLbl="node4" presStyleIdx="37" presStyleCnt="48">
        <dgm:presLayoutVars>
          <dgm:chPref val="3"/>
        </dgm:presLayoutVars>
      </dgm:prSet>
      <dgm:spPr/>
    </dgm:pt>
    <dgm:pt modelId="{9EAD8BD5-FCB3-43B2-9E8B-29B428CDDE71}" type="pres">
      <dgm:prSet presAssocID="{7C2406D6-E9B3-44B4-B0CD-5AEFB77DAAB8}" presName="level3hierChild" presStyleCnt="0"/>
      <dgm:spPr/>
    </dgm:pt>
    <dgm:pt modelId="{2BFA23B7-87D5-4478-86E3-EA1E42B9B83C}" type="pres">
      <dgm:prSet presAssocID="{4FAA63A4-DD2D-4760-90F5-9D4DF6E1630B}" presName="conn2-1" presStyleLbl="parChTrans1D4" presStyleIdx="38" presStyleCnt="48"/>
      <dgm:spPr/>
    </dgm:pt>
    <dgm:pt modelId="{4969D367-A776-448B-9F4B-F750271A8789}" type="pres">
      <dgm:prSet presAssocID="{4FAA63A4-DD2D-4760-90F5-9D4DF6E1630B}" presName="connTx" presStyleLbl="parChTrans1D4" presStyleIdx="38" presStyleCnt="48"/>
      <dgm:spPr/>
    </dgm:pt>
    <dgm:pt modelId="{AE00EDCF-FF4C-4211-BC51-DEFCAB222A7D}" type="pres">
      <dgm:prSet presAssocID="{0880014E-766A-461B-B3A6-31D45E6AB643}" presName="root2" presStyleCnt="0"/>
      <dgm:spPr/>
    </dgm:pt>
    <dgm:pt modelId="{0CF60927-5891-4A03-B836-D6096D2C733C}" type="pres">
      <dgm:prSet presAssocID="{0880014E-766A-461B-B3A6-31D45E6AB643}" presName="LevelTwoTextNode" presStyleLbl="node4" presStyleIdx="38" presStyleCnt="48">
        <dgm:presLayoutVars>
          <dgm:chPref val="3"/>
        </dgm:presLayoutVars>
      </dgm:prSet>
      <dgm:spPr/>
    </dgm:pt>
    <dgm:pt modelId="{7A5C9828-DA09-43EC-BF9F-EFF35BB7B458}" type="pres">
      <dgm:prSet presAssocID="{0880014E-766A-461B-B3A6-31D45E6AB643}" presName="level3hierChild" presStyleCnt="0"/>
      <dgm:spPr/>
    </dgm:pt>
    <dgm:pt modelId="{D5ABF383-585C-4F93-98FF-6EA3D5AD0C97}" type="pres">
      <dgm:prSet presAssocID="{FA06490E-4264-4A5B-AC53-3E7DE9CC7FDE}" presName="conn2-1" presStyleLbl="parChTrans1D4" presStyleIdx="39" presStyleCnt="48"/>
      <dgm:spPr/>
    </dgm:pt>
    <dgm:pt modelId="{980A86B0-AD4E-4F7A-AB4D-888CD6AD81E8}" type="pres">
      <dgm:prSet presAssocID="{FA06490E-4264-4A5B-AC53-3E7DE9CC7FDE}" presName="connTx" presStyleLbl="parChTrans1D4" presStyleIdx="39" presStyleCnt="48"/>
      <dgm:spPr/>
    </dgm:pt>
    <dgm:pt modelId="{CC263FBF-BA85-4CDA-B390-956B23BA3961}" type="pres">
      <dgm:prSet presAssocID="{F4CAD9A0-A783-48E5-B8EF-669B60F02CCB}" presName="root2" presStyleCnt="0"/>
      <dgm:spPr/>
    </dgm:pt>
    <dgm:pt modelId="{5A9C29E6-B2F7-4DF3-9027-6118475F1CD7}" type="pres">
      <dgm:prSet presAssocID="{F4CAD9A0-A783-48E5-B8EF-669B60F02CCB}" presName="LevelTwoTextNode" presStyleLbl="node4" presStyleIdx="39" presStyleCnt="48">
        <dgm:presLayoutVars>
          <dgm:chPref val="3"/>
        </dgm:presLayoutVars>
      </dgm:prSet>
      <dgm:spPr/>
    </dgm:pt>
    <dgm:pt modelId="{95B75060-B3FF-4726-A039-69056A7A00B4}" type="pres">
      <dgm:prSet presAssocID="{F4CAD9A0-A783-48E5-B8EF-669B60F02CCB}" presName="level3hierChild" presStyleCnt="0"/>
      <dgm:spPr/>
    </dgm:pt>
    <dgm:pt modelId="{BB0831A4-C13A-4D2D-9C70-207EEB647439}" type="pres">
      <dgm:prSet presAssocID="{D8F921C9-3CE9-49C8-BDD4-791954FF7A8F}" presName="conn2-1" presStyleLbl="parChTrans1D4" presStyleIdx="40" presStyleCnt="48"/>
      <dgm:spPr/>
    </dgm:pt>
    <dgm:pt modelId="{BBC32E6E-0995-4C0F-930B-77A4AF1B82DE}" type="pres">
      <dgm:prSet presAssocID="{D8F921C9-3CE9-49C8-BDD4-791954FF7A8F}" presName="connTx" presStyleLbl="parChTrans1D4" presStyleIdx="40" presStyleCnt="48"/>
      <dgm:spPr/>
    </dgm:pt>
    <dgm:pt modelId="{5FF4B354-801C-43D6-8837-DF4AC6AFC29A}" type="pres">
      <dgm:prSet presAssocID="{7D79D8BC-4F1A-43CA-BD9B-7DE326722E2F}" presName="root2" presStyleCnt="0"/>
      <dgm:spPr/>
    </dgm:pt>
    <dgm:pt modelId="{3B9A5A75-9A8E-45D4-A393-E6FA759097C6}" type="pres">
      <dgm:prSet presAssocID="{7D79D8BC-4F1A-43CA-BD9B-7DE326722E2F}" presName="LevelTwoTextNode" presStyleLbl="node4" presStyleIdx="40" presStyleCnt="48">
        <dgm:presLayoutVars>
          <dgm:chPref val="3"/>
        </dgm:presLayoutVars>
      </dgm:prSet>
      <dgm:spPr/>
    </dgm:pt>
    <dgm:pt modelId="{ED30F0AD-58EE-4157-83F0-2D031590C1F6}" type="pres">
      <dgm:prSet presAssocID="{7D79D8BC-4F1A-43CA-BD9B-7DE326722E2F}" presName="level3hierChild" presStyleCnt="0"/>
      <dgm:spPr/>
    </dgm:pt>
    <dgm:pt modelId="{501DAF1F-14E9-48A4-86E7-D62B8094F3C0}" type="pres">
      <dgm:prSet presAssocID="{4B3DF9AE-2B9F-48BA-B69F-7DAA13AE19AE}" presName="conn2-1" presStyleLbl="parChTrans1D4" presStyleIdx="41" presStyleCnt="48"/>
      <dgm:spPr/>
    </dgm:pt>
    <dgm:pt modelId="{5F6BA543-4E4C-4286-8B04-1DEF738A30EE}" type="pres">
      <dgm:prSet presAssocID="{4B3DF9AE-2B9F-48BA-B69F-7DAA13AE19AE}" presName="connTx" presStyleLbl="parChTrans1D4" presStyleIdx="41" presStyleCnt="48"/>
      <dgm:spPr/>
    </dgm:pt>
    <dgm:pt modelId="{5332B8F2-297A-49D4-B6A8-666C2FDC2BA0}" type="pres">
      <dgm:prSet presAssocID="{D9C40226-BC20-4485-8DDE-52B7D9FD0AEA}" presName="root2" presStyleCnt="0"/>
      <dgm:spPr/>
    </dgm:pt>
    <dgm:pt modelId="{E03E8BBA-0E9F-41F2-BD0B-DA466C86FB3A}" type="pres">
      <dgm:prSet presAssocID="{D9C40226-BC20-4485-8DDE-52B7D9FD0AEA}" presName="LevelTwoTextNode" presStyleLbl="node4" presStyleIdx="41" presStyleCnt="48">
        <dgm:presLayoutVars>
          <dgm:chPref val="3"/>
        </dgm:presLayoutVars>
      </dgm:prSet>
      <dgm:spPr/>
    </dgm:pt>
    <dgm:pt modelId="{0D45773B-9F33-4FEC-AAF5-4D8C73A23970}" type="pres">
      <dgm:prSet presAssocID="{D9C40226-BC20-4485-8DDE-52B7D9FD0AEA}" presName="level3hierChild" presStyleCnt="0"/>
      <dgm:spPr/>
    </dgm:pt>
    <dgm:pt modelId="{2B27BC2F-CB75-4B2E-B902-0988D85BF4BA}" type="pres">
      <dgm:prSet presAssocID="{3A94564D-7ABB-4D2D-8FD9-D4E54C35A9E6}" presName="conn2-1" presStyleLbl="parChTrans1D3" presStyleIdx="7" presStyleCnt="8"/>
      <dgm:spPr/>
    </dgm:pt>
    <dgm:pt modelId="{B2419989-AA85-4D61-8D4B-DF3BEBE6D8C4}" type="pres">
      <dgm:prSet presAssocID="{3A94564D-7ABB-4D2D-8FD9-D4E54C35A9E6}" presName="connTx" presStyleLbl="parChTrans1D3" presStyleIdx="7" presStyleCnt="8"/>
      <dgm:spPr/>
    </dgm:pt>
    <dgm:pt modelId="{09E8103A-A854-44A9-8CB7-85C78EC55ABB}" type="pres">
      <dgm:prSet presAssocID="{5AD880BF-9D11-494D-8E08-9987ABFF6DC9}" presName="root2" presStyleCnt="0"/>
      <dgm:spPr/>
    </dgm:pt>
    <dgm:pt modelId="{2303EDB9-D1DB-49CB-B30D-52C836158537}" type="pres">
      <dgm:prSet presAssocID="{5AD880BF-9D11-494D-8E08-9987ABFF6DC9}" presName="LevelTwoTextNode" presStyleLbl="node3" presStyleIdx="7" presStyleCnt="8">
        <dgm:presLayoutVars>
          <dgm:chPref val="3"/>
        </dgm:presLayoutVars>
      </dgm:prSet>
      <dgm:spPr/>
    </dgm:pt>
    <dgm:pt modelId="{0E6CFFFB-7820-4E23-8A64-8CBA228591D9}" type="pres">
      <dgm:prSet presAssocID="{5AD880BF-9D11-494D-8E08-9987ABFF6DC9}" presName="level3hierChild" presStyleCnt="0"/>
      <dgm:spPr/>
    </dgm:pt>
    <dgm:pt modelId="{7EFC6878-19F3-468D-A542-21D898A1AC9B}" type="pres">
      <dgm:prSet presAssocID="{94829C4E-3953-43BB-933D-6BDB42E3FB1E}" presName="conn2-1" presStyleLbl="parChTrans1D4" presStyleIdx="42" presStyleCnt="48"/>
      <dgm:spPr/>
    </dgm:pt>
    <dgm:pt modelId="{21635D18-C9E9-43C3-ADE1-82742519968C}" type="pres">
      <dgm:prSet presAssocID="{94829C4E-3953-43BB-933D-6BDB42E3FB1E}" presName="connTx" presStyleLbl="parChTrans1D4" presStyleIdx="42" presStyleCnt="48"/>
      <dgm:spPr/>
    </dgm:pt>
    <dgm:pt modelId="{214B22C3-9BB4-4C9D-87BC-016D2246B617}" type="pres">
      <dgm:prSet presAssocID="{7107D586-A5A3-4539-95BB-095F2DA3306E}" presName="root2" presStyleCnt="0"/>
      <dgm:spPr/>
    </dgm:pt>
    <dgm:pt modelId="{13515D49-74A8-4EBD-8F8C-A37D14BC89CA}" type="pres">
      <dgm:prSet presAssocID="{7107D586-A5A3-4539-95BB-095F2DA3306E}" presName="LevelTwoTextNode" presStyleLbl="node4" presStyleIdx="42" presStyleCnt="48">
        <dgm:presLayoutVars>
          <dgm:chPref val="3"/>
        </dgm:presLayoutVars>
      </dgm:prSet>
      <dgm:spPr/>
    </dgm:pt>
    <dgm:pt modelId="{77572472-3480-4267-A617-295676C14F6E}" type="pres">
      <dgm:prSet presAssocID="{7107D586-A5A3-4539-95BB-095F2DA3306E}" presName="level3hierChild" presStyleCnt="0"/>
      <dgm:spPr/>
    </dgm:pt>
    <dgm:pt modelId="{010860F7-B8B4-4ECB-862E-6169E7F46E08}" type="pres">
      <dgm:prSet presAssocID="{E1B293CD-5E26-4E4C-ABDD-A910995B480C}" presName="conn2-1" presStyleLbl="parChTrans1D4" presStyleIdx="43" presStyleCnt="48"/>
      <dgm:spPr/>
    </dgm:pt>
    <dgm:pt modelId="{70E02C6F-C406-4AC3-B068-AFB10C5F7540}" type="pres">
      <dgm:prSet presAssocID="{E1B293CD-5E26-4E4C-ABDD-A910995B480C}" presName="connTx" presStyleLbl="parChTrans1D4" presStyleIdx="43" presStyleCnt="48"/>
      <dgm:spPr/>
    </dgm:pt>
    <dgm:pt modelId="{B9C36B29-6836-45DF-80AA-FCD3D05FDB64}" type="pres">
      <dgm:prSet presAssocID="{390BC482-E971-4A3A-89C3-57733240F969}" presName="root2" presStyleCnt="0"/>
      <dgm:spPr/>
    </dgm:pt>
    <dgm:pt modelId="{689643DC-1F0C-4C96-8B70-21DDC49B3481}" type="pres">
      <dgm:prSet presAssocID="{390BC482-E971-4A3A-89C3-57733240F969}" presName="LevelTwoTextNode" presStyleLbl="node4" presStyleIdx="43" presStyleCnt="48">
        <dgm:presLayoutVars>
          <dgm:chPref val="3"/>
        </dgm:presLayoutVars>
      </dgm:prSet>
      <dgm:spPr/>
    </dgm:pt>
    <dgm:pt modelId="{B01D874B-6DFB-42DD-9D26-637BFC295548}" type="pres">
      <dgm:prSet presAssocID="{390BC482-E971-4A3A-89C3-57733240F969}" presName="level3hierChild" presStyleCnt="0"/>
      <dgm:spPr/>
    </dgm:pt>
    <dgm:pt modelId="{46C28D2E-567F-42A7-BB83-D93909F1F6D0}" type="pres">
      <dgm:prSet presAssocID="{E2A164B3-D8FA-4417-B5AA-5ED4A310DDFC}" presName="conn2-1" presStyleLbl="parChTrans1D4" presStyleIdx="44" presStyleCnt="48"/>
      <dgm:spPr/>
    </dgm:pt>
    <dgm:pt modelId="{E35E63D0-1353-4819-8929-0762C3D1395C}" type="pres">
      <dgm:prSet presAssocID="{E2A164B3-D8FA-4417-B5AA-5ED4A310DDFC}" presName="connTx" presStyleLbl="parChTrans1D4" presStyleIdx="44" presStyleCnt="48"/>
      <dgm:spPr/>
    </dgm:pt>
    <dgm:pt modelId="{2F89FB8A-99B6-4D7E-A956-A9E6F8A0340E}" type="pres">
      <dgm:prSet presAssocID="{18E12971-F3C4-49F6-9034-4160F2336B85}" presName="root2" presStyleCnt="0"/>
      <dgm:spPr/>
    </dgm:pt>
    <dgm:pt modelId="{3A586A5A-B66F-45CD-AB14-3B69640E96EC}" type="pres">
      <dgm:prSet presAssocID="{18E12971-F3C4-49F6-9034-4160F2336B85}" presName="LevelTwoTextNode" presStyleLbl="node4" presStyleIdx="44" presStyleCnt="48">
        <dgm:presLayoutVars>
          <dgm:chPref val="3"/>
        </dgm:presLayoutVars>
      </dgm:prSet>
      <dgm:spPr/>
    </dgm:pt>
    <dgm:pt modelId="{6FF0A1EE-1063-42DE-BC4A-EA3CEBE28E0C}" type="pres">
      <dgm:prSet presAssocID="{18E12971-F3C4-49F6-9034-4160F2336B85}" presName="level3hierChild" presStyleCnt="0"/>
      <dgm:spPr/>
    </dgm:pt>
    <dgm:pt modelId="{E10103E9-A511-4E75-A582-2859E175F9AD}" type="pres">
      <dgm:prSet presAssocID="{CE6E8580-DC28-4FC0-B183-94FE225B8818}" presName="conn2-1" presStyleLbl="parChTrans1D4" presStyleIdx="45" presStyleCnt="48"/>
      <dgm:spPr/>
    </dgm:pt>
    <dgm:pt modelId="{C4AF35B2-CCEE-4376-B0FE-130D5015E33B}" type="pres">
      <dgm:prSet presAssocID="{CE6E8580-DC28-4FC0-B183-94FE225B8818}" presName="connTx" presStyleLbl="parChTrans1D4" presStyleIdx="45" presStyleCnt="48"/>
      <dgm:spPr/>
    </dgm:pt>
    <dgm:pt modelId="{AAFC0DA7-5B8B-4131-8403-A7CC6320885B}" type="pres">
      <dgm:prSet presAssocID="{6FB6C887-089B-46B8-ABE0-6B9230245A9C}" presName="root2" presStyleCnt="0"/>
      <dgm:spPr/>
    </dgm:pt>
    <dgm:pt modelId="{32344FDA-286D-4D9E-B689-D70F89FEFF8C}" type="pres">
      <dgm:prSet presAssocID="{6FB6C887-089B-46B8-ABE0-6B9230245A9C}" presName="LevelTwoTextNode" presStyleLbl="node4" presStyleIdx="45" presStyleCnt="48">
        <dgm:presLayoutVars>
          <dgm:chPref val="3"/>
        </dgm:presLayoutVars>
      </dgm:prSet>
      <dgm:spPr/>
    </dgm:pt>
    <dgm:pt modelId="{FD1A8654-C5FC-4287-8822-553C0A67D354}" type="pres">
      <dgm:prSet presAssocID="{6FB6C887-089B-46B8-ABE0-6B9230245A9C}" presName="level3hierChild" presStyleCnt="0"/>
      <dgm:spPr/>
    </dgm:pt>
    <dgm:pt modelId="{99270028-9A81-42CB-8C10-67FE0E3F7BF8}" type="pres">
      <dgm:prSet presAssocID="{5802B92A-61B5-4ECA-858C-3F3D14D6BA2C}" presName="conn2-1" presStyleLbl="parChTrans1D4" presStyleIdx="46" presStyleCnt="48"/>
      <dgm:spPr/>
    </dgm:pt>
    <dgm:pt modelId="{46DAD2E3-074D-47EF-96AC-D6BFA7A08093}" type="pres">
      <dgm:prSet presAssocID="{5802B92A-61B5-4ECA-858C-3F3D14D6BA2C}" presName="connTx" presStyleLbl="parChTrans1D4" presStyleIdx="46" presStyleCnt="48"/>
      <dgm:spPr/>
    </dgm:pt>
    <dgm:pt modelId="{412DED39-4F20-41F8-A07E-3B4748820D87}" type="pres">
      <dgm:prSet presAssocID="{3E7BC509-BFC9-435C-86F6-4E1D87E4493B}" presName="root2" presStyleCnt="0"/>
      <dgm:spPr/>
    </dgm:pt>
    <dgm:pt modelId="{67B6EB46-7228-4B72-9AAE-729672EE78B3}" type="pres">
      <dgm:prSet presAssocID="{3E7BC509-BFC9-435C-86F6-4E1D87E4493B}" presName="LevelTwoTextNode" presStyleLbl="node4" presStyleIdx="46" presStyleCnt="48">
        <dgm:presLayoutVars>
          <dgm:chPref val="3"/>
        </dgm:presLayoutVars>
      </dgm:prSet>
      <dgm:spPr/>
    </dgm:pt>
    <dgm:pt modelId="{0FFEA7A7-2A06-4335-A8F9-A5AF3EBA2A27}" type="pres">
      <dgm:prSet presAssocID="{3E7BC509-BFC9-435C-86F6-4E1D87E4493B}" presName="level3hierChild" presStyleCnt="0"/>
      <dgm:spPr/>
    </dgm:pt>
    <dgm:pt modelId="{786D1272-F815-4F12-9242-C4160B6ACA7E}" type="pres">
      <dgm:prSet presAssocID="{34BAD4DF-F883-4E17-B72D-9E00C1E4CF4F}" presName="conn2-1" presStyleLbl="parChTrans1D4" presStyleIdx="47" presStyleCnt="48"/>
      <dgm:spPr/>
    </dgm:pt>
    <dgm:pt modelId="{69C15D63-A0F7-40B7-AF26-5DDB29B1DBC0}" type="pres">
      <dgm:prSet presAssocID="{34BAD4DF-F883-4E17-B72D-9E00C1E4CF4F}" presName="connTx" presStyleLbl="parChTrans1D4" presStyleIdx="47" presStyleCnt="48"/>
      <dgm:spPr/>
    </dgm:pt>
    <dgm:pt modelId="{53118DB6-7CD2-46AA-BF14-3603FE7CF3A5}" type="pres">
      <dgm:prSet presAssocID="{ECE1FE45-D699-4D07-AD7C-32917DC140B3}" presName="root2" presStyleCnt="0"/>
      <dgm:spPr/>
    </dgm:pt>
    <dgm:pt modelId="{68AB1A96-5643-48AE-BD5C-07384A14B136}" type="pres">
      <dgm:prSet presAssocID="{ECE1FE45-D699-4D07-AD7C-32917DC140B3}" presName="LevelTwoTextNode" presStyleLbl="node4" presStyleIdx="47" presStyleCnt="48">
        <dgm:presLayoutVars>
          <dgm:chPref val="3"/>
        </dgm:presLayoutVars>
      </dgm:prSet>
      <dgm:spPr/>
    </dgm:pt>
    <dgm:pt modelId="{9E7155C6-F38B-43B6-84A3-4E16DF05BE49}" type="pres">
      <dgm:prSet presAssocID="{ECE1FE45-D699-4D07-AD7C-32917DC140B3}" presName="level3hierChild" presStyleCnt="0"/>
      <dgm:spPr/>
    </dgm:pt>
  </dgm:ptLst>
  <dgm:cxnLst>
    <dgm:cxn modelId="{E0BB1D00-02CB-4AA8-9B2C-B28F120C8241}" type="presOf" srcId="{2465639D-DDBE-4780-9905-DFE628A28CD2}" destId="{0F2172B0-C535-4107-BA8F-0B80B2162EC7}" srcOrd="1" destOrd="0" presId="urn:microsoft.com/office/officeart/2005/8/layout/hierarchy2"/>
    <dgm:cxn modelId="{DF461201-B7E4-4088-ACC3-AD7EB23775CC}" type="presOf" srcId="{5802B92A-61B5-4ECA-858C-3F3D14D6BA2C}" destId="{46DAD2E3-074D-47EF-96AC-D6BFA7A08093}" srcOrd="1" destOrd="0" presId="urn:microsoft.com/office/officeart/2005/8/layout/hierarchy2"/>
    <dgm:cxn modelId="{AD203F01-0910-428D-8929-B224E8F5C320}" type="presOf" srcId="{A0392CB3-E530-4043-B65A-AE775FD3E0A7}" destId="{352414D2-3712-4B15-9F83-84B770F404D6}" srcOrd="0" destOrd="0" presId="urn:microsoft.com/office/officeart/2005/8/layout/hierarchy2"/>
    <dgm:cxn modelId="{29AA8001-A985-407B-8691-113570418096}" type="presOf" srcId="{CE6E8580-DC28-4FC0-B183-94FE225B8818}" destId="{C4AF35B2-CCEE-4376-B0FE-130D5015E33B}" srcOrd="1" destOrd="0" presId="urn:microsoft.com/office/officeart/2005/8/layout/hierarchy2"/>
    <dgm:cxn modelId="{5C1FD502-112A-449D-9649-4616A2D5111F}" srcId="{0A87199D-622C-4768-A890-6CAABDB473ED}" destId="{E42A0411-702A-471F-9F75-977EE668A9BE}" srcOrd="0" destOrd="0" parTransId="{59F9676D-AF77-4928-A469-E1843D15619A}" sibTransId="{2CEE8113-1951-42E3-8719-890CBA06042C}"/>
    <dgm:cxn modelId="{52ECD902-5B07-4EC2-8834-D93375B50CBD}" type="presOf" srcId="{1665AB17-9531-45D7-B4FE-3FE067E6AD75}" destId="{BF947E86-5852-4E72-AD62-1CD9018122CB}" srcOrd="0" destOrd="0" presId="urn:microsoft.com/office/officeart/2005/8/layout/hierarchy2"/>
    <dgm:cxn modelId="{430B1D03-E35A-4287-9657-42D958C9FB7C}" type="presOf" srcId="{6E047ECE-A02A-44EC-BC49-281675CCF335}" destId="{212B3082-C331-4200-9319-B90DE958F10A}" srcOrd="0" destOrd="0" presId="urn:microsoft.com/office/officeart/2005/8/layout/hierarchy2"/>
    <dgm:cxn modelId="{68DF9504-3E3D-44F2-A12E-DBF2BD62B41A}" type="presOf" srcId="{6FB6C887-089B-46B8-ABE0-6B9230245A9C}" destId="{32344FDA-286D-4D9E-B689-D70F89FEFF8C}" srcOrd="0" destOrd="0" presId="urn:microsoft.com/office/officeart/2005/8/layout/hierarchy2"/>
    <dgm:cxn modelId="{1BCD2A05-9B33-4735-B590-B2EE8AF483EA}" type="presOf" srcId="{24E4298F-F12A-45D8-A0CF-643795DF5056}" destId="{77737769-B46A-4C5D-AC04-1BAC86C61FDA}" srcOrd="0" destOrd="0" presId="urn:microsoft.com/office/officeart/2005/8/layout/hierarchy2"/>
    <dgm:cxn modelId="{A9AAB405-1870-41DE-B999-084576CC1CBF}" srcId="{59759F23-B73E-4102-9B4D-1179CA5BCFFF}" destId="{FCB3930C-27CE-4710-9239-41111BDBBEA9}" srcOrd="1" destOrd="0" parTransId="{AAA625D8-ADC3-45F9-8AEF-0BF6921303C6}" sibTransId="{3EC13A89-C346-4722-8E6F-102BA3768588}"/>
    <dgm:cxn modelId="{B19BC605-53E7-401F-8A6F-D9477AE0829F}" type="presOf" srcId="{AAA625D8-ADC3-45F9-8AEF-0BF6921303C6}" destId="{B5BA41D4-0E1C-49B1-892D-FC6E724AC227}" srcOrd="1" destOrd="0" presId="urn:microsoft.com/office/officeart/2005/8/layout/hierarchy2"/>
    <dgm:cxn modelId="{56C7EB05-4765-457C-B29E-B3883D3AAB86}" type="presOf" srcId="{AAA625D8-ADC3-45F9-8AEF-0BF6921303C6}" destId="{981B421A-CC41-46AA-BFC9-4D2778F2304C}" srcOrd="0" destOrd="0" presId="urn:microsoft.com/office/officeart/2005/8/layout/hierarchy2"/>
    <dgm:cxn modelId="{5D6BAE0B-9180-43A4-B324-045A23B71DDB}" type="presOf" srcId="{FA06490E-4264-4A5B-AC53-3E7DE9CC7FDE}" destId="{980A86B0-AD4E-4F7A-AB4D-888CD6AD81E8}" srcOrd="1" destOrd="0" presId="urn:microsoft.com/office/officeart/2005/8/layout/hierarchy2"/>
    <dgm:cxn modelId="{2FB4480D-7049-4F8B-AE4F-1D4CDFAA257D}" type="presOf" srcId="{4A5C6F28-DEF4-4AD8-B2E6-66663A712020}" destId="{8D765067-2178-4CD9-A77B-6F137A750848}" srcOrd="0" destOrd="0" presId="urn:microsoft.com/office/officeart/2005/8/layout/hierarchy2"/>
    <dgm:cxn modelId="{FBDDA90D-28E4-446D-AA3C-42E08D005136}" type="presOf" srcId="{1665AB17-9531-45D7-B4FE-3FE067E6AD75}" destId="{D040F909-B3DD-4219-9CE8-65FC36D45752}" srcOrd="1" destOrd="0" presId="urn:microsoft.com/office/officeart/2005/8/layout/hierarchy2"/>
    <dgm:cxn modelId="{A797F60E-3EE6-4741-8D95-67D8C087FDC3}" type="presOf" srcId="{D8F921C9-3CE9-49C8-BDD4-791954FF7A8F}" destId="{BBC32E6E-0995-4C0F-930B-77A4AF1B82DE}" srcOrd="1" destOrd="0" presId="urn:microsoft.com/office/officeart/2005/8/layout/hierarchy2"/>
    <dgm:cxn modelId="{6AC1130F-078A-4DCA-B1C3-2548B4313D42}" srcId="{8B3718E4-F80D-437E-84D7-B22D56537A1B}" destId="{F5856DE0-1A8A-4B2B-9914-3EB636DD61E2}" srcOrd="1" destOrd="0" parTransId="{121ADCB5-AD6C-44E7-963A-27E70FF14435}" sibTransId="{23464EF5-11AF-4CF4-97C1-3E49BC72A379}"/>
    <dgm:cxn modelId="{561DC50F-B6CE-4661-AE68-CF0524673100}" type="presOf" srcId="{FD00F37A-B0E5-40A1-B9E5-AB4BFC575753}" destId="{24D5D1B0-ECA0-4571-B1B1-7004340E8672}" srcOrd="1" destOrd="0" presId="urn:microsoft.com/office/officeart/2005/8/layout/hierarchy2"/>
    <dgm:cxn modelId="{5D74D710-51BD-4D34-BB37-BF4D90E017B3}" srcId="{A7B4434C-125E-4953-A830-34DC817CB0B5}" destId="{E15A073A-A324-4198-B39B-FDED4E9E0823}" srcOrd="0" destOrd="0" parTransId="{322E54C5-064F-4EE6-89DC-0F10A139DC23}" sibTransId="{1D0C1766-B9EE-4773-AE11-873675A55274}"/>
    <dgm:cxn modelId="{C9357413-A344-4241-8C9B-0A79A3579679}" srcId="{3AFC0DE5-521E-481C-9BCE-70F6987269CC}" destId="{3F065431-F434-4022-94D0-6A927A532BA3}" srcOrd="0" destOrd="0" parTransId="{2E5BB043-BC6B-425F-B31B-1AD0EF2B272E}" sibTransId="{DEF26D1B-C233-498E-A4F8-8C9B2DB50C13}"/>
    <dgm:cxn modelId="{89B46014-FDD8-41AB-9079-8AE360AD7DB2}" type="presOf" srcId="{DF96D8D1-317B-423E-9071-C0138DAA1426}" destId="{CAB9A716-A841-43E5-8931-F66CA406EFDA}" srcOrd="1" destOrd="0" presId="urn:microsoft.com/office/officeart/2005/8/layout/hierarchy2"/>
    <dgm:cxn modelId="{767ACC14-1D9E-47FD-81A1-F02443AC0827}" srcId="{2D853708-788A-4575-8B81-96CC3C0E8D7E}" destId="{4EE62D5B-60AA-4C38-AF68-146C048C0B28}" srcOrd="0" destOrd="0" parTransId="{037CD430-9A75-492A-8C43-0BD1A47B1E39}" sibTransId="{1CA341C9-DB28-4112-BD7E-D689758A01B8}"/>
    <dgm:cxn modelId="{F8755716-9A0F-4432-86AC-46DAA2E0DB5C}" type="presOf" srcId="{AB977879-852C-497E-8ACE-D3352DA3B831}" destId="{71884F43-6727-4F5B-8FCB-0139E7333CC5}" srcOrd="0" destOrd="0" presId="urn:microsoft.com/office/officeart/2005/8/layout/hierarchy2"/>
    <dgm:cxn modelId="{5A78CA1B-8EEB-4011-8DA0-38CE68FC0CE4}" type="presOf" srcId="{389B54C1-D7C2-4E2E-BDAE-0FE0AF9A5089}" destId="{F87F4633-2208-4885-B3EA-8625057086E9}" srcOrd="0" destOrd="0" presId="urn:microsoft.com/office/officeart/2005/8/layout/hierarchy2"/>
    <dgm:cxn modelId="{5179E01B-1222-4CA9-B2E3-7703C03862E4}" type="presOf" srcId="{ECE1FE45-D699-4D07-AD7C-32917DC140B3}" destId="{68AB1A96-5643-48AE-BD5C-07384A14B136}" srcOrd="0" destOrd="0" presId="urn:microsoft.com/office/officeart/2005/8/layout/hierarchy2"/>
    <dgm:cxn modelId="{EA7B6E1C-BFFF-4E00-80E8-9A19B7064BFA}" type="presOf" srcId="{322E54C5-064F-4EE6-89DC-0F10A139DC23}" destId="{4B5F2FC6-0BBA-47F7-AA47-41BC9053879C}" srcOrd="1" destOrd="0" presId="urn:microsoft.com/office/officeart/2005/8/layout/hierarchy2"/>
    <dgm:cxn modelId="{FB0EB91D-50C4-499C-9E29-293B7C8252FB}" srcId="{3F065431-F434-4022-94D0-6A927A532BA3}" destId="{1D45D5BB-C0B5-4200-9BD9-C0D89287DE00}" srcOrd="0" destOrd="0" parTransId="{EF052FF7-5CE3-4D98-A912-9D67AF739BF7}" sibTransId="{3EC4FBB5-0C09-453E-A61F-FD5C3BBB186D}"/>
    <dgm:cxn modelId="{973AF21D-76ED-41D6-AFF9-27F8385007CB}" type="presOf" srcId="{037CD430-9A75-492A-8C43-0BD1A47B1E39}" destId="{0500B1BA-A851-4822-8D1B-35A2C2C87077}" srcOrd="0" destOrd="0" presId="urn:microsoft.com/office/officeart/2005/8/layout/hierarchy2"/>
    <dgm:cxn modelId="{43EBE21F-6512-4D34-A045-5C6F2200A76A}" type="presOf" srcId="{EF052FF7-5CE3-4D98-A912-9D67AF739BF7}" destId="{BA425D7F-4815-4DE4-A499-21E7C4A3B235}" srcOrd="0" destOrd="0" presId="urn:microsoft.com/office/officeart/2005/8/layout/hierarchy2"/>
    <dgm:cxn modelId="{F7C50620-5E13-4A87-BAA0-0E273B41B246}" type="presOf" srcId="{AB4578A7-F7C8-4BD9-850B-EEF53C43816F}" destId="{1D28F389-16AB-4837-8402-1572330415C6}" srcOrd="0" destOrd="0" presId="urn:microsoft.com/office/officeart/2005/8/layout/hierarchy2"/>
    <dgm:cxn modelId="{5FE2B620-029C-41EE-9D34-C5584F64D4B4}" type="presOf" srcId="{168B85F2-5BD5-4420-91FC-9A1CECDD77BC}" destId="{5958058D-5922-4A06-83F3-EDAB0DF66C3B}" srcOrd="0" destOrd="0" presId="urn:microsoft.com/office/officeart/2005/8/layout/hierarchy2"/>
    <dgm:cxn modelId="{13260621-3E37-485E-B7D7-AB47B3FDC3F8}" srcId="{FCB3930C-27CE-4710-9239-41111BDBBEA9}" destId="{D78F4B8F-CFEA-49C9-AF38-A456CA3EEBFC}" srcOrd="1" destOrd="0" parTransId="{4A5C6F28-DEF4-4AD8-B2E6-66663A712020}" sibTransId="{AC39F58C-2085-442B-9393-F86BFCFBAEC2}"/>
    <dgm:cxn modelId="{0E3F9321-F092-4604-8EDB-A6378CE803B9}" type="presOf" srcId="{1CA22859-1463-41EA-A331-327A8EA5D4F4}" destId="{7225EF82-9BAB-4A81-8920-5FB5E8690FBA}" srcOrd="0" destOrd="0" presId="urn:microsoft.com/office/officeart/2005/8/layout/hierarchy2"/>
    <dgm:cxn modelId="{1B375522-6CED-410F-B395-EB01CD1F29FA}" type="presOf" srcId="{7D79D8BC-4F1A-43CA-BD9B-7DE326722E2F}" destId="{3B9A5A75-9A8E-45D4-A393-E6FA759097C6}" srcOrd="0" destOrd="0" presId="urn:microsoft.com/office/officeart/2005/8/layout/hierarchy2"/>
    <dgm:cxn modelId="{8C3D0A23-7B75-40D5-AAF7-FD0540746775}" srcId="{5AD880BF-9D11-494D-8E08-9987ABFF6DC9}" destId="{7107D586-A5A3-4539-95BB-095F2DA3306E}" srcOrd="0" destOrd="0" parTransId="{94829C4E-3953-43BB-933D-6BDB42E3FB1E}" sibTransId="{CCFDC73D-82B4-48D7-AC80-220D09DC5712}"/>
    <dgm:cxn modelId="{3BA58523-31F7-4F04-9BD3-7D5288FDF63F}" type="presOf" srcId="{38F6D37E-F30B-4314-A40B-C24DDAC3F022}" destId="{35EBA24D-F915-43C2-ADE2-39D7CA80B303}" srcOrd="1" destOrd="0" presId="urn:microsoft.com/office/officeart/2005/8/layout/hierarchy2"/>
    <dgm:cxn modelId="{B9AA3824-C7CD-4FC3-94F6-23EC3B11EB5B}" type="presOf" srcId="{E2A164B3-D8FA-4417-B5AA-5ED4A310DDFC}" destId="{E35E63D0-1353-4819-8929-0762C3D1395C}" srcOrd="1" destOrd="0" presId="urn:microsoft.com/office/officeart/2005/8/layout/hierarchy2"/>
    <dgm:cxn modelId="{26DA6524-A389-4D1D-B14C-3E342F247CFC}" type="presOf" srcId="{8132950B-2B75-4AA1-92E1-3FAB134994CE}" destId="{36035E66-3303-40FE-B9DC-73AB9B51CE58}" srcOrd="0" destOrd="0" presId="urn:microsoft.com/office/officeart/2005/8/layout/hierarchy2"/>
    <dgm:cxn modelId="{F2BA6F25-1E47-4E96-BEF2-3E39D9A57DE7}" type="presOf" srcId="{121ADCB5-AD6C-44E7-963A-27E70FF14435}" destId="{E316F2EB-0DA6-42B6-8806-5BA242CA29C1}" srcOrd="0" destOrd="0" presId="urn:microsoft.com/office/officeart/2005/8/layout/hierarchy2"/>
    <dgm:cxn modelId="{EDD8B625-0316-42BD-81F5-AA46DB5C39BE}" srcId="{13A4FF84-5955-4617-8D90-518B96F79AF5}" destId="{0D2DF5FF-C995-471D-8F8E-84FB0930C8FA}" srcOrd="0" destOrd="0" parTransId="{00E421BD-4A5F-400F-B967-D38FA5495CF5}" sibTransId="{2FC62CAB-C61B-48AE-9DE1-AB0717C5765A}"/>
    <dgm:cxn modelId="{EA322827-4695-499D-A30F-110349FD89BA}" srcId="{BA80A1AF-10E5-470D-88BE-C88764A5A267}" destId="{BD2BF9AC-D61F-4FBC-B9B5-3ABA27C8FEBB}" srcOrd="0" destOrd="0" parTransId="{4DAD0EEC-0A50-4773-A2F4-57C058E2E6AA}" sibTransId="{CCB677FF-06BF-4C28-BCA7-A714F3CD40BC}"/>
    <dgm:cxn modelId="{F46E1D28-4AA8-455D-ADAF-FCB6FF039C92}" type="presOf" srcId="{5AD880BF-9D11-494D-8E08-9987ABFF6DC9}" destId="{2303EDB9-D1DB-49CB-B30D-52C836158537}" srcOrd="0" destOrd="0" presId="urn:microsoft.com/office/officeart/2005/8/layout/hierarchy2"/>
    <dgm:cxn modelId="{73AEEE28-03ED-4D4B-998F-AD4885E39E05}" type="presOf" srcId="{B658F85D-AD3B-4951-A71E-89BB950CA910}" destId="{BC3C787E-CCC6-4E4C-90A3-00F497AEF1FB}" srcOrd="0" destOrd="0" presId="urn:microsoft.com/office/officeart/2005/8/layout/hierarchy2"/>
    <dgm:cxn modelId="{FC25512A-C603-4DD0-AE43-7E0C95F3660F}" type="presOf" srcId="{55D143C5-506C-48D7-AFE1-0DA5A5F9CDED}" destId="{6CCE0B80-79A2-4FF4-AE80-ECC7865695C4}" srcOrd="1" destOrd="0" presId="urn:microsoft.com/office/officeart/2005/8/layout/hierarchy2"/>
    <dgm:cxn modelId="{5D44C22A-7415-4913-9E27-7F28B4EB2BCE}" type="presOf" srcId="{336F5A71-5B8F-4B2C-AB6C-9C2AE48E2837}" destId="{68D246B7-84A4-4944-88F5-7321AEBBD0B1}" srcOrd="1" destOrd="0" presId="urn:microsoft.com/office/officeart/2005/8/layout/hierarchy2"/>
    <dgm:cxn modelId="{32D6562B-1B2D-4EAF-84D6-27C7F9627C1D}" type="presOf" srcId="{E15A073A-A324-4198-B39B-FDED4E9E0823}" destId="{31F1AF76-B301-4AB5-A57E-8A88909B775D}" srcOrd="0" destOrd="0" presId="urn:microsoft.com/office/officeart/2005/8/layout/hierarchy2"/>
    <dgm:cxn modelId="{65E07D2B-4275-4948-948E-95362DD1C12B}" type="presOf" srcId="{3A94564D-7ABB-4D2D-8FD9-D4E54C35A9E6}" destId="{B2419989-AA85-4D61-8D4B-DF3BEBE6D8C4}" srcOrd="1" destOrd="0" presId="urn:microsoft.com/office/officeart/2005/8/layout/hierarchy2"/>
    <dgm:cxn modelId="{E3869F2B-91FD-4195-920A-74487D171FAC}" type="presOf" srcId="{4A5C6F28-DEF4-4AD8-B2E6-66663A712020}" destId="{05F995AB-629F-40DE-AAD1-93C4FE2A02FB}" srcOrd="1" destOrd="0" presId="urn:microsoft.com/office/officeart/2005/8/layout/hierarchy2"/>
    <dgm:cxn modelId="{08004A2C-2F71-43F7-A70F-AA1EDBEE8EC8}" type="presOf" srcId="{A0392CB3-E530-4043-B65A-AE775FD3E0A7}" destId="{D67AB141-BBED-4461-8491-CCAF334BBBCC}" srcOrd="1" destOrd="0" presId="urn:microsoft.com/office/officeart/2005/8/layout/hierarchy2"/>
    <dgm:cxn modelId="{080C9D2D-5353-4E1D-A020-805FBE0BF524}" type="presOf" srcId="{D84308BB-7F0E-4018-B074-67C279E2A61C}" destId="{AF5BA34F-2052-4222-9B48-46714A7A4FB4}" srcOrd="1" destOrd="0" presId="urn:microsoft.com/office/officeart/2005/8/layout/hierarchy2"/>
    <dgm:cxn modelId="{AB8AAE2D-19B6-477D-8965-9E7DF3B7E211}" type="presOf" srcId="{D40F90D5-4B56-4442-BDD4-2F074753F6AF}" destId="{F08AFCE5-B364-4E16-8B67-0F3E4E3DEE8C}" srcOrd="0" destOrd="0" presId="urn:microsoft.com/office/officeart/2005/8/layout/hierarchy2"/>
    <dgm:cxn modelId="{4CB8AE2D-57F5-4D95-A2BF-71C3FFDB066E}" type="presOf" srcId="{4DAD0EEC-0A50-4773-A2F4-57C058E2E6AA}" destId="{0334862E-B394-432F-BDEE-9795D8757DCC}" srcOrd="1" destOrd="0" presId="urn:microsoft.com/office/officeart/2005/8/layout/hierarchy2"/>
    <dgm:cxn modelId="{B0EEBF2D-1FD7-498F-A756-D700D97B8921}" type="presOf" srcId="{7107D586-A5A3-4539-95BB-095F2DA3306E}" destId="{13515D49-74A8-4EBD-8F8C-A37D14BC89CA}" srcOrd="0" destOrd="0" presId="urn:microsoft.com/office/officeart/2005/8/layout/hierarchy2"/>
    <dgm:cxn modelId="{90AFD830-128C-4F48-BC6F-3EC3953ECEF0}" type="presOf" srcId="{5693CF0B-4E01-47AC-B066-DD4707A75F15}" destId="{CD50F509-5787-42F5-9D94-0F0929750A0D}" srcOrd="1" destOrd="0" presId="urn:microsoft.com/office/officeart/2005/8/layout/hierarchy2"/>
    <dgm:cxn modelId="{799E4F31-33A9-431A-B4FA-15315A52B242}" type="presOf" srcId="{B119B9F4-65DC-4214-B64B-85727F40FFF7}" destId="{6236F8A3-9F72-4C46-8576-6784B66CCF2F}" srcOrd="1" destOrd="0" presId="urn:microsoft.com/office/officeart/2005/8/layout/hierarchy2"/>
    <dgm:cxn modelId="{7043CC33-87B8-4EC4-A45E-D212F85F104A}" srcId="{AB977879-852C-497E-8ACE-D3352DA3B831}" destId="{E91D6FE9-4030-4057-9BA5-8B3867E96D39}" srcOrd="1" destOrd="0" parTransId="{AA6685D1-F010-405F-ACA6-3DFE08BDFC3F}" sibTransId="{2C164AFD-3FF2-4840-BEE7-88FF2CE3FE4F}"/>
    <dgm:cxn modelId="{9C4D5734-C15E-484F-A674-6CF84D27BF92}" srcId="{E91D6FE9-4030-4057-9BA5-8B3867E96D39}" destId="{6998A216-994E-442E-A452-C1F0736EFA5F}" srcOrd="0" destOrd="0" parTransId="{2B106A74-9EB9-46A3-99A3-44C2C413BD44}" sibTransId="{92622917-7861-4AEA-8F55-18CDFC410BB6}"/>
    <dgm:cxn modelId="{2EB55734-6A45-46EA-BF71-318CC13E8B65}" type="presOf" srcId="{94829C4E-3953-43BB-933D-6BDB42E3FB1E}" destId="{7EFC6878-19F3-468D-A542-21D898A1AC9B}" srcOrd="0" destOrd="0" presId="urn:microsoft.com/office/officeart/2005/8/layout/hierarchy2"/>
    <dgm:cxn modelId="{1FD6A034-B9D5-4D65-AE4E-2190DE79C533}" srcId="{95B39038-E8CD-4A70-839F-235B184D7F0E}" destId="{5838D2D3-0D6A-4DF4-94D7-AAA78D52C84B}" srcOrd="1" destOrd="0" parTransId="{1665AB17-9531-45D7-B4FE-3FE067E6AD75}" sibTransId="{1144A803-4D26-446B-A67A-E6E15B8DAFE6}"/>
    <dgm:cxn modelId="{978D0435-CF6D-4999-BD25-D98CE846D064}" type="presOf" srcId="{5A8D8412-CA42-44FB-899B-02CDDD1C1461}" destId="{C9A52960-5EBE-4011-8EBE-5F3234D97B6F}" srcOrd="0" destOrd="0" presId="urn:microsoft.com/office/officeart/2005/8/layout/hierarchy2"/>
    <dgm:cxn modelId="{16712535-E210-4F6C-96FD-6CF37832DE17}" type="presOf" srcId="{6998A216-994E-442E-A452-C1F0736EFA5F}" destId="{9385AC10-FE97-41E1-9CB5-379AB4B1CA3D}" srcOrd="0" destOrd="0" presId="urn:microsoft.com/office/officeart/2005/8/layout/hierarchy2"/>
    <dgm:cxn modelId="{87604335-3744-4FC1-A9E9-955E3A90995C}" type="presOf" srcId="{D72B1103-D228-480A-B0F0-8FD240817596}" destId="{C52D6A2F-9705-4FDF-9518-1EC483773920}" srcOrd="0" destOrd="0" presId="urn:microsoft.com/office/officeart/2005/8/layout/hierarchy2"/>
    <dgm:cxn modelId="{E3108435-F589-49EF-8AB0-75BC729E5F71}" type="presOf" srcId="{E1B293CD-5E26-4E4C-ABDD-A910995B480C}" destId="{70E02C6F-C406-4AC3-B068-AFB10C5F7540}" srcOrd="1" destOrd="0" presId="urn:microsoft.com/office/officeart/2005/8/layout/hierarchy2"/>
    <dgm:cxn modelId="{916F3337-F37D-4D02-901A-BB7400689BEE}" type="presOf" srcId="{F95DA0E7-E259-45E1-AEC2-E767BBF014BD}" destId="{18F70EFE-A2FC-48E8-9B1E-844E1CA1A58F}" srcOrd="1" destOrd="0" presId="urn:microsoft.com/office/officeart/2005/8/layout/hierarchy2"/>
    <dgm:cxn modelId="{21EE7F37-FB63-4E7A-984F-28FDE55F2DED}" type="presOf" srcId="{2524B2D1-DFE9-4DEB-8343-60CE6BC1D277}" destId="{804BA52C-8B84-43E0-A45C-B118833969E7}" srcOrd="0" destOrd="0" presId="urn:microsoft.com/office/officeart/2005/8/layout/hierarchy2"/>
    <dgm:cxn modelId="{263DC138-F588-40B4-A608-BD456CE735EA}" type="presOf" srcId="{055CD86D-6EDF-4D38-8947-E64B4CCAE4C4}" destId="{4C5EAE8A-A3AB-4175-B25C-68915BFD8DF4}" srcOrd="1" destOrd="0" presId="urn:microsoft.com/office/officeart/2005/8/layout/hierarchy2"/>
    <dgm:cxn modelId="{87E7EF38-F32F-4B43-9C96-BC6717DFD8AE}" type="presOf" srcId="{4DAD0EEC-0A50-4773-A2F4-57C058E2E6AA}" destId="{E93765D1-A12B-4788-B614-12BC2079B56C}" srcOrd="0" destOrd="0" presId="urn:microsoft.com/office/officeart/2005/8/layout/hierarchy2"/>
    <dgm:cxn modelId="{09440539-46FA-4B47-8CCA-B0C101AB15A5}" type="presOf" srcId="{471AC4CE-4A80-43F5-A19A-47B56E252344}" destId="{3DAB7B94-9499-4E15-8742-D79F20E6120A}" srcOrd="0" destOrd="0" presId="urn:microsoft.com/office/officeart/2005/8/layout/hierarchy2"/>
    <dgm:cxn modelId="{B70BDF39-DF0B-48C9-B3E1-648D9939987C}" srcId="{24E4298F-F12A-45D8-A0CF-643795DF5056}" destId="{95B39038-E8CD-4A70-839F-235B184D7F0E}" srcOrd="0" destOrd="0" parTransId="{168B85F2-5BD5-4420-91FC-9A1CECDD77BC}" sibTransId="{25D43B5C-ED8A-4D4A-8A81-FB660D0B48F3}"/>
    <dgm:cxn modelId="{FB10F53A-1635-45D1-B30B-C67AAB7C6854}" type="presOf" srcId="{18E12971-F3C4-49F6-9034-4160F2336B85}" destId="{3A586A5A-B66F-45CD-AB14-3B69640E96EC}" srcOrd="0" destOrd="0" presId="urn:microsoft.com/office/officeart/2005/8/layout/hierarchy2"/>
    <dgm:cxn modelId="{0B3B183B-6480-486B-8CB5-0677C84F9236}" srcId="{0D2DF5FF-C995-471D-8F8E-84FB0930C8FA}" destId="{BDF637B4-01B0-4D2C-B79A-91204F1F61EA}" srcOrd="0" destOrd="0" parTransId="{2E26ADCF-CD47-42EA-AF54-4555B17CFF9E}" sibTransId="{69904674-83AB-48A9-858F-237824747A6A}"/>
    <dgm:cxn modelId="{46FC153F-D492-48E2-9A03-166A370E6FB2}" type="presOf" srcId="{E42A0411-702A-471F-9F75-977EE668A9BE}" destId="{A3FCC464-4F4B-4F14-8B99-8D0D6237A65D}" srcOrd="0" destOrd="0" presId="urn:microsoft.com/office/officeart/2005/8/layout/hierarchy2"/>
    <dgm:cxn modelId="{AD0E163F-C36E-41B5-A49D-44593E08CCC7}" srcId="{95B39038-E8CD-4A70-839F-235B184D7F0E}" destId="{471AC4CE-4A80-43F5-A19A-47B56E252344}" srcOrd="0" destOrd="0" parTransId="{38F6D37E-F30B-4314-A40B-C24DDAC3F022}" sibTransId="{DB897A15-990D-40B1-A0D7-B04C91563D14}"/>
    <dgm:cxn modelId="{E9AB1E3F-1566-4C35-A489-EC71E37B43E1}" type="presOf" srcId="{4B3DF9AE-2B9F-48BA-B69F-7DAA13AE19AE}" destId="{5F6BA543-4E4C-4286-8B04-1DEF738A30EE}" srcOrd="1" destOrd="0" presId="urn:microsoft.com/office/officeart/2005/8/layout/hierarchy2"/>
    <dgm:cxn modelId="{448C415E-F9B9-48FB-AFC8-E28EE4314210}" type="presOf" srcId="{D2C71C0E-B631-4E4E-AAE9-D3EFF22747B2}" destId="{2135A45A-0654-4FE6-9A13-29D89E45DDF6}" srcOrd="1" destOrd="0" presId="urn:microsoft.com/office/officeart/2005/8/layout/hierarchy2"/>
    <dgm:cxn modelId="{3591615E-2BD4-4CAA-B749-C9E0F21A0B75}" srcId="{BDF637B4-01B0-4D2C-B79A-91204F1F61EA}" destId="{52CBDB72-E9F2-48F7-B4EF-69B3747C0FAA}" srcOrd="1" destOrd="0" parTransId="{D72B1103-D228-480A-B0F0-8FD240817596}" sibTransId="{00C5FA69-93D5-4AD2-B145-2701911E83FA}"/>
    <dgm:cxn modelId="{97CC435E-5925-42CD-9AF5-359820E931CB}" srcId="{26359102-1B25-42C5-8C5D-FF97D2399FD3}" destId="{389B54C1-D7C2-4E2E-BDAE-0FE0AF9A5089}" srcOrd="1" destOrd="0" parTransId="{55D143C5-506C-48D7-AFE1-0DA5A5F9CDED}" sibTransId="{83D8FC00-0A1E-43B9-99BE-608AA31DFE1C}"/>
    <dgm:cxn modelId="{6529025F-DA37-4076-8892-D8C7F6D0F055}" type="presOf" srcId="{34BAD4DF-F883-4E17-B72D-9E00C1E4CF4F}" destId="{786D1272-F815-4F12-9242-C4160B6ACA7E}" srcOrd="0" destOrd="0" presId="urn:microsoft.com/office/officeart/2005/8/layout/hierarchy2"/>
    <dgm:cxn modelId="{6421C35F-422D-46E4-8AF1-6F81FB781639}" srcId="{24E4298F-F12A-45D8-A0CF-643795DF5056}" destId="{BA80A1AF-10E5-470D-88BE-C88764A5A267}" srcOrd="1" destOrd="0" parTransId="{2465639D-DDBE-4780-9905-DFE628A28CD2}" sibTransId="{598ADA70-6B08-4F10-832C-CC6C0D7C8E77}"/>
    <dgm:cxn modelId="{F6780760-3BDD-4C6D-B266-E90D5BAE7F94}" srcId="{A7B4434C-125E-4953-A830-34DC817CB0B5}" destId="{D40F90D5-4B56-4442-BDD4-2F074753F6AF}" srcOrd="1" destOrd="0" parTransId="{F5E69962-4730-44A2-9A8A-B18F2E249EBB}" sibTransId="{B03988E4-7944-4590-A2C1-3E89D146DB9C}"/>
    <dgm:cxn modelId="{A9344D61-D797-4153-AE86-61F414AA90F1}" type="presOf" srcId="{9B50C3A8-E7E8-43AB-8D7B-D5F4C9BD2ED5}" destId="{F040EF1A-B0CE-4B78-BC11-03E774BA50E3}" srcOrd="1" destOrd="0" presId="urn:microsoft.com/office/officeart/2005/8/layout/hierarchy2"/>
    <dgm:cxn modelId="{751AD841-C7E4-4E04-86B6-E7CB3320439C}" type="presOf" srcId="{D9C40226-BC20-4485-8DDE-52B7D9FD0AEA}" destId="{E03E8BBA-0E9F-41F2-BD0B-DA466C86FB3A}" srcOrd="0" destOrd="0" presId="urn:microsoft.com/office/officeart/2005/8/layout/hierarchy2"/>
    <dgm:cxn modelId="{7E0BE141-9FB7-44A0-9EFC-5E3838132AFC}" type="presOf" srcId="{DAAB4381-3C43-44D4-9014-03C54D15704C}" destId="{73E1BA59-8E80-43E8-A3FC-7BBC4AEC957A}" srcOrd="1" destOrd="0" presId="urn:microsoft.com/office/officeart/2005/8/layout/hierarchy2"/>
    <dgm:cxn modelId="{B8CE3042-6D2C-45BF-BF3F-355A41A018C4}" type="presOf" srcId="{391FB204-5F28-4C4E-8077-02090849CA58}" destId="{6B330AFB-3786-4F6F-A31B-E284B1AF7850}" srcOrd="0" destOrd="0" presId="urn:microsoft.com/office/officeart/2005/8/layout/hierarchy2"/>
    <dgm:cxn modelId="{34750C63-D3D9-46D8-82C0-70EB7642D3D2}" type="presOf" srcId="{59F9676D-AF77-4928-A469-E1843D15619A}" destId="{B7D657B8-9131-4011-AAC6-B841D7087EC5}" srcOrd="1" destOrd="0" presId="urn:microsoft.com/office/officeart/2005/8/layout/hierarchy2"/>
    <dgm:cxn modelId="{0F98A843-D1B4-4F61-A630-99143FCAEA33}" type="presOf" srcId="{EB216FC3-0B82-488C-84DC-F27C3DEAD5FF}" destId="{E57A54EF-F9AF-4E8A-B0BA-8556293F8F45}" srcOrd="0" destOrd="0" presId="urn:microsoft.com/office/officeart/2005/8/layout/hierarchy2"/>
    <dgm:cxn modelId="{0AFDD643-1DBC-4F49-8412-D3D4BD31FAD0}" type="presOf" srcId="{E2A164B3-D8FA-4417-B5AA-5ED4A310DDFC}" destId="{46C28D2E-567F-42A7-BB83-D93909F1F6D0}" srcOrd="0" destOrd="0" presId="urn:microsoft.com/office/officeart/2005/8/layout/hierarchy2"/>
    <dgm:cxn modelId="{C96DB745-D5A6-48A9-B097-B5135C2B7A87}" type="presOf" srcId="{3249609A-2CAE-4156-A6F6-B773761A12BE}" destId="{7A4807D1-1A74-488D-A721-D274BE7DA0CB}" srcOrd="1" destOrd="0" presId="urn:microsoft.com/office/officeart/2005/8/layout/hierarchy2"/>
    <dgm:cxn modelId="{B8C39B46-50FF-4084-979B-C6F1FF7EE639}" type="presOf" srcId="{8F36457C-8BF9-4A97-A77E-623A79863BC8}" destId="{E346E21D-C2C4-40BB-A9F9-BCD4431252D8}" srcOrd="1" destOrd="0" presId="urn:microsoft.com/office/officeart/2005/8/layout/hierarchy2"/>
    <dgm:cxn modelId="{55E51847-B629-4F10-A57D-05DDEDF498A8}" type="presOf" srcId="{D8F921C9-3CE9-49C8-BDD4-791954FF7A8F}" destId="{BB0831A4-C13A-4D2D-9C70-207EEB647439}" srcOrd="0" destOrd="0" presId="urn:microsoft.com/office/officeart/2005/8/layout/hierarchy2"/>
    <dgm:cxn modelId="{E48E4A67-0C70-4127-8A30-7A1A015AB8E8}" srcId="{4EE62D5B-60AA-4C38-AF68-146C048C0B28}" destId="{90CDA94F-EDE4-486C-BB51-AE268DB225CC}" srcOrd="0" destOrd="0" parTransId="{9B50C3A8-E7E8-43AB-8D7B-D5F4C9BD2ED5}" sibTransId="{9A51FD6A-A2FB-419A-9655-556E129EB30B}"/>
    <dgm:cxn modelId="{89730068-717C-4965-8BB8-709318E131F1}" srcId="{7107D586-A5A3-4539-95BB-095F2DA3306E}" destId="{18E12971-F3C4-49F6-9034-4160F2336B85}" srcOrd="1" destOrd="0" parTransId="{E2A164B3-D8FA-4417-B5AA-5ED4A310DDFC}" sibTransId="{2398A70B-3414-4A88-A043-3F6AAD44FB7A}"/>
    <dgm:cxn modelId="{C5046168-3D3B-48B9-B83A-3892A0F0F960}" type="presOf" srcId="{F2A0AEB6-54EC-4928-8B26-1EBCD260355E}" destId="{BD874FF6-629E-4D55-A0DD-40BF3DE8BD09}" srcOrd="0" destOrd="0" presId="urn:microsoft.com/office/officeart/2005/8/layout/hierarchy2"/>
    <dgm:cxn modelId="{22FDA649-D93B-4676-85C3-049377BC8E42}" type="presOf" srcId="{2B106A74-9EB9-46A3-99A3-44C2C413BD44}" destId="{0AE62D5D-2699-4A27-9C26-A4E5E3A76135}" srcOrd="1" destOrd="0" presId="urn:microsoft.com/office/officeart/2005/8/layout/hierarchy2"/>
    <dgm:cxn modelId="{E1585F6A-0B34-48D1-A01A-2762D111719F}" type="presOf" srcId="{0BCC45FA-E8CC-4E96-8A87-266F5FF88A5F}" destId="{003B2D67-9A5B-4B6C-9047-F5DF06A267F1}" srcOrd="0" destOrd="0" presId="urn:microsoft.com/office/officeart/2005/8/layout/hierarchy2"/>
    <dgm:cxn modelId="{3FCC8E4A-9E59-4F28-B3AD-F30F21C317EE}" type="presOf" srcId="{4EE62D5B-60AA-4C38-AF68-146C048C0B28}" destId="{BC6F9B94-03FE-4F49-8F11-949675930C8C}" srcOrd="0" destOrd="0" presId="urn:microsoft.com/office/officeart/2005/8/layout/hierarchy2"/>
    <dgm:cxn modelId="{5957A46A-3219-44EB-8E13-F613486EA9B8}" type="presOf" srcId="{E29F4E30-049F-4800-95DD-D2B54291E2B0}" destId="{7A624B53-EBFB-4EF8-AEEF-8987C89D3A47}" srcOrd="1" destOrd="0" presId="urn:microsoft.com/office/officeart/2005/8/layout/hierarchy2"/>
    <dgm:cxn modelId="{A1F29D6B-2997-45C3-81EF-A509FD994F59}" srcId="{1D45D5BB-C0B5-4200-9BD9-C0D89287DE00}" destId="{0880014E-766A-461B-B3A6-31D45E6AB643}" srcOrd="1" destOrd="0" parTransId="{4FAA63A4-DD2D-4760-90F5-9D4DF6E1630B}" sibTransId="{46C4DC40-4524-4F4B-AC20-8F6B8D38A61E}"/>
    <dgm:cxn modelId="{FC002A4C-E8F3-4381-82CB-41D7B1D02796}" type="presOf" srcId="{2FA3A117-1D10-4C1A-B1D9-40E43439513B}" destId="{BE25092E-8814-42C7-B586-33164491A097}" srcOrd="1" destOrd="0" presId="urn:microsoft.com/office/officeart/2005/8/layout/hierarchy2"/>
    <dgm:cxn modelId="{25D36F6D-7009-4B9C-B532-8AB18B152EC7}" type="presOf" srcId="{16B92FBE-B1DB-45FC-9D1F-B1674E192043}" destId="{85AD5C6F-FCD0-4103-8015-47EBB26A578F}" srcOrd="0" destOrd="0" presId="urn:microsoft.com/office/officeart/2005/8/layout/hierarchy2"/>
    <dgm:cxn modelId="{54D5CA4D-5046-485F-AF7C-CBFBBD2BEBAA}" type="presOf" srcId="{52CBDB72-E9F2-48F7-B4EF-69B3747C0FAA}" destId="{3581EF60-18DB-419F-AD01-1EB26B441351}" srcOrd="0" destOrd="0" presId="urn:microsoft.com/office/officeart/2005/8/layout/hierarchy2"/>
    <dgm:cxn modelId="{687A046F-24BA-4F2A-8B85-225E2C82356B}" srcId="{16B92FBE-B1DB-45FC-9D1F-B1674E192043}" destId="{59759F23-B73E-4102-9B4D-1179CA5BCFFF}" srcOrd="0" destOrd="0" parTransId="{B213B841-C7AB-4C73-AAB7-F8B21116E2D5}" sibTransId="{E2140ED7-7D29-499E-BC22-A580B5DE5F74}"/>
    <dgm:cxn modelId="{2E12A06F-6759-4952-BB40-7E2F0F9EFA5B}" type="presOf" srcId="{DF96D8D1-317B-423E-9071-C0138DAA1426}" destId="{1F9174BA-B087-4083-85D3-EC7A003F6EC7}" srcOrd="0" destOrd="0" presId="urn:microsoft.com/office/officeart/2005/8/layout/hierarchy2"/>
    <dgm:cxn modelId="{B57D9170-F663-486B-A670-96A1110739D7}" type="presOf" srcId="{F95DA0E7-E259-45E1-AEC2-E767BBF014BD}" destId="{82EC8EE8-5CF9-4357-8EEA-FF19AAC32C77}" srcOrd="0" destOrd="0" presId="urn:microsoft.com/office/officeart/2005/8/layout/hierarchy2"/>
    <dgm:cxn modelId="{D69A1671-D104-4F60-B60B-A172F20C845F}" type="presOf" srcId="{8F36457C-8BF9-4A97-A77E-623A79863BC8}" destId="{B009EB18-94AD-4E71-88BB-3F346C84FD4B}" srcOrd="0" destOrd="0" presId="urn:microsoft.com/office/officeart/2005/8/layout/hierarchy2"/>
    <dgm:cxn modelId="{620A3C71-BEE2-4DB1-B334-B0652CEC3822}" type="presOf" srcId="{3E7BC509-BFC9-435C-86F6-4E1D87E4493B}" destId="{67B6EB46-7228-4B72-9AAE-729672EE78B3}" srcOrd="0" destOrd="0" presId="urn:microsoft.com/office/officeart/2005/8/layout/hierarchy2"/>
    <dgm:cxn modelId="{73EE7051-D73B-4387-9BAF-D81B744B5A4F}" type="presOf" srcId="{4FAA63A4-DD2D-4760-90F5-9D4DF6E1630B}" destId="{4969D367-A776-448B-9F4B-F750271A8789}" srcOrd="1" destOrd="0" presId="urn:microsoft.com/office/officeart/2005/8/layout/hierarchy2"/>
    <dgm:cxn modelId="{301EA151-61BB-4C3B-884F-4C1781B5A14A}" type="presOf" srcId="{5838D2D3-0D6A-4DF4-94D7-AAA78D52C84B}" destId="{490D9DBF-DE00-48FE-AA0E-23CF004CC49C}" srcOrd="0" destOrd="0" presId="urn:microsoft.com/office/officeart/2005/8/layout/hierarchy2"/>
    <dgm:cxn modelId="{C798B152-7EB2-414E-9E61-CF73DB9E6251}" type="presOf" srcId="{A6CEF7DD-8248-455C-A192-8083509BB2C7}" destId="{2968CA19-E20E-4A37-9528-7DFCAE17E96B}" srcOrd="0" destOrd="0" presId="urn:microsoft.com/office/officeart/2005/8/layout/hierarchy2"/>
    <dgm:cxn modelId="{9624D652-3BF9-4F0F-B885-73E85F9B57FA}" type="presOf" srcId="{BD2BF9AC-D61F-4FBC-B9B5-3ABA27C8FEBB}" destId="{4F601D4D-91FB-4997-8939-AED7B8B505C3}" srcOrd="0" destOrd="0" presId="urn:microsoft.com/office/officeart/2005/8/layout/hierarchy2"/>
    <dgm:cxn modelId="{EE212E74-6AB1-4F37-B3A1-47F5BF99C12A}" type="presOf" srcId="{FD00F37A-B0E5-40A1-B9E5-AB4BFC575753}" destId="{1E6D3E4D-E03E-4994-99B7-97F8517FD405}" srcOrd="0" destOrd="0" presId="urn:microsoft.com/office/officeart/2005/8/layout/hierarchy2"/>
    <dgm:cxn modelId="{EFFB3254-E24B-4FB0-B218-F1242F2A760F}" type="presOf" srcId="{037CD430-9A75-492A-8C43-0BD1A47B1E39}" destId="{FFF3102F-B6DF-4865-8696-59E0E3891480}" srcOrd="1" destOrd="0" presId="urn:microsoft.com/office/officeart/2005/8/layout/hierarchy2"/>
    <dgm:cxn modelId="{744AD454-0821-4216-AAC8-73F1380AB620}" type="presOf" srcId="{73F3929F-91BE-4F71-9CF5-6EA08101500B}" destId="{5997F20D-15BB-492E-B8A4-C8E3D5EBBBA4}" srcOrd="0" destOrd="0" presId="urn:microsoft.com/office/officeart/2005/8/layout/hierarchy2"/>
    <dgm:cxn modelId="{9CC6D854-755D-4965-828B-3607A11204DC}" type="presOf" srcId="{9B50C3A8-E7E8-43AB-8D7B-D5F4C9BD2ED5}" destId="{23124C4D-B8C0-4F52-9683-842D7D70B7D8}" srcOrd="0" destOrd="0" presId="urn:microsoft.com/office/officeart/2005/8/layout/hierarchy2"/>
    <dgm:cxn modelId="{E1CD4375-F743-4D03-8399-BCCE13F05E3D}" type="presOf" srcId="{336F5A71-5B8F-4B2C-AB6C-9C2AE48E2837}" destId="{B087FCF1-26E8-414A-84FD-2FAA79C65F18}" srcOrd="0" destOrd="0" presId="urn:microsoft.com/office/officeart/2005/8/layout/hierarchy2"/>
    <dgm:cxn modelId="{CFE27A55-42CB-4E8C-A98C-669B62908B2D}" type="presOf" srcId="{3F065431-F434-4022-94D0-6A927A532BA3}" destId="{6A890F30-6881-4104-BADC-4B54C33A772B}" srcOrd="0" destOrd="0" presId="urn:microsoft.com/office/officeart/2005/8/layout/hierarchy2"/>
    <dgm:cxn modelId="{C555B575-FB4D-415C-A4D2-ABA6E1952C81}" srcId="{3AFC0DE5-521E-481C-9BCE-70F6987269CC}" destId="{5AD880BF-9D11-494D-8E08-9987ABFF6DC9}" srcOrd="1" destOrd="0" parTransId="{3A94564D-7ABB-4D2D-8FD9-D4E54C35A9E6}" sibTransId="{EBB6F961-585C-491E-B728-D0FE2C28B662}"/>
    <dgm:cxn modelId="{E0899156-FBC8-4224-AF8B-F4DC6DC28647}" type="presOf" srcId="{EF052FF7-5CE3-4D98-A912-9D67AF739BF7}" destId="{14311C9B-010B-4349-A563-37A3A854C609}" srcOrd="1" destOrd="0" presId="urn:microsoft.com/office/officeart/2005/8/layout/hierarchy2"/>
    <dgm:cxn modelId="{F592F676-C557-41CB-98CB-B53357C3A5F5}" type="presOf" srcId="{D72B1103-D228-480A-B0F0-8FD240817596}" destId="{0240F91C-408A-4F9E-809D-E2366E44F1D8}" srcOrd="1" destOrd="0" presId="urn:microsoft.com/office/officeart/2005/8/layout/hierarchy2"/>
    <dgm:cxn modelId="{A6E37757-5932-4C5F-98D1-4BC9685ED75B}" type="presOf" srcId="{E5C8EE0C-ECE1-4DB8-BCAB-DBA26184DFC8}" destId="{8FCB65A3-E3B2-4D70-A612-500D3AEF8D44}" srcOrd="0" destOrd="0" presId="urn:microsoft.com/office/officeart/2005/8/layout/hierarchy2"/>
    <dgm:cxn modelId="{85DE8957-55E8-4D88-93B5-4FA009BBAA61}" srcId="{FCB3930C-27CE-4710-9239-41111BDBBEA9}" destId="{0A87199D-622C-4768-A890-6CAABDB473ED}" srcOrd="0" destOrd="0" parTransId="{2CFF38A8-DFBD-4F63-BCA4-33B4AAB5FA5C}" sibTransId="{0E9B7121-CE8B-4273-A526-4B6D28BD6FF0}"/>
    <dgm:cxn modelId="{C72ABB58-CCF8-40AD-8DAF-59BFD0ED4639}" type="presOf" srcId="{F5856DE0-1A8A-4B2B-9914-3EB636DD61E2}" destId="{4BCD423A-9F30-480D-AFB2-414B90847090}" srcOrd="0" destOrd="0" presId="urn:microsoft.com/office/officeart/2005/8/layout/hierarchy2"/>
    <dgm:cxn modelId="{F713F758-4AC6-44E2-9E29-3A90527ABDCA}" type="presOf" srcId="{F5E69962-4730-44A2-9A8A-B18F2E249EBB}" destId="{CE89E11B-B2A6-40B9-A802-2FF5AB53C46B}" srcOrd="0" destOrd="0" presId="urn:microsoft.com/office/officeart/2005/8/layout/hierarchy2"/>
    <dgm:cxn modelId="{32722B7A-0566-4130-82CA-DD66FADB95B1}" srcId="{8B3718E4-F80D-437E-84D7-B22D56537A1B}" destId="{6E047ECE-A02A-44EC-BC49-281675CCF335}" srcOrd="0" destOrd="0" parTransId="{E29F4E30-049F-4800-95DD-D2B54291E2B0}" sibTransId="{B16B60BF-6C6A-41E3-B0DE-1BD119081417}"/>
    <dgm:cxn modelId="{96A66C7A-22D3-4DAD-B831-4FC3A49CEA38}" type="presOf" srcId="{3276763F-A253-44E8-9F42-AE169E7E7992}" destId="{BBE05A01-F6EA-486F-8973-87213CD9B78B}" srcOrd="1" destOrd="0" presId="urn:microsoft.com/office/officeart/2005/8/layout/hierarchy2"/>
    <dgm:cxn modelId="{44BE427D-BACF-440F-B022-79B95B624AD9}" srcId="{EB216FC3-0B82-488C-84DC-F27C3DEAD5FF}" destId="{1A448C79-D4E2-4C1B-9ED6-0B9E3E3C7DFC}" srcOrd="0" destOrd="0" parTransId="{1CA22859-1463-41EA-A331-327A8EA5D4F4}" sibTransId="{3C575C55-50D4-45E5-8ACD-BD9756613E65}"/>
    <dgm:cxn modelId="{509ED380-3963-4532-AF26-87A0B492EB1B}" type="presOf" srcId="{B658F85D-AD3B-4951-A71E-89BB950CA910}" destId="{0137375E-EC76-458D-9939-44BAFA4CE85E}" srcOrd="1" destOrd="0" presId="urn:microsoft.com/office/officeart/2005/8/layout/hierarchy2"/>
    <dgm:cxn modelId="{CC585982-1313-48EA-A0E1-815038C393C4}" type="presOf" srcId="{947AF5E0-F9E3-4556-9FD1-CE71904B35CD}" destId="{E8452BBA-9BB8-4588-A97D-28F09EC2770A}" srcOrd="1" destOrd="0" presId="urn:microsoft.com/office/officeart/2005/8/layout/hierarchy2"/>
    <dgm:cxn modelId="{D2A27383-F287-4A8E-B9D6-791064D88DAF}" type="presOf" srcId="{3A94564D-7ABB-4D2D-8FD9-D4E54C35A9E6}" destId="{2B27BC2F-CB75-4B2E-B902-0988D85BF4BA}" srcOrd="0" destOrd="0" presId="urn:microsoft.com/office/officeart/2005/8/layout/hierarchy2"/>
    <dgm:cxn modelId="{83591484-A412-435A-85CD-4D8241529FC2}" srcId="{90CDA94F-EDE4-486C-BB51-AE268DB225CC}" destId="{26F6641C-0822-4FB8-88AB-F7F181C26D95}" srcOrd="1" destOrd="0" parTransId="{0174A99D-E372-4B60-AD0E-01B79680AB9C}" sibTransId="{53D8E4CB-B6BA-4AEB-A3D9-D5960A0972F4}"/>
    <dgm:cxn modelId="{AE923784-8AA4-4B16-B0E0-8947726E036B}" type="presOf" srcId="{9E69EAD7-6FB6-4337-9D58-2A386F2239A3}" destId="{991E634C-B9EC-49B6-B0EB-E12B98107837}" srcOrd="0" destOrd="0" presId="urn:microsoft.com/office/officeart/2005/8/layout/hierarchy2"/>
    <dgm:cxn modelId="{2EA33285-D81E-46E8-B388-ACC75C642EAB}" type="presOf" srcId="{8B3718E4-F80D-437E-84D7-B22D56537A1B}" destId="{CC8B78C4-CC88-4F62-93B7-9B0826BB1958}" srcOrd="0" destOrd="0" presId="urn:microsoft.com/office/officeart/2005/8/layout/hierarchy2"/>
    <dgm:cxn modelId="{079AAF87-03F7-4F82-9DE9-348D1CA004E7}" type="presOf" srcId="{CE6E8580-DC28-4FC0-B183-94FE225B8818}" destId="{E10103E9-A511-4E75-A582-2859E175F9AD}" srcOrd="0" destOrd="0" presId="urn:microsoft.com/office/officeart/2005/8/layout/hierarchy2"/>
    <dgm:cxn modelId="{1E3EC487-009A-4AE7-A145-20AA43D6C15B}" srcId="{0A87199D-622C-4768-A890-6CAABDB473ED}" destId="{EB216FC3-0B82-488C-84DC-F27C3DEAD5FF}" srcOrd="1" destOrd="0" parTransId="{1F5E5C76-45C3-4F9E-9612-58CC3ED5EA90}" sibTransId="{E9123823-4545-4EB0-9DEA-6B89E2F49D45}"/>
    <dgm:cxn modelId="{BD6E108A-1C84-4224-82E9-BFB517AFEB80}" srcId="{53C6C77E-F23F-416F-87B3-D247CC3D8B92}" destId="{DAEEBF6A-1A0C-49B7-9ABD-A229A275B81B}" srcOrd="0" destOrd="0" parTransId="{5693CF0B-4E01-47AC-B066-DD4707A75F15}" sibTransId="{3A5F90ED-65E3-4B27-B8F4-E50AEC78C4A0}"/>
    <dgm:cxn modelId="{50CEAC8B-0FB9-43A5-AA1A-68EBE0663DF8}" type="presOf" srcId="{BA2FE9FB-E9D1-4DFA-A67B-DA258BA97613}" destId="{DB32F134-75F2-412E-92BF-80FB4CF47496}" srcOrd="0" destOrd="0" presId="urn:microsoft.com/office/officeart/2005/8/layout/hierarchy2"/>
    <dgm:cxn modelId="{E317308C-1015-429E-A048-5AAC8EDE821E}" type="presOf" srcId="{34BAD4DF-F883-4E17-B72D-9E00C1E4CF4F}" destId="{69C15D63-A0F7-40B7-AF26-5DDB29B1DBC0}" srcOrd="1" destOrd="0" presId="urn:microsoft.com/office/officeart/2005/8/layout/hierarchy2"/>
    <dgm:cxn modelId="{F21ADF8C-FCF4-4053-B454-366BDA56CC48}" type="presOf" srcId="{55D143C5-506C-48D7-AFE1-0DA5A5F9CDED}" destId="{8EB5ED8C-E7C9-4D7A-B917-A00953392CB6}" srcOrd="0" destOrd="0" presId="urn:microsoft.com/office/officeart/2005/8/layout/hierarchy2"/>
    <dgm:cxn modelId="{A5721D8E-AF39-4D73-88C8-99E475C12D5E}" type="presOf" srcId="{322E54C5-064F-4EE6-89DC-0F10A139DC23}" destId="{729B5058-7F51-40EB-9ED9-48A9536ED443}" srcOrd="0" destOrd="0" presId="urn:microsoft.com/office/officeart/2005/8/layout/hierarchy2"/>
    <dgm:cxn modelId="{0A5F958F-F103-4346-9C41-58834A62E759}" type="presOf" srcId="{00E421BD-4A5F-400F-B967-D38FA5495CF5}" destId="{8A61AA09-D156-4A51-9B70-3DB146341D14}" srcOrd="0" destOrd="0" presId="urn:microsoft.com/office/officeart/2005/8/layout/hierarchy2"/>
    <dgm:cxn modelId="{0C9B1291-C86D-49A6-9CAE-15A46A5D1430}" srcId="{5AD880BF-9D11-494D-8E08-9987ABFF6DC9}" destId="{6FB6C887-089B-46B8-ABE0-6B9230245A9C}" srcOrd="1" destOrd="0" parTransId="{CE6E8580-DC28-4FC0-B183-94FE225B8818}" sibTransId="{F08595BC-702B-4094-A126-6C587E25F80C}"/>
    <dgm:cxn modelId="{21D74591-43DD-40F6-A3D0-34686CB23692}" type="presOf" srcId="{DAEEBF6A-1A0C-49B7-9ABD-A229A275B81B}" destId="{871DDE28-E284-4E45-B19B-43EF23182760}" srcOrd="0" destOrd="0" presId="urn:microsoft.com/office/officeart/2005/8/layout/hierarchy2"/>
    <dgm:cxn modelId="{989B9395-40E5-46CB-8432-B08F5F39A08D}" type="presOf" srcId="{95B39038-E8CD-4A70-839F-235B184D7F0E}" destId="{2DC28300-4AC0-4E79-A915-E36386FC579A}" srcOrd="0" destOrd="0" presId="urn:microsoft.com/office/officeart/2005/8/layout/hierarchy2"/>
    <dgm:cxn modelId="{2350EC98-B018-42B7-81FF-85C059D95C3B}" type="presOf" srcId="{2CFF38A8-DFBD-4F63-BCA4-33B4AAB5FA5C}" destId="{9594D20B-37D5-4147-AB2B-76A64008C1FE}" srcOrd="1" destOrd="0" presId="urn:microsoft.com/office/officeart/2005/8/layout/hierarchy2"/>
    <dgm:cxn modelId="{37994B99-0B39-46E4-86F6-375B7C835A9C}" srcId="{53C6C77E-F23F-416F-87B3-D247CC3D8B92}" destId="{8132950B-2B75-4AA1-92E1-3FAB134994CE}" srcOrd="1" destOrd="0" parTransId="{DF96D8D1-317B-423E-9071-C0138DAA1426}" sibTransId="{19B79444-E45A-4C63-A1D3-10E918F38763}"/>
    <dgm:cxn modelId="{59BD7B99-F051-4F1F-817E-FBEFDF9FE9D1}" type="presOf" srcId="{947AF5E0-F9E3-4556-9FD1-CE71904B35CD}" destId="{2C4A242C-1576-4403-A8D5-552C0102BF95}" srcOrd="0" destOrd="0" presId="urn:microsoft.com/office/officeart/2005/8/layout/hierarchy2"/>
    <dgm:cxn modelId="{2F1FD099-0E02-4558-ABAC-2B1EA750F12E}" type="presOf" srcId="{E29F4E30-049F-4800-95DD-D2B54291E2B0}" destId="{375337DD-4377-456F-BB88-5488148FAA59}" srcOrd="0" destOrd="0" presId="urn:microsoft.com/office/officeart/2005/8/layout/hierarchy2"/>
    <dgm:cxn modelId="{9586EE99-B8C2-4ABB-8E48-34BB391F72B7}" type="presOf" srcId="{48DAFFEE-B268-4DC0-9E96-1BA2FF3C8575}" destId="{56F6D1F1-C38B-4797-9B79-C9361BBD0148}" srcOrd="0" destOrd="0" presId="urn:microsoft.com/office/officeart/2005/8/layout/hierarchy2"/>
    <dgm:cxn modelId="{57AEC89A-B1AB-4010-91B9-A6C5940715F7}" type="presOf" srcId="{0880014E-766A-461B-B3A6-31D45E6AB643}" destId="{0CF60927-5891-4A03-B836-D6096D2C733C}" srcOrd="0" destOrd="0" presId="urn:microsoft.com/office/officeart/2005/8/layout/hierarchy2"/>
    <dgm:cxn modelId="{EF61439B-F364-4F76-AF11-426D4D1E4B2C}" srcId="{59759F23-B73E-4102-9B4D-1179CA5BCFFF}" destId="{13A4FF84-5955-4617-8D90-518B96F79AF5}" srcOrd="0" destOrd="0" parTransId="{1ACE6E93-A386-46C7-8573-2094985A49B8}" sibTransId="{79740409-9C8B-4029-B914-C6A233E2B411}"/>
    <dgm:cxn modelId="{7899C19C-2B58-45FA-9B92-24BA6F35AD21}" type="presOf" srcId="{3276763F-A253-44E8-9F42-AE169E7E7992}" destId="{27DB13C4-6CEC-4FA2-BAAF-91564048E8A4}" srcOrd="0" destOrd="0" presId="urn:microsoft.com/office/officeart/2005/8/layout/hierarchy2"/>
    <dgm:cxn modelId="{2B05049D-837A-4390-8436-ACA1D64E132D}" type="presOf" srcId="{2E5BB043-BC6B-425F-B31B-1AD0EF2B272E}" destId="{1899D947-242F-40BB-A33F-E547450D6AB3}" srcOrd="1" destOrd="0" presId="urn:microsoft.com/office/officeart/2005/8/layout/hierarchy2"/>
    <dgm:cxn modelId="{C2510FA0-9635-4CE5-901D-1A5745FDC5A2}" type="presOf" srcId="{2CFF38A8-DFBD-4F63-BCA4-33B4AAB5FA5C}" destId="{CDED79A8-79DC-4705-A9C8-DE0C606D1641}" srcOrd="0" destOrd="0" presId="urn:microsoft.com/office/officeart/2005/8/layout/hierarchy2"/>
    <dgm:cxn modelId="{63F59CA0-0939-419B-8859-E50EE8BF45FB}" type="presOf" srcId="{4FAA63A4-DD2D-4760-90F5-9D4DF6E1630B}" destId="{2BFA23B7-87D5-4478-86E3-EA1E42B9B83C}" srcOrd="0" destOrd="0" presId="urn:microsoft.com/office/officeart/2005/8/layout/hierarchy2"/>
    <dgm:cxn modelId="{B97919A2-9DFE-4770-AC45-7367BC4B211F}" srcId="{E91D6FE9-4030-4057-9BA5-8B3867E96D39}" destId="{73F3929F-91BE-4F71-9CF5-6EA08101500B}" srcOrd="1" destOrd="0" parTransId="{8F36457C-8BF9-4A97-A77E-623A79863BC8}" sibTransId="{9E31CDF2-492E-484D-A7A6-87FC56276DA2}"/>
    <dgm:cxn modelId="{5D0B42A3-744F-4AF4-8860-A00D9529D935}" srcId="{41107DF7-0719-4AF9-BA6E-CC733E63BF28}" destId="{2D853708-788A-4575-8B81-96CC3C0E8D7E}" srcOrd="0" destOrd="0" parTransId="{FAFBE76F-1068-4170-B2A6-17E3488C65A7}" sibTransId="{8D03FD21-D21D-46FB-997C-E1E860001417}"/>
    <dgm:cxn modelId="{7AF131A5-DEBC-4B7E-900E-860EEA7C747E}" srcId="{41107DF7-0719-4AF9-BA6E-CC733E63BF28}" destId="{3AFC0DE5-521E-481C-9BCE-70F6987269CC}" srcOrd="1" destOrd="0" parTransId="{A0392CB3-E530-4043-B65A-AE775FD3E0A7}" sibTransId="{5F485F32-F320-4E32-AAE2-ADAB29DAC947}"/>
    <dgm:cxn modelId="{4B6C12AA-7987-4A5D-9F46-35AC8C1E44C6}" type="presOf" srcId="{D78F4B8F-CFEA-49C9-AF38-A456CA3EEBFC}" destId="{3A0FACC9-C054-4F70-950A-7D2F8388BD10}" srcOrd="0" destOrd="0" presId="urn:microsoft.com/office/officeart/2005/8/layout/hierarchy2"/>
    <dgm:cxn modelId="{0E830BAD-317D-4810-B09E-14FB6C084A05}" srcId="{2524B2D1-DFE9-4DEB-8343-60CE6BC1D277}" destId="{A6CEF7DD-8248-455C-A192-8083509BB2C7}" srcOrd="1" destOrd="0" parTransId="{B658F85D-AD3B-4951-A71E-89BB950CA910}" sibTransId="{AF8E3E13-781B-422A-97AD-0CA7DB89A3E3}"/>
    <dgm:cxn modelId="{32DA22AD-CB7F-4D08-948B-A723498C585C}" type="presOf" srcId="{4B3DF9AE-2B9F-48BA-B69F-7DAA13AE19AE}" destId="{501DAF1F-14E9-48A4-86E7-D62B8094F3C0}" srcOrd="0" destOrd="0" presId="urn:microsoft.com/office/officeart/2005/8/layout/hierarchy2"/>
    <dgm:cxn modelId="{53E89DAD-F8CD-49B6-8D82-52ECB29BA3C6}" type="presOf" srcId="{DAAB4381-3C43-44D4-9014-03C54D15704C}" destId="{BA1012A9-8C01-46CA-9209-D7832DD6952D}" srcOrd="0" destOrd="0" presId="urn:microsoft.com/office/officeart/2005/8/layout/hierarchy2"/>
    <dgm:cxn modelId="{8014FBAD-C248-4ACF-B881-F733D8BB08F9}" srcId="{1D45D5BB-C0B5-4200-9BD9-C0D89287DE00}" destId="{7C2406D6-E9B3-44B4-B0CD-5AEFB77DAAB8}" srcOrd="0" destOrd="0" parTransId="{2E972EEC-0BD0-49FD-BD0A-AF90706A7C2A}" sibTransId="{731D85E2-ED2D-4FFD-B5C6-DCFFB4ADCEE1}"/>
    <dgm:cxn modelId="{E85C10AE-374E-4DE6-B5F9-61F13C259DCF}" type="presOf" srcId="{FAFBE76F-1068-4170-B2A6-17E3488C65A7}" destId="{0B6FF0FA-A25A-4248-A70E-4A93E34CD8C2}" srcOrd="1" destOrd="0" presId="urn:microsoft.com/office/officeart/2005/8/layout/hierarchy2"/>
    <dgm:cxn modelId="{18D250AF-DF80-441F-B71B-59DB3EA9A6B8}" type="presOf" srcId="{168B85F2-5BD5-4420-91FC-9A1CECDD77BC}" destId="{EFFFE82E-70D8-4E33-96DE-87B15D54B902}" srcOrd="1" destOrd="0" presId="urn:microsoft.com/office/officeart/2005/8/layout/hierarchy2"/>
    <dgm:cxn modelId="{C62E9DAF-C66A-4B3D-89A4-31246F13614B}" type="presOf" srcId="{3249609A-2CAE-4156-A6F6-B773761A12BE}" destId="{11A1D904-A59D-4898-881C-290DBABAB58E}" srcOrd="0" destOrd="0" presId="urn:microsoft.com/office/officeart/2005/8/layout/hierarchy2"/>
    <dgm:cxn modelId="{D4ADB9B0-4903-42C1-B4DF-4B9B9B23E33D}" srcId="{16B92FBE-B1DB-45FC-9D1F-B1674E192043}" destId="{41107DF7-0719-4AF9-BA6E-CC733E63BF28}" srcOrd="1" destOrd="0" parTransId="{8EA647DB-3A74-486F-B9E2-7CC41C13DA30}" sibTransId="{29739235-2F40-45F4-A499-F4F46D5B43B8}"/>
    <dgm:cxn modelId="{65070EB1-F566-48BB-9F2D-8669ED313B83}" type="presOf" srcId="{00E421BD-4A5F-400F-B967-D38FA5495CF5}" destId="{7C8ADE71-1B1E-47A0-B816-E782C133B427}" srcOrd="1" destOrd="0" presId="urn:microsoft.com/office/officeart/2005/8/layout/hierarchy2"/>
    <dgm:cxn modelId="{71E52CB1-3458-4116-BB4D-9CC32BEDF5C2}" srcId="{6FB6C887-089B-46B8-ABE0-6B9230245A9C}" destId="{ECE1FE45-D699-4D07-AD7C-32917DC140B3}" srcOrd="1" destOrd="0" parTransId="{34BAD4DF-F883-4E17-B72D-9E00C1E4CF4F}" sibTransId="{D0C4B718-8F8F-4D60-A526-4EB24C966CE1}"/>
    <dgm:cxn modelId="{639D44B4-AFF8-45E4-9591-87F790E000DB}" srcId="{EB216FC3-0B82-488C-84DC-F27C3DEAD5FF}" destId="{5A8D8412-CA42-44FB-899B-02CDDD1C1461}" srcOrd="1" destOrd="0" parTransId="{FD00F37A-B0E5-40A1-B9E5-AB4BFC575753}" sibTransId="{3049BE50-BFED-4B4E-93EB-B2D08795B8A1}"/>
    <dgm:cxn modelId="{19ECF1B4-B8BA-40A3-9A1A-896503FBBEDA}" srcId="{E42A0411-702A-471F-9F75-977EE668A9BE}" destId="{0BCC45FA-E8CC-4E96-8A87-266F5FF88A5F}" srcOrd="1" destOrd="0" parTransId="{947AF5E0-F9E3-4556-9FD1-CE71904B35CD}" sibTransId="{98741683-9104-40B3-ADB9-C466388029A8}"/>
    <dgm:cxn modelId="{0FDFEAB5-402C-4658-90C7-F453540AD3E1}" type="presOf" srcId="{5802B92A-61B5-4ECA-858C-3F3D14D6BA2C}" destId="{99270028-9A81-42CB-8C10-67FE0E3F7BF8}" srcOrd="0" destOrd="0" presId="urn:microsoft.com/office/officeart/2005/8/layout/hierarchy2"/>
    <dgm:cxn modelId="{A4E380B7-051F-49F7-ACA0-BD06089510C8}" srcId="{BA80A1AF-10E5-470D-88BE-C88764A5A267}" destId="{48DAFFEE-B268-4DC0-9E96-1BA2FF3C8575}" srcOrd="1" destOrd="0" parTransId="{336F5A71-5B8F-4B2C-AB6C-9C2AE48E2837}" sibTransId="{44BB0063-BC4B-46B7-88B2-2D88692CE867}"/>
    <dgm:cxn modelId="{30BFC5B7-F4F4-4F42-9490-D8E75925677C}" srcId="{2524B2D1-DFE9-4DEB-8343-60CE6BC1D277}" destId="{E5C8EE0C-ECE1-4DB8-BCAB-DBA26184DFC8}" srcOrd="0" destOrd="0" parTransId="{2FA3A117-1D10-4C1A-B1D9-40E43439513B}" sibTransId="{F6BCF85C-12E4-4B4B-B4FC-40A4C6084484}"/>
    <dgm:cxn modelId="{DE86D7B8-B047-4E8B-83BA-7542AA1CAF87}" type="presOf" srcId="{94829C4E-3953-43BB-933D-6BDB42E3FB1E}" destId="{21635D18-C9E9-43C3-ADE1-82742519968C}" srcOrd="1" destOrd="0" presId="urn:microsoft.com/office/officeart/2005/8/layout/hierarchy2"/>
    <dgm:cxn modelId="{A67006B9-A17B-4FAE-B48D-FC54E208214F}" type="presOf" srcId="{53C6C77E-F23F-416F-87B3-D247CC3D8B92}" destId="{6D2B3875-68CE-47E6-A5E2-9EC323C5F79F}" srcOrd="0" destOrd="0" presId="urn:microsoft.com/office/officeart/2005/8/layout/hierarchy2"/>
    <dgm:cxn modelId="{E7FF48B9-4496-491C-BFB6-2FD7342EC461}" type="presOf" srcId="{E91D6FE9-4030-4057-9BA5-8B3867E96D39}" destId="{4285EC22-251E-4100-928D-C7DD5D1D0801}" srcOrd="0" destOrd="0" presId="urn:microsoft.com/office/officeart/2005/8/layout/hierarchy2"/>
    <dgm:cxn modelId="{0D5355BA-5CE3-4EA9-A80C-C36BAB2BD096}" type="presOf" srcId="{BA80A1AF-10E5-470D-88BE-C88764A5A267}" destId="{108A8DFB-ABED-48A9-A30A-38445CEDE2D0}" srcOrd="0" destOrd="0" presId="urn:microsoft.com/office/officeart/2005/8/layout/hierarchy2"/>
    <dgm:cxn modelId="{DB57E9BA-2559-440E-9DDA-53A16FB339E6}" type="presOf" srcId="{0174A99D-E372-4B60-AD0E-01B79680AB9C}" destId="{1F72E382-834D-4CBA-B3F6-BEF91C4D1B01}" srcOrd="1" destOrd="0" presId="urn:microsoft.com/office/officeart/2005/8/layout/hierarchy2"/>
    <dgm:cxn modelId="{CEDD09BB-1194-43A5-A6DC-4837EA2592FB}" type="presOf" srcId="{2E972EEC-0BD0-49FD-BD0A-AF90706A7C2A}" destId="{7F0EBDE9-51A7-434B-8ACC-B3BB266E4433}" srcOrd="0" destOrd="0" presId="urn:microsoft.com/office/officeart/2005/8/layout/hierarchy2"/>
    <dgm:cxn modelId="{1DC579BC-B043-430B-9E63-955D64C1FABD}" srcId="{D78F4B8F-CFEA-49C9-AF38-A456CA3EEBFC}" destId="{53C6C77E-F23F-416F-87B3-D247CC3D8B92}" srcOrd="0" destOrd="0" parTransId="{D2C71C0E-B631-4E4E-AAE9-D3EFF22747B2}" sibTransId="{8F00B944-A601-4BD1-8995-63E6DAD54BA3}"/>
    <dgm:cxn modelId="{D6DE76BD-7A36-4610-B529-21A46C829C16}" type="presOf" srcId="{2465639D-DDBE-4780-9905-DFE628A28CD2}" destId="{9CD10A6D-12AB-4099-8111-13CFE3C72E99}" srcOrd="0" destOrd="0" presId="urn:microsoft.com/office/officeart/2005/8/layout/hierarchy2"/>
    <dgm:cxn modelId="{4D4D93BD-1AB3-4D86-A2D8-7ED1DC9C7D01}" srcId="{13A4FF84-5955-4617-8D90-518B96F79AF5}" destId="{24E4298F-F12A-45D8-A0CF-643795DF5056}" srcOrd="1" destOrd="0" parTransId="{3276763F-A253-44E8-9F42-AE169E7E7992}" sibTransId="{3BD1BF05-1B99-46D9-98B6-2AA34E257516}"/>
    <dgm:cxn modelId="{EC8784BE-21B5-4514-B6F1-F7DB1D32A7BC}" srcId="{F4CAD9A0-A783-48E5-B8EF-669B60F02CCB}" destId="{7D79D8BC-4F1A-43CA-BD9B-7DE326722E2F}" srcOrd="0" destOrd="0" parTransId="{D8F921C9-3CE9-49C8-BDD4-791954FF7A8F}" sibTransId="{EA6FD8C3-9AEA-4367-86A1-2D830CF4C3E9}"/>
    <dgm:cxn modelId="{505195BE-5204-40BA-8EFF-5B99301392E0}" type="presOf" srcId="{2D853708-788A-4575-8B81-96CC3C0E8D7E}" destId="{4A8B754E-9C7D-45F0-8B13-876653826566}" srcOrd="0" destOrd="0" presId="urn:microsoft.com/office/officeart/2005/8/layout/hierarchy2"/>
    <dgm:cxn modelId="{516BE1BE-20E0-4377-BBA0-677D73ABFB7C}" srcId="{4EE62D5B-60AA-4C38-AF68-146C048C0B28}" destId="{A7B4434C-125E-4953-A830-34DC817CB0B5}" srcOrd="1" destOrd="0" parTransId="{391FB204-5F28-4C4E-8077-02090849CA58}" sibTransId="{72A1D4BA-105B-4531-99E4-BF6CB016BDE7}"/>
    <dgm:cxn modelId="{8FEA4AC1-3000-4167-B9DD-9974C11A2AE6}" srcId="{26359102-1B25-42C5-8C5D-FF97D2399FD3}" destId="{BA2FE9FB-E9D1-4DFA-A67B-DA258BA97613}" srcOrd="0" destOrd="0" parTransId="{63C57553-E22F-4893-925E-4BCDC5573D96}" sibTransId="{4AE5746C-3D37-4268-B0C0-FFF9EAB83BD2}"/>
    <dgm:cxn modelId="{8BE176C2-20DA-460C-8302-7BE3A86409C5}" type="presOf" srcId="{FA06490E-4264-4A5B-AC53-3E7DE9CC7FDE}" destId="{D5ABF383-585C-4F93-98FF-6EA3D5AD0C97}" srcOrd="0" destOrd="0" presId="urn:microsoft.com/office/officeart/2005/8/layout/hierarchy2"/>
    <dgm:cxn modelId="{218918C4-E609-42B1-AFAE-50D1B4B111BC}" srcId="{2D853708-788A-4575-8B81-96CC3C0E8D7E}" destId="{AB977879-852C-497E-8ACE-D3352DA3B831}" srcOrd="1" destOrd="0" parTransId="{D84308BB-7F0E-4018-B074-67C279E2A61C}" sibTransId="{F0809043-CAE4-4C1D-8EA5-B4064BD3C51B}"/>
    <dgm:cxn modelId="{0D40FAC4-8E5F-4B96-BB9A-256A5F4968B7}" type="presOf" srcId="{AA6685D1-F010-405F-ACA6-3DFE08BDFC3F}" destId="{8FBB5C68-5665-48F0-8DED-FA4EF30E9DCA}" srcOrd="1" destOrd="0" presId="urn:microsoft.com/office/officeart/2005/8/layout/hierarchy2"/>
    <dgm:cxn modelId="{6803DAC5-4EA2-4DE7-A576-EB3F20F4F865}" type="presOf" srcId="{A7B4434C-125E-4953-A830-34DC817CB0B5}" destId="{434873E4-F07F-4D0E-9795-652FCB529142}" srcOrd="0" destOrd="0" presId="urn:microsoft.com/office/officeart/2005/8/layout/hierarchy2"/>
    <dgm:cxn modelId="{43FF1EC6-1FAF-4D1E-B731-50933892D5E0}" type="presOf" srcId="{AB4578A7-F7C8-4BD9-850B-EEF53C43816F}" destId="{031773B0-5CBA-4FDA-8910-0C9BD1E518C4}" srcOrd="1" destOrd="0" presId="urn:microsoft.com/office/officeart/2005/8/layout/hierarchy2"/>
    <dgm:cxn modelId="{943BFBC6-483B-46A4-9DBB-86700F43B436}" type="presOf" srcId="{1D45D5BB-C0B5-4200-9BD9-C0D89287DE00}" destId="{6D46F764-5E21-4C32-9221-C7CCA8E91BD9}" srcOrd="0" destOrd="0" presId="urn:microsoft.com/office/officeart/2005/8/layout/hierarchy2"/>
    <dgm:cxn modelId="{59F22EC7-06D0-4E37-94DA-903409FAC8D7}" type="presOf" srcId="{390BC482-E971-4A3A-89C3-57733240F969}" destId="{689643DC-1F0C-4C96-8B70-21DDC49B3481}" srcOrd="0" destOrd="0" presId="urn:microsoft.com/office/officeart/2005/8/layout/hierarchy2"/>
    <dgm:cxn modelId="{375CB2C7-9DB6-4FE0-9982-8B91F165F56E}" type="presOf" srcId="{2E972EEC-0BD0-49FD-BD0A-AF90706A7C2A}" destId="{C8CE3E36-E8B7-4317-B6B9-56F66D03B371}" srcOrd="1" destOrd="0" presId="urn:microsoft.com/office/officeart/2005/8/layout/hierarchy2"/>
    <dgm:cxn modelId="{88F10AC8-F8A8-493F-AA56-A26418321DD1}" type="presOf" srcId="{D84308BB-7F0E-4018-B074-67C279E2A61C}" destId="{805F977B-F7A1-47E4-AF4E-F394C3821DDE}" srcOrd="0" destOrd="0" presId="urn:microsoft.com/office/officeart/2005/8/layout/hierarchy2"/>
    <dgm:cxn modelId="{293CF1C9-6A12-4C86-8332-805851ED057E}" type="presOf" srcId="{7C2406D6-E9B3-44B4-B0CD-5AEFB77DAAB8}" destId="{E2FED146-466E-4738-94D4-9116E73BC23A}" srcOrd="0" destOrd="0" presId="urn:microsoft.com/office/officeart/2005/8/layout/hierarchy2"/>
    <dgm:cxn modelId="{255618CA-05A6-40BD-B248-C8FBEC1A283F}" type="presOf" srcId="{1ACE6E93-A386-46C7-8573-2094985A49B8}" destId="{96CA9FDF-B113-4DB7-A0C9-96F97278057C}" srcOrd="0" destOrd="0" presId="urn:microsoft.com/office/officeart/2005/8/layout/hierarchy2"/>
    <dgm:cxn modelId="{58F57BCA-37BB-4AC9-8B55-6C6951A9BC00}" type="presOf" srcId="{1F5E5C76-45C3-4F9E-9612-58CC3ED5EA90}" destId="{801886B4-FC09-4C4A-A482-171BFEC8D53D}" srcOrd="1" destOrd="0" presId="urn:microsoft.com/office/officeart/2005/8/layout/hierarchy2"/>
    <dgm:cxn modelId="{8C67D0CD-3A3F-482F-B13C-409F72B7BB3C}" type="presOf" srcId="{302B9378-518A-4533-A4AB-229CB746E734}" destId="{24DF09EA-0956-485A-97A3-277DBBEEE39A}" srcOrd="0" destOrd="0" presId="urn:microsoft.com/office/officeart/2005/8/layout/hierarchy2"/>
    <dgm:cxn modelId="{F53360CF-A963-4103-9D4F-EFE7849C57D4}" srcId="{D78F4B8F-CFEA-49C9-AF38-A456CA3EEBFC}" destId="{2524B2D1-DFE9-4DEB-8343-60CE6BC1D277}" srcOrd="1" destOrd="0" parTransId="{3249609A-2CAE-4156-A6F6-B773761A12BE}" sibTransId="{E2B7FE61-31B0-4775-95CC-D42D634A4933}"/>
    <dgm:cxn modelId="{A388A1D2-0A4D-443A-A323-9A69EAB9DF3E}" type="presOf" srcId="{B119B9F4-65DC-4214-B64B-85727F40FFF7}" destId="{20F63FF0-A91B-440D-93D5-E80AB8554867}" srcOrd="0" destOrd="0" presId="urn:microsoft.com/office/officeart/2005/8/layout/hierarchy2"/>
    <dgm:cxn modelId="{6E4A98D3-7506-4F0A-918B-E6775791FEE8}" type="presOf" srcId="{90CDA94F-EDE4-486C-BB51-AE268DB225CC}" destId="{EB95EE3A-461F-4352-B6E3-A97E5E987DBF}" srcOrd="0" destOrd="0" presId="urn:microsoft.com/office/officeart/2005/8/layout/hierarchy2"/>
    <dgm:cxn modelId="{4C5E1ED5-CA04-48BD-AA6A-FDED97D8360C}" type="presOf" srcId="{1F5E5C76-45C3-4F9E-9612-58CC3ED5EA90}" destId="{BA695313-BCFB-459B-9633-8BD4957805B4}" srcOrd="0" destOrd="0" presId="urn:microsoft.com/office/officeart/2005/8/layout/hierarchy2"/>
    <dgm:cxn modelId="{A9E641D5-C096-4CAA-AC9A-42CEEEFE4695}" type="presOf" srcId="{26359102-1B25-42C5-8C5D-FF97D2399FD3}" destId="{C69F72C2-7CFE-490F-853F-B41E16195FD9}" srcOrd="0" destOrd="0" presId="urn:microsoft.com/office/officeart/2005/8/layout/hierarchy2"/>
    <dgm:cxn modelId="{053F57D5-ADF3-43AB-A0CE-14F316D540AE}" type="presOf" srcId="{2E26ADCF-CD47-42EA-AF54-4555B17CFF9E}" destId="{18D5316A-C46D-445D-885D-5E9C11DA08B7}" srcOrd="0" destOrd="0" presId="urn:microsoft.com/office/officeart/2005/8/layout/hierarchy2"/>
    <dgm:cxn modelId="{20633FD6-5200-4542-BBF2-0504C57E74D8}" type="presOf" srcId="{59F9676D-AF77-4928-A469-E1843D15619A}" destId="{4159CFA3-9775-4B45-ADC6-09EEAC5FC92E}" srcOrd="0" destOrd="0" presId="urn:microsoft.com/office/officeart/2005/8/layout/hierarchy2"/>
    <dgm:cxn modelId="{866A09D8-34D4-43AF-89D2-9FA1CE04F6B2}" type="presOf" srcId="{AA6685D1-F010-405F-ACA6-3DFE08BDFC3F}" destId="{0F7863B6-9AC3-4F3D-86E9-BDD780BF7407}" srcOrd="0" destOrd="0" presId="urn:microsoft.com/office/officeart/2005/8/layout/hierarchy2"/>
    <dgm:cxn modelId="{89DC29DA-6AFC-4220-8798-BDDA01D238E2}" srcId="{6FB6C887-089B-46B8-ABE0-6B9230245A9C}" destId="{3E7BC509-BFC9-435C-86F6-4E1D87E4493B}" srcOrd="0" destOrd="0" parTransId="{5802B92A-61B5-4ECA-858C-3F3D14D6BA2C}" sibTransId="{821BE8D4-FC19-4F9B-AF42-DCEA94BAE3AF}"/>
    <dgm:cxn modelId="{7CD7CFDA-E83C-424F-8FB3-388F2E51C5B0}" type="presOf" srcId="{D2C71C0E-B631-4E4E-AAE9-D3EFF22747B2}" destId="{47CB40FE-75FD-4E2D-B1E8-151E8F8A56D7}" srcOrd="0" destOrd="0" presId="urn:microsoft.com/office/officeart/2005/8/layout/hierarchy2"/>
    <dgm:cxn modelId="{3C51F2DA-EABE-439F-BF82-7EB2B0E09F3F}" type="presOf" srcId="{BDF637B4-01B0-4D2C-B79A-91204F1F61EA}" destId="{95263409-FD11-44E7-865C-137EE8AE7009}" srcOrd="0" destOrd="0" presId="urn:microsoft.com/office/officeart/2005/8/layout/hierarchy2"/>
    <dgm:cxn modelId="{D6A7F7DB-4B17-44A5-804F-2D527649B2A6}" srcId="{AB977879-852C-497E-8ACE-D3352DA3B831}" destId="{8B3718E4-F80D-437E-84D7-B22D56537A1B}" srcOrd="0" destOrd="0" parTransId="{B119B9F4-65DC-4214-B64B-85727F40FFF7}" sibTransId="{0BF48ED5-7757-426C-9C5A-1092D1C3FAF5}"/>
    <dgm:cxn modelId="{CCD34BDF-552D-4650-A081-6D024C51212D}" type="presOf" srcId="{2FA3A117-1D10-4C1A-B1D9-40E43439513B}" destId="{269FFCF8-25CF-4291-AFE1-7BF56C9242D4}" srcOrd="0" destOrd="0" presId="urn:microsoft.com/office/officeart/2005/8/layout/hierarchy2"/>
    <dgm:cxn modelId="{E445A4DF-1425-4667-A306-D0CE1751409F}" type="presOf" srcId="{2E26ADCF-CD47-42EA-AF54-4555B17CFF9E}" destId="{3AFFB39B-7D0E-4796-8127-D9822C242F82}" srcOrd="1" destOrd="0" presId="urn:microsoft.com/office/officeart/2005/8/layout/hierarchy2"/>
    <dgm:cxn modelId="{21AEBCDF-8AC1-4CA0-8B06-BD2119FF592F}" type="presOf" srcId="{121ADCB5-AD6C-44E7-963A-27E70FF14435}" destId="{F902EF6C-4AC2-41AD-A5B9-BDC686470AC4}" srcOrd="1" destOrd="0" presId="urn:microsoft.com/office/officeart/2005/8/layout/hierarchy2"/>
    <dgm:cxn modelId="{B73162E0-B33F-44BF-84C9-090F49596E73}" type="presOf" srcId="{2E5BB043-BC6B-425F-B31B-1AD0EF2B272E}" destId="{FDF1709D-8343-4935-B237-7E2877D16A9D}" srcOrd="0" destOrd="0" presId="urn:microsoft.com/office/officeart/2005/8/layout/hierarchy2"/>
    <dgm:cxn modelId="{2EB535E1-EB8D-4E97-998B-8F8C040DB76B}" type="presOf" srcId="{38F6D37E-F30B-4314-A40B-C24DDAC3F022}" destId="{0BFB2754-3146-42CD-BE37-874BA078CDD9}" srcOrd="0" destOrd="0" presId="urn:microsoft.com/office/officeart/2005/8/layout/hierarchy2"/>
    <dgm:cxn modelId="{5D39E4E2-8E4B-47F0-902C-85550914D0AD}" type="presOf" srcId="{3AFC0DE5-521E-481C-9BCE-70F6987269CC}" destId="{06F8F8E7-EFB4-4362-8902-A57FE93E6510}" srcOrd="0" destOrd="0" presId="urn:microsoft.com/office/officeart/2005/8/layout/hierarchy2"/>
    <dgm:cxn modelId="{861761E5-EA6D-4FAA-A6D3-E6F0FE8A97DC}" type="presOf" srcId="{63C57553-E22F-4893-925E-4BCDC5573D96}" destId="{BA27792E-5215-472F-97E5-B2408AAA0097}" srcOrd="1" destOrd="0" presId="urn:microsoft.com/office/officeart/2005/8/layout/hierarchy2"/>
    <dgm:cxn modelId="{D60350E5-F0E7-4164-A10C-CCA41DDA1E22}" type="presOf" srcId="{0D2DF5FF-C995-471D-8F8E-84FB0930C8FA}" destId="{8EAB1D5F-8248-48A3-AF70-35706C2C6A39}" srcOrd="0" destOrd="0" presId="urn:microsoft.com/office/officeart/2005/8/layout/hierarchy2"/>
    <dgm:cxn modelId="{3EF0DDE5-77B9-468E-8566-687855E8A7B1}" srcId="{0D2DF5FF-C995-471D-8F8E-84FB0930C8FA}" destId="{26359102-1B25-42C5-8C5D-FF97D2399FD3}" srcOrd="1" destOrd="0" parTransId="{F95DA0E7-E259-45E1-AEC2-E767BBF014BD}" sibTransId="{1C7EA1FF-E0FB-4358-A678-EBE76DE519AE}"/>
    <dgm:cxn modelId="{46961EE6-1BC1-4083-9EF0-00736C0632D5}" type="presOf" srcId="{5693CF0B-4E01-47AC-B066-DD4707A75F15}" destId="{DDEA2E33-0389-405C-A7A0-C84315A5EF11}" srcOrd="0" destOrd="0" presId="urn:microsoft.com/office/officeart/2005/8/layout/hierarchy2"/>
    <dgm:cxn modelId="{FA1540E7-B0BD-4EBC-B473-F8921689C58B}" type="presOf" srcId="{055CD86D-6EDF-4D38-8947-E64B4CCAE4C4}" destId="{4E868097-0A43-4F71-9D9A-ED3C5FB7D32C}" srcOrd="0" destOrd="0" presId="urn:microsoft.com/office/officeart/2005/8/layout/hierarchy2"/>
    <dgm:cxn modelId="{81BECBE7-47CC-4CCD-991E-0240165CA397}" srcId="{F4CAD9A0-A783-48E5-B8EF-669B60F02CCB}" destId="{D9C40226-BC20-4485-8DDE-52B7D9FD0AEA}" srcOrd="1" destOrd="0" parTransId="{4B3DF9AE-2B9F-48BA-B69F-7DAA13AE19AE}" sibTransId="{8812C8DA-E709-4852-8263-10776F6697D0}"/>
    <dgm:cxn modelId="{D97227E8-E2F1-4977-BF9A-60C67CCEE380}" type="presOf" srcId="{F4CAD9A0-A783-48E5-B8EF-669B60F02CCB}" destId="{5A9C29E6-B2F7-4DF3-9027-6118475F1CD7}" srcOrd="0" destOrd="0" presId="urn:microsoft.com/office/officeart/2005/8/layout/hierarchy2"/>
    <dgm:cxn modelId="{0EEE90E8-032D-4F3D-9EF2-BCA742D6C488}" srcId="{BDF637B4-01B0-4D2C-B79A-91204F1F61EA}" destId="{F2A0AEB6-54EC-4928-8B26-1EBCD260355E}" srcOrd="0" destOrd="0" parTransId="{055CD86D-6EDF-4D38-8947-E64B4CCAE4C4}" sibTransId="{D0815387-0F4A-4497-9A24-ED4AEF8F2E90}"/>
    <dgm:cxn modelId="{4D5A07E9-9E5A-4E87-9911-99A0EE94F948}" type="presOf" srcId="{1CA22859-1463-41EA-A331-327A8EA5D4F4}" destId="{16C22E92-9CAC-4F38-A1BF-E535896475DA}" srcOrd="1" destOrd="0" presId="urn:microsoft.com/office/officeart/2005/8/layout/hierarchy2"/>
    <dgm:cxn modelId="{A57977EA-E551-4211-BF2B-3AB743F14C8A}" srcId="{3F065431-F434-4022-94D0-6A927A532BA3}" destId="{F4CAD9A0-A783-48E5-B8EF-669B60F02CCB}" srcOrd="1" destOrd="0" parTransId="{FA06490E-4264-4A5B-AC53-3E7DE9CC7FDE}" sibTransId="{ED959BF2-340F-490E-9849-3F749748E5C1}"/>
    <dgm:cxn modelId="{A3F80AEB-017E-4546-A713-31071B60FB38}" type="presOf" srcId="{391FB204-5F28-4C4E-8077-02090849CA58}" destId="{76CE7905-5B51-4E0F-9686-56EB27F446A1}" srcOrd="1" destOrd="0" presId="urn:microsoft.com/office/officeart/2005/8/layout/hierarchy2"/>
    <dgm:cxn modelId="{91A21CED-C049-4E1E-87E7-7168375BE679}" srcId="{90CDA94F-EDE4-486C-BB51-AE268DB225CC}" destId="{9E69EAD7-6FB6-4337-9D58-2A386F2239A3}" srcOrd="0" destOrd="0" parTransId="{DAAB4381-3C43-44D4-9014-03C54D15704C}" sibTransId="{2CE7424E-0219-4D3B-864D-E6E61632C9E2}"/>
    <dgm:cxn modelId="{F7FAC5ED-4F7C-4ECF-BC5C-A4063EBF57A3}" srcId="{E42A0411-702A-471F-9F75-977EE668A9BE}" destId="{302B9378-518A-4533-A4AB-229CB746E734}" srcOrd="0" destOrd="0" parTransId="{AB4578A7-F7C8-4BD9-850B-EEF53C43816F}" sibTransId="{6722995C-15A4-412C-B629-4F4794C27DE7}"/>
    <dgm:cxn modelId="{CFF915EE-7D5D-46F6-B8F5-87E7CB818D05}" type="presOf" srcId="{1A448C79-D4E2-4C1B-9ED6-0B9E3E3C7DFC}" destId="{69EBE565-BB1B-433F-8F52-FA3A69908DE6}" srcOrd="0" destOrd="0" presId="urn:microsoft.com/office/officeart/2005/8/layout/hierarchy2"/>
    <dgm:cxn modelId="{860A93EE-AFB4-413D-8771-5B116CFE2646}" type="presOf" srcId="{1ACE6E93-A386-46C7-8573-2094985A49B8}" destId="{DB889BDA-821A-4067-A265-DEA7787FB70F}" srcOrd="1" destOrd="0" presId="urn:microsoft.com/office/officeart/2005/8/layout/hierarchy2"/>
    <dgm:cxn modelId="{3C90E2F0-495E-47AD-9CBC-9CB2E976196F}" type="presOf" srcId="{0174A99D-E372-4B60-AD0E-01B79680AB9C}" destId="{77996B4E-E589-490C-873B-D60A78E80933}" srcOrd="0" destOrd="0" presId="urn:microsoft.com/office/officeart/2005/8/layout/hierarchy2"/>
    <dgm:cxn modelId="{5A16DBF1-6179-4AFF-A7A9-70BF707C3B3D}" type="presOf" srcId="{2B106A74-9EB9-46A3-99A3-44C2C413BD44}" destId="{66B9675B-614E-4B62-827F-C2ACD5A55F8E}" srcOrd="0" destOrd="0" presId="urn:microsoft.com/office/officeart/2005/8/layout/hierarchy2"/>
    <dgm:cxn modelId="{4A987FF2-E75D-42ED-8E17-9C2067317D89}" type="presOf" srcId="{FCB3930C-27CE-4710-9239-41111BDBBEA9}" destId="{221BF104-1545-4E8D-B373-A16000CE4259}" srcOrd="0" destOrd="0" presId="urn:microsoft.com/office/officeart/2005/8/layout/hierarchy2"/>
    <dgm:cxn modelId="{B2C1FDF2-EFFB-4B46-BB86-56C7F3FC9983}" type="presOf" srcId="{41107DF7-0719-4AF9-BA6E-CC733E63BF28}" destId="{CE57D2CE-202C-4F2F-9E2C-8BFBCAF283B2}" srcOrd="0" destOrd="0" presId="urn:microsoft.com/office/officeart/2005/8/layout/hierarchy2"/>
    <dgm:cxn modelId="{2BC6BCF3-D6C5-4D46-88B1-3C72459B3AB9}" type="presOf" srcId="{F5E69962-4730-44A2-9A8A-B18F2E249EBB}" destId="{BC21D3B6-AC88-4780-8CA2-7FB0B5654FEB}" srcOrd="1" destOrd="0" presId="urn:microsoft.com/office/officeart/2005/8/layout/hierarchy2"/>
    <dgm:cxn modelId="{59CA16F4-97AE-4711-BF88-5D3E25637076}" type="presOf" srcId="{E1B293CD-5E26-4E4C-ABDD-A910995B480C}" destId="{010860F7-B8B4-4ECB-862E-6169E7F46E08}" srcOrd="0" destOrd="0" presId="urn:microsoft.com/office/officeart/2005/8/layout/hierarchy2"/>
    <dgm:cxn modelId="{CAE726F4-A74C-45DE-B807-4C7DCB6EAD2D}" type="presOf" srcId="{63C57553-E22F-4893-925E-4BCDC5573D96}" destId="{3F9F12AE-E176-4A7C-B5E6-6540AEAAB5A4}" srcOrd="0" destOrd="0" presId="urn:microsoft.com/office/officeart/2005/8/layout/hierarchy2"/>
    <dgm:cxn modelId="{A81EC2F8-78D9-4343-BADA-CA0DB9C152B2}" type="presOf" srcId="{26F6641C-0822-4FB8-88AB-F7F181C26D95}" destId="{129A1664-0511-46C7-8713-5693DF116394}" srcOrd="0" destOrd="0" presId="urn:microsoft.com/office/officeart/2005/8/layout/hierarchy2"/>
    <dgm:cxn modelId="{BA3853FA-78A1-473F-9D43-0F62184A15D6}" type="presOf" srcId="{0A87199D-622C-4768-A890-6CAABDB473ED}" destId="{E7852342-4FE8-4374-BFEE-93084C549DFE}" srcOrd="0" destOrd="0" presId="urn:microsoft.com/office/officeart/2005/8/layout/hierarchy2"/>
    <dgm:cxn modelId="{AE60B4FD-4DCB-4645-A275-97F455E90AC9}" type="presOf" srcId="{FAFBE76F-1068-4170-B2A6-17E3488C65A7}" destId="{CC71BA19-E1EF-48AD-BE5A-A9417A89F131}" srcOrd="0" destOrd="0" presId="urn:microsoft.com/office/officeart/2005/8/layout/hierarchy2"/>
    <dgm:cxn modelId="{49BACCFD-76B7-42C2-A7A7-837F4FA27F68}" type="presOf" srcId="{13A4FF84-5955-4617-8D90-518B96F79AF5}" destId="{CD8A2DFC-E0B4-401A-B525-E1D8048CBB9D}" srcOrd="0" destOrd="0" presId="urn:microsoft.com/office/officeart/2005/8/layout/hierarchy2"/>
    <dgm:cxn modelId="{4B8F7FFE-217A-4307-9608-1EC40B55BD34}" srcId="{7107D586-A5A3-4539-95BB-095F2DA3306E}" destId="{390BC482-E971-4A3A-89C3-57733240F969}" srcOrd="0" destOrd="0" parTransId="{E1B293CD-5E26-4E4C-ABDD-A910995B480C}" sibTransId="{AE35A379-CD0F-435C-90E6-EE2B1B120F9D}"/>
    <dgm:cxn modelId="{83FF8EFE-C814-40C7-A7AB-2B9B14BA01B1}" type="presOf" srcId="{59759F23-B73E-4102-9B4D-1179CA5BCFFF}" destId="{2BCE9DEC-3EFB-44E6-B035-F8955383FBFC}" srcOrd="0" destOrd="0" presId="urn:microsoft.com/office/officeart/2005/8/layout/hierarchy2"/>
    <dgm:cxn modelId="{A3C5B151-64CF-4C7C-8498-FB862A5D4ED3}" type="presParOf" srcId="{85AD5C6F-FCD0-4103-8015-47EBB26A578F}" destId="{E4C36B04-87A6-48B6-B86F-9C82E62987B6}" srcOrd="0" destOrd="0" presId="urn:microsoft.com/office/officeart/2005/8/layout/hierarchy2"/>
    <dgm:cxn modelId="{2F620ED1-FAB5-4792-83C8-0B75382062B6}" type="presParOf" srcId="{E4C36B04-87A6-48B6-B86F-9C82E62987B6}" destId="{2BCE9DEC-3EFB-44E6-B035-F8955383FBFC}" srcOrd="0" destOrd="0" presId="urn:microsoft.com/office/officeart/2005/8/layout/hierarchy2"/>
    <dgm:cxn modelId="{05EEF141-8150-4C5D-A75B-6C1436FB544A}" type="presParOf" srcId="{E4C36B04-87A6-48B6-B86F-9C82E62987B6}" destId="{D76801B3-108B-4035-96B3-E11A582A5100}" srcOrd="1" destOrd="0" presId="urn:microsoft.com/office/officeart/2005/8/layout/hierarchy2"/>
    <dgm:cxn modelId="{71037C1E-2EE1-4A30-80EA-71B5FAC10CD3}" type="presParOf" srcId="{D76801B3-108B-4035-96B3-E11A582A5100}" destId="{96CA9FDF-B113-4DB7-A0C9-96F97278057C}" srcOrd="0" destOrd="0" presId="urn:microsoft.com/office/officeart/2005/8/layout/hierarchy2"/>
    <dgm:cxn modelId="{B22C2C40-7C36-4F38-A3AC-2A813B776CE0}" type="presParOf" srcId="{96CA9FDF-B113-4DB7-A0C9-96F97278057C}" destId="{DB889BDA-821A-4067-A265-DEA7787FB70F}" srcOrd="0" destOrd="0" presId="urn:microsoft.com/office/officeart/2005/8/layout/hierarchy2"/>
    <dgm:cxn modelId="{991E60FE-57F1-478A-8440-7080ABF9F58A}" type="presParOf" srcId="{D76801B3-108B-4035-96B3-E11A582A5100}" destId="{F227B0D3-85A5-4E68-A3F5-AFF599D10376}" srcOrd="1" destOrd="0" presId="urn:microsoft.com/office/officeart/2005/8/layout/hierarchy2"/>
    <dgm:cxn modelId="{B1AD5C56-F626-41EC-8597-2E1089941CDD}" type="presParOf" srcId="{F227B0D3-85A5-4E68-A3F5-AFF599D10376}" destId="{CD8A2DFC-E0B4-401A-B525-E1D8048CBB9D}" srcOrd="0" destOrd="0" presId="urn:microsoft.com/office/officeart/2005/8/layout/hierarchy2"/>
    <dgm:cxn modelId="{F95440E1-A14A-48B5-A070-E5F0322E2F41}" type="presParOf" srcId="{F227B0D3-85A5-4E68-A3F5-AFF599D10376}" destId="{C4D392D3-EC62-49F5-B32D-9A5739C077FE}" srcOrd="1" destOrd="0" presId="urn:microsoft.com/office/officeart/2005/8/layout/hierarchy2"/>
    <dgm:cxn modelId="{44C95400-58DF-434C-9AAE-9F11F566CB53}" type="presParOf" srcId="{C4D392D3-EC62-49F5-B32D-9A5739C077FE}" destId="{8A61AA09-D156-4A51-9B70-3DB146341D14}" srcOrd="0" destOrd="0" presId="urn:microsoft.com/office/officeart/2005/8/layout/hierarchy2"/>
    <dgm:cxn modelId="{E60BA8EC-101E-4D68-80B1-97B9B5A2C713}" type="presParOf" srcId="{8A61AA09-D156-4A51-9B70-3DB146341D14}" destId="{7C8ADE71-1B1E-47A0-B816-E782C133B427}" srcOrd="0" destOrd="0" presId="urn:microsoft.com/office/officeart/2005/8/layout/hierarchy2"/>
    <dgm:cxn modelId="{436E2C51-8D86-453F-AB6D-0104CBDBC7C5}" type="presParOf" srcId="{C4D392D3-EC62-49F5-B32D-9A5739C077FE}" destId="{24902692-CD9A-4813-B202-A7087635F33C}" srcOrd="1" destOrd="0" presId="urn:microsoft.com/office/officeart/2005/8/layout/hierarchy2"/>
    <dgm:cxn modelId="{80BE5A47-C948-4449-8D55-D1260327E449}" type="presParOf" srcId="{24902692-CD9A-4813-B202-A7087635F33C}" destId="{8EAB1D5F-8248-48A3-AF70-35706C2C6A39}" srcOrd="0" destOrd="0" presId="urn:microsoft.com/office/officeart/2005/8/layout/hierarchy2"/>
    <dgm:cxn modelId="{1BD1E224-1689-4A86-B17D-7F15718B2D20}" type="presParOf" srcId="{24902692-CD9A-4813-B202-A7087635F33C}" destId="{75F00A29-FFCC-42E6-ABF2-0E946B3C8D27}" srcOrd="1" destOrd="0" presId="urn:microsoft.com/office/officeart/2005/8/layout/hierarchy2"/>
    <dgm:cxn modelId="{FA40DB90-7D6A-4485-8581-F788F8127A5C}" type="presParOf" srcId="{75F00A29-FFCC-42E6-ABF2-0E946B3C8D27}" destId="{18D5316A-C46D-445D-885D-5E9C11DA08B7}" srcOrd="0" destOrd="0" presId="urn:microsoft.com/office/officeart/2005/8/layout/hierarchy2"/>
    <dgm:cxn modelId="{EE18CF25-7667-4280-BEBB-ADF34DC5E2EC}" type="presParOf" srcId="{18D5316A-C46D-445D-885D-5E9C11DA08B7}" destId="{3AFFB39B-7D0E-4796-8127-D9822C242F82}" srcOrd="0" destOrd="0" presId="urn:microsoft.com/office/officeart/2005/8/layout/hierarchy2"/>
    <dgm:cxn modelId="{EEEAF2BA-0C20-4E00-A22B-76C4272F82A5}" type="presParOf" srcId="{75F00A29-FFCC-42E6-ABF2-0E946B3C8D27}" destId="{42642C2A-E1EC-4214-BE3D-A58796FF3446}" srcOrd="1" destOrd="0" presId="urn:microsoft.com/office/officeart/2005/8/layout/hierarchy2"/>
    <dgm:cxn modelId="{CD6776F8-6B85-4A3F-80D2-D61F683F821F}" type="presParOf" srcId="{42642C2A-E1EC-4214-BE3D-A58796FF3446}" destId="{95263409-FD11-44E7-865C-137EE8AE7009}" srcOrd="0" destOrd="0" presId="urn:microsoft.com/office/officeart/2005/8/layout/hierarchy2"/>
    <dgm:cxn modelId="{071327CC-4050-4FBD-A7FA-5C83A2615E62}" type="presParOf" srcId="{42642C2A-E1EC-4214-BE3D-A58796FF3446}" destId="{F002E005-6F96-4A8D-BB38-662C35D75055}" srcOrd="1" destOrd="0" presId="urn:microsoft.com/office/officeart/2005/8/layout/hierarchy2"/>
    <dgm:cxn modelId="{C10F1C43-A1EA-4244-BCB0-977CEA3CAC42}" type="presParOf" srcId="{F002E005-6F96-4A8D-BB38-662C35D75055}" destId="{4E868097-0A43-4F71-9D9A-ED3C5FB7D32C}" srcOrd="0" destOrd="0" presId="urn:microsoft.com/office/officeart/2005/8/layout/hierarchy2"/>
    <dgm:cxn modelId="{78CD985A-8B24-42D9-B5D7-8D45EE0A328D}" type="presParOf" srcId="{4E868097-0A43-4F71-9D9A-ED3C5FB7D32C}" destId="{4C5EAE8A-A3AB-4175-B25C-68915BFD8DF4}" srcOrd="0" destOrd="0" presId="urn:microsoft.com/office/officeart/2005/8/layout/hierarchy2"/>
    <dgm:cxn modelId="{7B25C8DC-4401-4B82-B8F4-5D42496F8063}" type="presParOf" srcId="{F002E005-6F96-4A8D-BB38-662C35D75055}" destId="{3399F07B-B20F-4A4B-9FEB-5FF42D4B987B}" srcOrd="1" destOrd="0" presId="urn:microsoft.com/office/officeart/2005/8/layout/hierarchy2"/>
    <dgm:cxn modelId="{DF26FDB6-1991-4FBB-A96D-FED446154F1C}" type="presParOf" srcId="{3399F07B-B20F-4A4B-9FEB-5FF42D4B987B}" destId="{BD874FF6-629E-4D55-A0DD-40BF3DE8BD09}" srcOrd="0" destOrd="0" presId="urn:microsoft.com/office/officeart/2005/8/layout/hierarchy2"/>
    <dgm:cxn modelId="{9762AC46-672E-4B3A-98CE-D66D9E10BCF3}" type="presParOf" srcId="{3399F07B-B20F-4A4B-9FEB-5FF42D4B987B}" destId="{B5E4DD37-2B17-4937-B699-93A21E4EE754}" srcOrd="1" destOrd="0" presId="urn:microsoft.com/office/officeart/2005/8/layout/hierarchy2"/>
    <dgm:cxn modelId="{67AB703A-25B2-4C44-8615-03F28B739444}" type="presParOf" srcId="{F002E005-6F96-4A8D-BB38-662C35D75055}" destId="{C52D6A2F-9705-4FDF-9518-1EC483773920}" srcOrd="2" destOrd="0" presId="urn:microsoft.com/office/officeart/2005/8/layout/hierarchy2"/>
    <dgm:cxn modelId="{6C2EF317-4107-4BCB-A9F9-576C5F0A158B}" type="presParOf" srcId="{C52D6A2F-9705-4FDF-9518-1EC483773920}" destId="{0240F91C-408A-4F9E-809D-E2366E44F1D8}" srcOrd="0" destOrd="0" presId="urn:microsoft.com/office/officeart/2005/8/layout/hierarchy2"/>
    <dgm:cxn modelId="{DEB168ED-9C3F-4151-B8E7-0658ECB7EDF5}" type="presParOf" srcId="{F002E005-6F96-4A8D-BB38-662C35D75055}" destId="{36BD61C9-9CF8-4C71-B44C-C03FF4486321}" srcOrd="3" destOrd="0" presId="urn:microsoft.com/office/officeart/2005/8/layout/hierarchy2"/>
    <dgm:cxn modelId="{BD4071E2-C327-4229-9976-E7E5D130C2DD}" type="presParOf" srcId="{36BD61C9-9CF8-4C71-B44C-C03FF4486321}" destId="{3581EF60-18DB-419F-AD01-1EB26B441351}" srcOrd="0" destOrd="0" presId="urn:microsoft.com/office/officeart/2005/8/layout/hierarchy2"/>
    <dgm:cxn modelId="{5AEE37B6-2604-4A93-995A-ECCA22BA4ABD}" type="presParOf" srcId="{36BD61C9-9CF8-4C71-B44C-C03FF4486321}" destId="{3A21F918-00AC-4897-978A-3305C59BFC1C}" srcOrd="1" destOrd="0" presId="urn:microsoft.com/office/officeart/2005/8/layout/hierarchy2"/>
    <dgm:cxn modelId="{23D9CCB3-553B-4E31-AD8E-007DFED1FCD1}" type="presParOf" srcId="{75F00A29-FFCC-42E6-ABF2-0E946B3C8D27}" destId="{82EC8EE8-5CF9-4357-8EEA-FF19AAC32C77}" srcOrd="2" destOrd="0" presId="urn:microsoft.com/office/officeart/2005/8/layout/hierarchy2"/>
    <dgm:cxn modelId="{4E25355A-9255-4421-9EEB-CCA007975E39}" type="presParOf" srcId="{82EC8EE8-5CF9-4357-8EEA-FF19AAC32C77}" destId="{18F70EFE-A2FC-48E8-9B1E-844E1CA1A58F}" srcOrd="0" destOrd="0" presId="urn:microsoft.com/office/officeart/2005/8/layout/hierarchy2"/>
    <dgm:cxn modelId="{4DE007EE-0AC7-42B9-9DFA-D7E23447A453}" type="presParOf" srcId="{75F00A29-FFCC-42E6-ABF2-0E946B3C8D27}" destId="{25094F2D-DFC1-4397-A5C7-46A9502E3D67}" srcOrd="3" destOrd="0" presId="urn:microsoft.com/office/officeart/2005/8/layout/hierarchy2"/>
    <dgm:cxn modelId="{EE41F1A1-7EA6-4B2F-83DB-B18FE59B27BB}" type="presParOf" srcId="{25094F2D-DFC1-4397-A5C7-46A9502E3D67}" destId="{C69F72C2-7CFE-490F-853F-B41E16195FD9}" srcOrd="0" destOrd="0" presId="urn:microsoft.com/office/officeart/2005/8/layout/hierarchy2"/>
    <dgm:cxn modelId="{207BAEC5-74D8-4E57-802F-CC13B374BB67}" type="presParOf" srcId="{25094F2D-DFC1-4397-A5C7-46A9502E3D67}" destId="{E909B510-0F59-4011-9CEF-7746E706E736}" srcOrd="1" destOrd="0" presId="urn:microsoft.com/office/officeart/2005/8/layout/hierarchy2"/>
    <dgm:cxn modelId="{CEDCC17B-A377-4951-BECA-B23EBD0B2F2E}" type="presParOf" srcId="{E909B510-0F59-4011-9CEF-7746E706E736}" destId="{3F9F12AE-E176-4A7C-B5E6-6540AEAAB5A4}" srcOrd="0" destOrd="0" presId="urn:microsoft.com/office/officeart/2005/8/layout/hierarchy2"/>
    <dgm:cxn modelId="{59E0A367-B020-454F-930C-2D6A1EA1138A}" type="presParOf" srcId="{3F9F12AE-E176-4A7C-B5E6-6540AEAAB5A4}" destId="{BA27792E-5215-472F-97E5-B2408AAA0097}" srcOrd="0" destOrd="0" presId="urn:microsoft.com/office/officeart/2005/8/layout/hierarchy2"/>
    <dgm:cxn modelId="{DE93DCDF-562F-474D-83E1-4099A94A5D8E}" type="presParOf" srcId="{E909B510-0F59-4011-9CEF-7746E706E736}" destId="{47C0A721-821A-405E-8E0E-369F9C2B4FDC}" srcOrd="1" destOrd="0" presId="urn:microsoft.com/office/officeart/2005/8/layout/hierarchy2"/>
    <dgm:cxn modelId="{65C65C4D-A9C2-45B4-B5D1-2B31AEAFC485}" type="presParOf" srcId="{47C0A721-821A-405E-8E0E-369F9C2B4FDC}" destId="{DB32F134-75F2-412E-92BF-80FB4CF47496}" srcOrd="0" destOrd="0" presId="urn:microsoft.com/office/officeart/2005/8/layout/hierarchy2"/>
    <dgm:cxn modelId="{EC0BF1AC-2ED4-44CA-ADE1-3C9D950456EB}" type="presParOf" srcId="{47C0A721-821A-405E-8E0E-369F9C2B4FDC}" destId="{FDD636E1-ADDA-4111-801B-6A276F536B1C}" srcOrd="1" destOrd="0" presId="urn:microsoft.com/office/officeart/2005/8/layout/hierarchy2"/>
    <dgm:cxn modelId="{7D67AAC7-36D1-4729-84CE-96F0C9044479}" type="presParOf" srcId="{E909B510-0F59-4011-9CEF-7746E706E736}" destId="{8EB5ED8C-E7C9-4D7A-B917-A00953392CB6}" srcOrd="2" destOrd="0" presId="urn:microsoft.com/office/officeart/2005/8/layout/hierarchy2"/>
    <dgm:cxn modelId="{748CA65E-1178-4672-84A0-A94EFCFEC919}" type="presParOf" srcId="{8EB5ED8C-E7C9-4D7A-B917-A00953392CB6}" destId="{6CCE0B80-79A2-4FF4-AE80-ECC7865695C4}" srcOrd="0" destOrd="0" presId="urn:microsoft.com/office/officeart/2005/8/layout/hierarchy2"/>
    <dgm:cxn modelId="{1C632BE7-C87A-4FBF-9F13-E451574B536C}" type="presParOf" srcId="{E909B510-0F59-4011-9CEF-7746E706E736}" destId="{3432DADC-585A-46AE-B6BA-01A7D2BF850C}" srcOrd="3" destOrd="0" presId="urn:microsoft.com/office/officeart/2005/8/layout/hierarchy2"/>
    <dgm:cxn modelId="{26BCD6DD-14E2-41EB-84A3-60C98171F8ED}" type="presParOf" srcId="{3432DADC-585A-46AE-B6BA-01A7D2BF850C}" destId="{F87F4633-2208-4885-B3EA-8625057086E9}" srcOrd="0" destOrd="0" presId="urn:microsoft.com/office/officeart/2005/8/layout/hierarchy2"/>
    <dgm:cxn modelId="{D05A0868-071F-4542-AD56-7F2FAD1E81AB}" type="presParOf" srcId="{3432DADC-585A-46AE-B6BA-01A7D2BF850C}" destId="{223F143D-E72B-4A3D-B149-AC1F19AFD0A2}" srcOrd="1" destOrd="0" presId="urn:microsoft.com/office/officeart/2005/8/layout/hierarchy2"/>
    <dgm:cxn modelId="{CCF94C7B-5F40-42B5-B1F5-88D53B5C213B}" type="presParOf" srcId="{C4D392D3-EC62-49F5-B32D-9A5739C077FE}" destId="{27DB13C4-6CEC-4FA2-BAAF-91564048E8A4}" srcOrd="2" destOrd="0" presId="urn:microsoft.com/office/officeart/2005/8/layout/hierarchy2"/>
    <dgm:cxn modelId="{3E876C44-319A-47A4-9396-819C42CFBBB0}" type="presParOf" srcId="{27DB13C4-6CEC-4FA2-BAAF-91564048E8A4}" destId="{BBE05A01-F6EA-486F-8973-87213CD9B78B}" srcOrd="0" destOrd="0" presId="urn:microsoft.com/office/officeart/2005/8/layout/hierarchy2"/>
    <dgm:cxn modelId="{750ACD93-6576-49D6-95B7-65BE7FF469A4}" type="presParOf" srcId="{C4D392D3-EC62-49F5-B32D-9A5739C077FE}" destId="{BD53EFAE-6F2D-480A-986C-ACD0D2223D14}" srcOrd="3" destOrd="0" presId="urn:microsoft.com/office/officeart/2005/8/layout/hierarchy2"/>
    <dgm:cxn modelId="{31D475AF-352E-443C-ABC9-1483E7B89C98}" type="presParOf" srcId="{BD53EFAE-6F2D-480A-986C-ACD0D2223D14}" destId="{77737769-B46A-4C5D-AC04-1BAC86C61FDA}" srcOrd="0" destOrd="0" presId="urn:microsoft.com/office/officeart/2005/8/layout/hierarchy2"/>
    <dgm:cxn modelId="{550DA372-69DF-4BB3-82FF-C6A4854B9EF1}" type="presParOf" srcId="{BD53EFAE-6F2D-480A-986C-ACD0D2223D14}" destId="{669CC761-DE6A-4764-8E38-C7EFE8EAE7F0}" srcOrd="1" destOrd="0" presId="urn:microsoft.com/office/officeart/2005/8/layout/hierarchy2"/>
    <dgm:cxn modelId="{AF1B4F3C-D227-4D9E-B2FF-1C846F08EB11}" type="presParOf" srcId="{669CC761-DE6A-4764-8E38-C7EFE8EAE7F0}" destId="{5958058D-5922-4A06-83F3-EDAB0DF66C3B}" srcOrd="0" destOrd="0" presId="urn:microsoft.com/office/officeart/2005/8/layout/hierarchy2"/>
    <dgm:cxn modelId="{B62693A2-851D-4237-BB49-EEA6E8137940}" type="presParOf" srcId="{5958058D-5922-4A06-83F3-EDAB0DF66C3B}" destId="{EFFFE82E-70D8-4E33-96DE-87B15D54B902}" srcOrd="0" destOrd="0" presId="urn:microsoft.com/office/officeart/2005/8/layout/hierarchy2"/>
    <dgm:cxn modelId="{AFEBC241-21AB-4A9C-9F4F-F52D93501257}" type="presParOf" srcId="{669CC761-DE6A-4764-8E38-C7EFE8EAE7F0}" destId="{94494A4C-06E1-4912-B93C-E0904184B1D8}" srcOrd="1" destOrd="0" presId="urn:microsoft.com/office/officeart/2005/8/layout/hierarchy2"/>
    <dgm:cxn modelId="{56D2FD97-8D80-4B32-BFE2-5DFB0755584C}" type="presParOf" srcId="{94494A4C-06E1-4912-B93C-E0904184B1D8}" destId="{2DC28300-4AC0-4E79-A915-E36386FC579A}" srcOrd="0" destOrd="0" presId="urn:microsoft.com/office/officeart/2005/8/layout/hierarchy2"/>
    <dgm:cxn modelId="{E94E10A5-AF7E-473B-9DFA-6E16720D0A34}" type="presParOf" srcId="{94494A4C-06E1-4912-B93C-E0904184B1D8}" destId="{51B6C0FF-0E65-4DAE-83DB-E2AA98496D5E}" srcOrd="1" destOrd="0" presId="urn:microsoft.com/office/officeart/2005/8/layout/hierarchy2"/>
    <dgm:cxn modelId="{7E992A00-1A10-492E-B4C8-FED82EEFEC56}" type="presParOf" srcId="{51B6C0FF-0E65-4DAE-83DB-E2AA98496D5E}" destId="{0BFB2754-3146-42CD-BE37-874BA078CDD9}" srcOrd="0" destOrd="0" presId="urn:microsoft.com/office/officeart/2005/8/layout/hierarchy2"/>
    <dgm:cxn modelId="{4F92F803-725E-4379-B467-202530D6489E}" type="presParOf" srcId="{0BFB2754-3146-42CD-BE37-874BA078CDD9}" destId="{35EBA24D-F915-43C2-ADE2-39D7CA80B303}" srcOrd="0" destOrd="0" presId="urn:microsoft.com/office/officeart/2005/8/layout/hierarchy2"/>
    <dgm:cxn modelId="{BF200732-7AB5-4482-B799-31C8F307DBAC}" type="presParOf" srcId="{51B6C0FF-0E65-4DAE-83DB-E2AA98496D5E}" destId="{AC512C59-4F4C-4719-8F12-0A26B6A427C5}" srcOrd="1" destOrd="0" presId="urn:microsoft.com/office/officeart/2005/8/layout/hierarchy2"/>
    <dgm:cxn modelId="{B22BEEB2-0E42-4A26-BFEB-7CD71C79D285}" type="presParOf" srcId="{AC512C59-4F4C-4719-8F12-0A26B6A427C5}" destId="{3DAB7B94-9499-4E15-8742-D79F20E6120A}" srcOrd="0" destOrd="0" presId="urn:microsoft.com/office/officeart/2005/8/layout/hierarchy2"/>
    <dgm:cxn modelId="{153D8E97-A11A-416B-B09B-C9A0C1095FFA}" type="presParOf" srcId="{AC512C59-4F4C-4719-8F12-0A26B6A427C5}" destId="{E390FEC6-90BD-4A74-87D1-F08F0D931236}" srcOrd="1" destOrd="0" presId="urn:microsoft.com/office/officeart/2005/8/layout/hierarchy2"/>
    <dgm:cxn modelId="{B85D73A8-6C6C-415B-B1AC-1F43DDA5DD97}" type="presParOf" srcId="{51B6C0FF-0E65-4DAE-83DB-E2AA98496D5E}" destId="{BF947E86-5852-4E72-AD62-1CD9018122CB}" srcOrd="2" destOrd="0" presId="urn:microsoft.com/office/officeart/2005/8/layout/hierarchy2"/>
    <dgm:cxn modelId="{D085C781-DD8A-4938-9B54-E5DEB0C45420}" type="presParOf" srcId="{BF947E86-5852-4E72-AD62-1CD9018122CB}" destId="{D040F909-B3DD-4219-9CE8-65FC36D45752}" srcOrd="0" destOrd="0" presId="urn:microsoft.com/office/officeart/2005/8/layout/hierarchy2"/>
    <dgm:cxn modelId="{829EDAD6-96F0-443F-8505-7BA0FA050AEF}" type="presParOf" srcId="{51B6C0FF-0E65-4DAE-83DB-E2AA98496D5E}" destId="{1D0040CF-C292-4A43-8243-648F50648134}" srcOrd="3" destOrd="0" presId="urn:microsoft.com/office/officeart/2005/8/layout/hierarchy2"/>
    <dgm:cxn modelId="{464C4645-0136-4253-A17F-C6B263CC451B}" type="presParOf" srcId="{1D0040CF-C292-4A43-8243-648F50648134}" destId="{490D9DBF-DE00-48FE-AA0E-23CF004CC49C}" srcOrd="0" destOrd="0" presId="urn:microsoft.com/office/officeart/2005/8/layout/hierarchy2"/>
    <dgm:cxn modelId="{A068399E-E259-481C-BB54-28A5A5343EBF}" type="presParOf" srcId="{1D0040CF-C292-4A43-8243-648F50648134}" destId="{48B8D5AB-7D73-4F54-8D2B-5D993738EDCA}" srcOrd="1" destOrd="0" presId="urn:microsoft.com/office/officeart/2005/8/layout/hierarchy2"/>
    <dgm:cxn modelId="{FBDF0D4C-C37C-4F3F-965E-FDBCCB523EAD}" type="presParOf" srcId="{669CC761-DE6A-4764-8E38-C7EFE8EAE7F0}" destId="{9CD10A6D-12AB-4099-8111-13CFE3C72E99}" srcOrd="2" destOrd="0" presId="urn:microsoft.com/office/officeart/2005/8/layout/hierarchy2"/>
    <dgm:cxn modelId="{EBE8E0B0-6284-4BF4-81DE-0D379D52CF6D}" type="presParOf" srcId="{9CD10A6D-12AB-4099-8111-13CFE3C72E99}" destId="{0F2172B0-C535-4107-BA8F-0B80B2162EC7}" srcOrd="0" destOrd="0" presId="urn:microsoft.com/office/officeart/2005/8/layout/hierarchy2"/>
    <dgm:cxn modelId="{96CA92FE-AB52-4A56-ACA3-916091B12039}" type="presParOf" srcId="{669CC761-DE6A-4764-8E38-C7EFE8EAE7F0}" destId="{079D94B2-8F9F-4011-8B41-11D84ADCFD19}" srcOrd="3" destOrd="0" presId="urn:microsoft.com/office/officeart/2005/8/layout/hierarchy2"/>
    <dgm:cxn modelId="{21785042-E08F-4374-B8A5-C12BBDA18420}" type="presParOf" srcId="{079D94B2-8F9F-4011-8B41-11D84ADCFD19}" destId="{108A8DFB-ABED-48A9-A30A-38445CEDE2D0}" srcOrd="0" destOrd="0" presId="urn:microsoft.com/office/officeart/2005/8/layout/hierarchy2"/>
    <dgm:cxn modelId="{B711F226-FB48-400A-B1EF-152FCB1616BD}" type="presParOf" srcId="{079D94B2-8F9F-4011-8B41-11D84ADCFD19}" destId="{89926EF8-6878-4DB4-8610-6F63AEBA2DE1}" srcOrd="1" destOrd="0" presId="urn:microsoft.com/office/officeart/2005/8/layout/hierarchy2"/>
    <dgm:cxn modelId="{8128D4BD-DCCA-40E6-A890-7606047613EA}" type="presParOf" srcId="{89926EF8-6878-4DB4-8610-6F63AEBA2DE1}" destId="{E93765D1-A12B-4788-B614-12BC2079B56C}" srcOrd="0" destOrd="0" presId="urn:microsoft.com/office/officeart/2005/8/layout/hierarchy2"/>
    <dgm:cxn modelId="{C6B679F1-B61B-435C-AE23-DA590D6E4053}" type="presParOf" srcId="{E93765D1-A12B-4788-B614-12BC2079B56C}" destId="{0334862E-B394-432F-BDEE-9795D8757DCC}" srcOrd="0" destOrd="0" presId="urn:microsoft.com/office/officeart/2005/8/layout/hierarchy2"/>
    <dgm:cxn modelId="{01C3DC13-3F7D-4371-BDE9-8FD4850FD7A7}" type="presParOf" srcId="{89926EF8-6878-4DB4-8610-6F63AEBA2DE1}" destId="{E7EE173E-3191-4798-A1D8-2EB6E636B8B8}" srcOrd="1" destOrd="0" presId="urn:microsoft.com/office/officeart/2005/8/layout/hierarchy2"/>
    <dgm:cxn modelId="{644B0591-DD51-4E78-81F2-FC81F8018422}" type="presParOf" srcId="{E7EE173E-3191-4798-A1D8-2EB6E636B8B8}" destId="{4F601D4D-91FB-4997-8939-AED7B8B505C3}" srcOrd="0" destOrd="0" presId="urn:microsoft.com/office/officeart/2005/8/layout/hierarchy2"/>
    <dgm:cxn modelId="{DF375EDD-3B14-47C2-AC5D-8551C7048D61}" type="presParOf" srcId="{E7EE173E-3191-4798-A1D8-2EB6E636B8B8}" destId="{9810F1D6-3426-448B-B07E-4D0B3CBAC6F2}" srcOrd="1" destOrd="0" presId="urn:microsoft.com/office/officeart/2005/8/layout/hierarchy2"/>
    <dgm:cxn modelId="{085F1456-B53C-4D2D-A1FB-5783AA38DFBA}" type="presParOf" srcId="{89926EF8-6878-4DB4-8610-6F63AEBA2DE1}" destId="{B087FCF1-26E8-414A-84FD-2FAA79C65F18}" srcOrd="2" destOrd="0" presId="urn:microsoft.com/office/officeart/2005/8/layout/hierarchy2"/>
    <dgm:cxn modelId="{0D1C6766-4F25-44BC-9D47-68906CA954CC}" type="presParOf" srcId="{B087FCF1-26E8-414A-84FD-2FAA79C65F18}" destId="{68D246B7-84A4-4944-88F5-7321AEBBD0B1}" srcOrd="0" destOrd="0" presId="urn:microsoft.com/office/officeart/2005/8/layout/hierarchy2"/>
    <dgm:cxn modelId="{6DE9F998-8839-4F72-BA95-6AFED592B4A6}" type="presParOf" srcId="{89926EF8-6878-4DB4-8610-6F63AEBA2DE1}" destId="{DB107EFD-4233-4C5F-875B-BB91859148C7}" srcOrd="3" destOrd="0" presId="urn:microsoft.com/office/officeart/2005/8/layout/hierarchy2"/>
    <dgm:cxn modelId="{DDCD1DEC-C641-4F27-9A14-00B9A8EE9849}" type="presParOf" srcId="{DB107EFD-4233-4C5F-875B-BB91859148C7}" destId="{56F6D1F1-C38B-4797-9B79-C9361BBD0148}" srcOrd="0" destOrd="0" presId="urn:microsoft.com/office/officeart/2005/8/layout/hierarchy2"/>
    <dgm:cxn modelId="{9C7D375B-A250-41CF-B0E7-33A1D4EA6333}" type="presParOf" srcId="{DB107EFD-4233-4C5F-875B-BB91859148C7}" destId="{87355F19-DF9D-40C8-B913-8F4A37F1FC8A}" srcOrd="1" destOrd="0" presId="urn:microsoft.com/office/officeart/2005/8/layout/hierarchy2"/>
    <dgm:cxn modelId="{8D677497-37C5-4874-ADAC-2C825AC3F542}" type="presParOf" srcId="{D76801B3-108B-4035-96B3-E11A582A5100}" destId="{981B421A-CC41-46AA-BFC9-4D2778F2304C}" srcOrd="2" destOrd="0" presId="urn:microsoft.com/office/officeart/2005/8/layout/hierarchy2"/>
    <dgm:cxn modelId="{39B06292-3A63-4ABB-A653-F1AC056224A0}" type="presParOf" srcId="{981B421A-CC41-46AA-BFC9-4D2778F2304C}" destId="{B5BA41D4-0E1C-49B1-892D-FC6E724AC227}" srcOrd="0" destOrd="0" presId="urn:microsoft.com/office/officeart/2005/8/layout/hierarchy2"/>
    <dgm:cxn modelId="{D5CE97F6-510F-420C-9C0F-4F972CA1E11E}" type="presParOf" srcId="{D76801B3-108B-4035-96B3-E11A582A5100}" destId="{E87A145A-FA48-490D-8658-0DB50EA3DB47}" srcOrd="3" destOrd="0" presId="urn:microsoft.com/office/officeart/2005/8/layout/hierarchy2"/>
    <dgm:cxn modelId="{3A03DBCD-786F-43D9-B0F3-0E2E649D328F}" type="presParOf" srcId="{E87A145A-FA48-490D-8658-0DB50EA3DB47}" destId="{221BF104-1545-4E8D-B373-A16000CE4259}" srcOrd="0" destOrd="0" presId="urn:microsoft.com/office/officeart/2005/8/layout/hierarchy2"/>
    <dgm:cxn modelId="{BF50347F-FBB2-4B24-99D3-E5D4C7A9622A}" type="presParOf" srcId="{E87A145A-FA48-490D-8658-0DB50EA3DB47}" destId="{F332AF85-AF11-4801-B9A3-48027702DC37}" srcOrd="1" destOrd="0" presId="urn:microsoft.com/office/officeart/2005/8/layout/hierarchy2"/>
    <dgm:cxn modelId="{50984181-B923-4B4C-9785-1B514CF05746}" type="presParOf" srcId="{F332AF85-AF11-4801-B9A3-48027702DC37}" destId="{CDED79A8-79DC-4705-A9C8-DE0C606D1641}" srcOrd="0" destOrd="0" presId="urn:microsoft.com/office/officeart/2005/8/layout/hierarchy2"/>
    <dgm:cxn modelId="{FB3A6C5E-C541-4097-8C30-1DAF2C106BBC}" type="presParOf" srcId="{CDED79A8-79DC-4705-A9C8-DE0C606D1641}" destId="{9594D20B-37D5-4147-AB2B-76A64008C1FE}" srcOrd="0" destOrd="0" presId="urn:microsoft.com/office/officeart/2005/8/layout/hierarchy2"/>
    <dgm:cxn modelId="{814823B3-8664-4ABD-A26F-23A442D21C01}" type="presParOf" srcId="{F332AF85-AF11-4801-B9A3-48027702DC37}" destId="{28F8D699-6693-4C72-B156-89E6B4534200}" srcOrd="1" destOrd="0" presId="urn:microsoft.com/office/officeart/2005/8/layout/hierarchy2"/>
    <dgm:cxn modelId="{70020DED-DAC2-49E9-825F-18C167164BBE}" type="presParOf" srcId="{28F8D699-6693-4C72-B156-89E6B4534200}" destId="{E7852342-4FE8-4374-BFEE-93084C549DFE}" srcOrd="0" destOrd="0" presId="urn:microsoft.com/office/officeart/2005/8/layout/hierarchy2"/>
    <dgm:cxn modelId="{7932C086-CB63-4A89-82B9-B687A00C6037}" type="presParOf" srcId="{28F8D699-6693-4C72-B156-89E6B4534200}" destId="{0FAB30D8-8DB0-4E2A-8970-DACBBAADBC8D}" srcOrd="1" destOrd="0" presId="urn:microsoft.com/office/officeart/2005/8/layout/hierarchy2"/>
    <dgm:cxn modelId="{C5204E4C-0994-457B-AE93-F5C93086E9C4}" type="presParOf" srcId="{0FAB30D8-8DB0-4E2A-8970-DACBBAADBC8D}" destId="{4159CFA3-9775-4B45-ADC6-09EEAC5FC92E}" srcOrd="0" destOrd="0" presId="urn:microsoft.com/office/officeart/2005/8/layout/hierarchy2"/>
    <dgm:cxn modelId="{29DF0496-0BD6-4B50-8790-6F82255107C5}" type="presParOf" srcId="{4159CFA3-9775-4B45-ADC6-09EEAC5FC92E}" destId="{B7D657B8-9131-4011-AAC6-B841D7087EC5}" srcOrd="0" destOrd="0" presId="urn:microsoft.com/office/officeart/2005/8/layout/hierarchy2"/>
    <dgm:cxn modelId="{DCDE890B-0EBD-4BE4-816B-C71D1087E769}" type="presParOf" srcId="{0FAB30D8-8DB0-4E2A-8970-DACBBAADBC8D}" destId="{D993C0EB-A5B3-4835-8D89-E3FA0C92563A}" srcOrd="1" destOrd="0" presId="urn:microsoft.com/office/officeart/2005/8/layout/hierarchy2"/>
    <dgm:cxn modelId="{4BA5B907-4093-4ED1-AD95-890AC6B767CD}" type="presParOf" srcId="{D993C0EB-A5B3-4835-8D89-E3FA0C92563A}" destId="{A3FCC464-4F4B-4F14-8B99-8D0D6237A65D}" srcOrd="0" destOrd="0" presId="urn:microsoft.com/office/officeart/2005/8/layout/hierarchy2"/>
    <dgm:cxn modelId="{8F11F8B7-7A4D-4C8D-BD16-690C5F9DCC07}" type="presParOf" srcId="{D993C0EB-A5B3-4835-8D89-E3FA0C92563A}" destId="{6DA3191A-2DBC-4806-92C3-47DDA4270719}" srcOrd="1" destOrd="0" presId="urn:microsoft.com/office/officeart/2005/8/layout/hierarchy2"/>
    <dgm:cxn modelId="{10A91497-104A-438C-B371-D20174416116}" type="presParOf" srcId="{6DA3191A-2DBC-4806-92C3-47DDA4270719}" destId="{1D28F389-16AB-4837-8402-1572330415C6}" srcOrd="0" destOrd="0" presId="urn:microsoft.com/office/officeart/2005/8/layout/hierarchy2"/>
    <dgm:cxn modelId="{39BB51D9-CC2F-4A76-A106-7F2871A5C6E7}" type="presParOf" srcId="{1D28F389-16AB-4837-8402-1572330415C6}" destId="{031773B0-5CBA-4FDA-8910-0C9BD1E518C4}" srcOrd="0" destOrd="0" presId="urn:microsoft.com/office/officeart/2005/8/layout/hierarchy2"/>
    <dgm:cxn modelId="{0429E16D-43B0-471C-8ACB-5D5C9CA47D1F}" type="presParOf" srcId="{6DA3191A-2DBC-4806-92C3-47DDA4270719}" destId="{1B77F5F4-7769-462C-A712-B26A9E16A49E}" srcOrd="1" destOrd="0" presId="urn:microsoft.com/office/officeart/2005/8/layout/hierarchy2"/>
    <dgm:cxn modelId="{E4AC8A6A-E366-476C-997A-E2D962E59E2C}" type="presParOf" srcId="{1B77F5F4-7769-462C-A712-B26A9E16A49E}" destId="{24DF09EA-0956-485A-97A3-277DBBEEE39A}" srcOrd="0" destOrd="0" presId="urn:microsoft.com/office/officeart/2005/8/layout/hierarchy2"/>
    <dgm:cxn modelId="{1773D8E1-3BE0-4E61-8E4D-846CBCE035A0}" type="presParOf" srcId="{1B77F5F4-7769-462C-A712-B26A9E16A49E}" destId="{CBFBE322-9D94-4AC2-A787-9710C5EE4349}" srcOrd="1" destOrd="0" presId="urn:microsoft.com/office/officeart/2005/8/layout/hierarchy2"/>
    <dgm:cxn modelId="{CADE9F82-3956-4A7E-9EED-020BA9D98D1E}" type="presParOf" srcId="{6DA3191A-2DBC-4806-92C3-47DDA4270719}" destId="{2C4A242C-1576-4403-A8D5-552C0102BF95}" srcOrd="2" destOrd="0" presId="urn:microsoft.com/office/officeart/2005/8/layout/hierarchy2"/>
    <dgm:cxn modelId="{AC8DF8C3-B2F3-499B-B021-A4803C527368}" type="presParOf" srcId="{2C4A242C-1576-4403-A8D5-552C0102BF95}" destId="{E8452BBA-9BB8-4588-A97D-28F09EC2770A}" srcOrd="0" destOrd="0" presId="urn:microsoft.com/office/officeart/2005/8/layout/hierarchy2"/>
    <dgm:cxn modelId="{1870F39F-5AEB-4376-A899-0E4910E2A8D2}" type="presParOf" srcId="{6DA3191A-2DBC-4806-92C3-47DDA4270719}" destId="{5F840602-B20F-44B4-91F7-0AE31BCCFC14}" srcOrd="3" destOrd="0" presId="urn:microsoft.com/office/officeart/2005/8/layout/hierarchy2"/>
    <dgm:cxn modelId="{305C9FF5-7174-4CE3-A99B-832510DA8D67}" type="presParOf" srcId="{5F840602-B20F-44B4-91F7-0AE31BCCFC14}" destId="{003B2D67-9A5B-4B6C-9047-F5DF06A267F1}" srcOrd="0" destOrd="0" presId="urn:microsoft.com/office/officeart/2005/8/layout/hierarchy2"/>
    <dgm:cxn modelId="{B8F264F6-0214-4339-B540-25521B3A4432}" type="presParOf" srcId="{5F840602-B20F-44B4-91F7-0AE31BCCFC14}" destId="{20339E73-4FE4-4FB6-ACC2-9CB8C9D67063}" srcOrd="1" destOrd="0" presId="urn:microsoft.com/office/officeart/2005/8/layout/hierarchy2"/>
    <dgm:cxn modelId="{8893C8A7-B458-43F5-994A-8A30ECC42920}" type="presParOf" srcId="{0FAB30D8-8DB0-4E2A-8970-DACBBAADBC8D}" destId="{BA695313-BCFB-459B-9633-8BD4957805B4}" srcOrd="2" destOrd="0" presId="urn:microsoft.com/office/officeart/2005/8/layout/hierarchy2"/>
    <dgm:cxn modelId="{10ADA82B-119A-4ED7-8649-77BDF0D39F34}" type="presParOf" srcId="{BA695313-BCFB-459B-9633-8BD4957805B4}" destId="{801886B4-FC09-4C4A-A482-171BFEC8D53D}" srcOrd="0" destOrd="0" presId="urn:microsoft.com/office/officeart/2005/8/layout/hierarchy2"/>
    <dgm:cxn modelId="{4DB58B9A-74B8-4844-84C8-5CA7D007161D}" type="presParOf" srcId="{0FAB30D8-8DB0-4E2A-8970-DACBBAADBC8D}" destId="{A81EF8A2-2711-4B3F-A073-F60CF1BBCAFF}" srcOrd="3" destOrd="0" presId="urn:microsoft.com/office/officeart/2005/8/layout/hierarchy2"/>
    <dgm:cxn modelId="{C1233661-0E56-412C-A98B-01A08BAA08A5}" type="presParOf" srcId="{A81EF8A2-2711-4B3F-A073-F60CF1BBCAFF}" destId="{E57A54EF-F9AF-4E8A-B0BA-8556293F8F45}" srcOrd="0" destOrd="0" presId="urn:microsoft.com/office/officeart/2005/8/layout/hierarchy2"/>
    <dgm:cxn modelId="{C18DB8A2-9400-4223-8870-73F0FB43AA88}" type="presParOf" srcId="{A81EF8A2-2711-4B3F-A073-F60CF1BBCAFF}" destId="{1A0F4330-4D76-4716-8C17-E979F1B4F9CB}" srcOrd="1" destOrd="0" presId="urn:microsoft.com/office/officeart/2005/8/layout/hierarchy2"/>
    <dgm:cxn modelId="{C357FD2E-FDFC-427B-8B1E-AA9F1BBD94E8}" type="presParOf" srcId="{1A0F4330-4D76-4716-8C17-E979F1B4F9CB}" destId="{7225EF82-9BAB-4A81-8920-5FB5E8690FBA}" srcOrd="0" destOrd="0" presId="urn:microsoft.com/office/officeart/2005/8/layout/hierarchy2"/>
    <dgm:cxn modelId="{B84B4D9A-0A6E-4888-9205-B48951A0C6BA}" type="presParOf" srcId="{7225EF82-9BAB-4A81-8920-5FB5E8690FBA}" destId="{16C22E92-9CAC-4F38-A1BF-E535896475DA}" srcOrd="0" destOrd="0" presId="urn:microsoft.com/office/officeart/2005/8/layout/hierarchy2"/>
    <dgm:cxn modelId="{E3CBA0A5-3E92-472B-8CE6-3702D1AB49CB}" type="presParOf" srcId="{1A0F4330-4D76-4716-8C17-E979F1B4F9CB}" destId="{21835B01-E275-4A33-A694-1E4431D943E9}" srcOrd="1" destOrd="0" presId="urn:microsoft.com/office/officeart/2005/8/layout/hierarchy2"/>
    <dgm:cxn modelId="{4DBA2C78-5FBA-4B53-9598-55CCF6A52538}" type="presParOf" srcId="{21835B01-E275-4A33-A694-1E4431D943E9}" destId="{69EBE565-BB1B-433F-8F52-FA3A69908DE6}" srcOrd="0" destOrd="0" presId="urn:microsoft.com/office/officeart/2005/8/layout/hierarchy2"/>
    <dgm:cxn modelId="{6534C545-FD52-4229-AA97-78787542CD1F}" type="presParOf" srcId="{21835B01-E275-4A33-A694-1E4431D943E9}" destId="{2722DE9B-DF73-471E-BD6B-A6DFDB25869B}" srcOrd="1" destOrd="0" presId="urn:microsoft.com/office/officeart/2005/8/layout/hierarchy2"/>
    <dgm:cxn modelId="{3A98C83D-CA4D-49CE-AC88-57E32F0BE295}" type="presParOf" srcId="{1A0F4330-4D76-4716-8C17-E979F1B4F9CB}" destId="{1E6D3E4D-E03E-4994-99B7-97F8517FD405}" srcOrd="2" destOrd="0" presId="urn:microsoft.com/office/officeart/2005/8/layout/hierarchy2"/>
    <dgm:cxn modelId="{3E6ABA5C-95A8-4426-B8E8-CE4293C4C31B}" type="presParOf" srcId="{1E6D3E4D-E03E-4994-99B7-97F8517FD405}" destId="{24D5D1B0-ECA0-4571-B1B1-7004340E8672}" srcOrd="0" destOrd="0" presId="urn:microsoft.com/office/officeart/2005/8/layout/hierarchy2"/>
    <dgm:cxn modelId="{6806901D-75C9-4BFE-ACEC-A4998DA65818}" type="presParOf" srcId="{1A0F4330-4D76-4716-8C17-E979F1B4F9CB}" destId="{956B73D2-4AB6-42FB-892E-95753E0EE752}" srcOrd="3" destOrd="0" presId="urn:microsoft.com/office/officeart/2005/8/layout/hierarchy2"/>
    <dgm:cxn modelId="{BE1DFD4C-74DF-43AC-B650-54233BFB9FA8}" type="presParOf" srcId="{956B73D2-4AB6-42FB-892E-95753E0EE752}" destId="{C9A52960-5EBE-4011-8EBE-5F3234D97B6F}" srcOrd="0" destOrd="0" presId="urn:microsoft.com/office/officeart/2005/8/layout/hierarchy2"/>
    <dgm:cxn modelId="{1A83325C-E6F3-416E-B392-57D1EADE2FB1}" type="presParOf" srcId="{956B73D2-4AB6-42FB-892E-95753E0EE752}" destId="{80C4A029-9C43-4BBB-9510-67741CBE4364}" srcOrd="1" destOrd="0" presId="urn:microsoft.com/office/officeart/2005/8/layout/hierarchy2"/>
    <dgm:cxn modelId="{A9F8F501-60BF-46AA-B2F8-1D17D64D09F8}" type="presParOf" srcId="{F332AF85-AF11-4801-B9A3-48027702DC37}" destId="{8D765067-2178-4CD9-A77B-6F137A750848}" srcOrd="2" destOrd="0" presId="urn:microsoft.com/office/officeart/2005/8/layout/hierarchy2"/>
    <dgm:cxn modelId="{FBE00540-B267-4D33-B65E-AEB33D1F7CDB}" type="presParOf" srcId="{8D765067-2178-4CD9-A77B-6F137A750848}" destId="{05F995AB-629F-40DE-AAD1-93C4FE2A02FB}" srcOrd="0" destOrd="0" presId="urn:microsoft.com/office/officeart/2005/8/layout/hierarchy2"/>
    <dgm:cxn modelId="{560D5704-6641-4E1F-947F-0B20CDBFB77B}" type="presParOf" srcId="{F332AF85-AF11-4801-B9A3-48027702DC37}" destId="{4A3BEE81-A75C-4960-989F-B0C5D530DE26}" srcOrd="3" destOrd="0" presId="urn:microsoft.com/office/officeart/2005/8/layout/hierarchy2"/>
    <dgm:cxn modelId="{787FAABE-1A81-4EED-B65C-AF851175762E}" type="presParOf" srcId="{4A3BEE81-A75C-4960-989F-B0C5D530DE26}" destId="{3A0FACC9-C054-4F70-950A-7D2F8388BD10}" srcOrd="0" destOrd="0" presId="urn:microsoft.com/office/officeart/2005/8/layout/hierarchy2"/>
    <dgm:cxn modelId="{A077C280-B8B7-4450-B76C-234F2DD5173F}" type="presParOf" srcId="{4A3BEE81-A75C-4960-989F-B0C5D530DE26}" destId="{25D7E65E-DF5A-4B67-90D2-2FFC9B51958B}" srcOrd="1" destOrd="0" presId="urn:microsoft.com/office/officeart/2005/8/layout/hierarchy2"/>
    <dgm:cxn modelId="{D80BA649-79AE-4E3A-8EDA-D9CF694CE598}" type="presParOf" srcId="{25D7E65E-DF5A-4B67-90D2-2FFC9B51958B}" destId="{47CB40FE-75FD-4E2D-B1E8-151E8F8A56D7}" srcOrd="0" destOrd="0" presId="urn:microsoft.com/office/officeart/2005/8/layout/hierarchy2"/>
    <dgm:cxn modelId="{E94356C9-D2E8-41D2-82B3-A460157F2CCE}" type="presParOf" srcId="{47CB40FE-75FD-4E2D-B1E8-151E8F8A56D7}" destId="{2135A45A-0654-4FE6-9A13-29D89E45DDF6}" srcOrd="0" destOrd="0" presId="urn:microsoft.com/office/officeart/2005/8/layout/hierarchy2"/>
    <dgm:cxn modelId="{FFDFC023-77B9-4E03-929C-2505202A8232}" type="presParOf" srcId="{25D7E65E-DF5A-4B67-90D2-2FFC9B51958B}" destId="{974607D3-BDA2-49B6-B1D2-68F1F5F02097}" srcOrd="1" destOrd="0" presId="urn:microsoft.com/office/officeart/2005/8/layout/hierarchy2"/>
    <dgm:cxn modelId="{53B83EB9-D73D-4066-8241-1CE459957B9D}" type="presParOf" srcId="{974607D3-BDA2-49B6-B1D2-68F1F5F02097}" destId="{6D2B3875-68CE-47E6-A5E2-9EC323C5F79F}" srcOrd="0" destOrd="0" presId="urn:microsoft.com/office/officeart/2005/8/layout/hierarchy2"/>
    <dgm:cxn modelId="{D2472961-4AC8-4A3D-88BD-3F6B1574BC39}" type="presParOf" srcId="{974607D3-BDA2-49B6-B1D2-68F1F5F02097}" destId="{A8768CF1-6F3D-4CE8-B474-96A34B78DB05}" srcOrd="1" destOrd="0" presId="urn:microsoft.com/office/officeart/2005/8/layout/hierarchy2"/>
    <dgm:cxn modelId="{CA217EAB-7931-4D92-8D4F-98FA8148611E}" type="presParOf" srcId="{A8768CF1-6F3D-4CE8-B474-96A34B78DB05}" destId="{DDEA2E33-0389-405C-A7A0-C84315A5EF11}" srcOrd="0" destOrd="0" presId="urn:microsoft.com/office/officeart/2005/8/layout/hierarchy2"/>
    <dgm:cxn modelId="{7533BFDF-79CC-485A-9831-9D76D598A3DC}" type="presParOf" srcId="{DDEA2E33-0389-405C-A7A0-C84315A5EF11}" destId="{CD50F509-5787-42F5-9D94-0F0929750A0D}" srcOrd="0" destOrd="0" presId="urn:microsoft.com/office/officeart/2005/8/layout/hierarchy2"/>
    <dgm:cxn modelId="{6BF511B5-BAF8-492B-88D6-E523BCA9BF97}" type="presParOf" srcId="{A8768CF1-6F3D-4CE8-B474-96A34B78DB05}" destId="{EC079A2D-1153-4BBD-A9E6-9EDE6D7ABA01}" srcOrd="1" destOrd="0" presId="urn:microsoft.com/office/officeart/2005/8/layout/hierarchy2"/>
    <dgm:cxn modelId="{9080C234-AC2D-4AD7-8371-EBF5ACA24ECD}" type="presParOf" srcId="{EC079A2D-1153-4BBD-A9E6-9EDE6D7ABA01}" destId="{871DDE28-E284-4E45-B19B-43EF23182760}" srcOrd="0" destOrd="0" presId="urn:microsoft.com/office/officeart/2005/8/layout/hierarchy2"/>
    <dgm:cxn modelId="{8B40B018-C8EB-47C5-A93E-C870B4BADFD7}" type="presParOf" srcId="{EC079A2D-1153-4BBD-A9E6-9EDE6D7ABA01}" destId="{AF37438C-D562-45A9-8BD7-6178C0530759}" srcOrd="1" destOrd="0" presId="urn:microsoft.com/office/officeart/2005/8/layout/hierarchy2"/>
    <dgm:cxn modelId="{6289CF0F-231F-4426-975E-09E7D8CA06DA}" type="presParOf" srcId="{A8768CF1-6F3D-4CE8-B474-96A34B78DB05}" destId="{1F9174BA-B087-4083-85D3-EC7A003F6EC7}" srcOrd="2" destOrd="0" presId="urn:microsoft.com/office/officeart/2005/8/layout/hierarchy2"/>
    <dgm:cxn modelId="{B115B224-BD86-40A1-9A99-FFBB4371F941}" type="presParOf" srcId="{1F9174BA-B087-4083-85D3-EC7A003F6EC7}" destId="{CAB9A716-A841-43E5-8931-F66CA406EFDA}" srcOrd="0" destOrd="0" presId="urn:microsoft.com/office/officeart/2005/8/layout/hierarchy2"/>
    <dgm:cxn modelId="{DFC85E80-C171-49A5-A394-0AA2856FB0FF}" type="presParOf" srcId="{A8768CF1-6F3D-4CE8-B474-96A34B78DB05}" destId="{A5B478F9-4611-4D46-89AF-DEA0D3774DD9}" srcOrd="3" destOrd="0" presId="urn:microsoft.com/office/officeart/2005/8/layout/hierarchy2"/>
    <dgm:cxn modelId="{1D7111F6-49A0-4233-8EFE-764C0128ACE1}" type="presParOf" srcId="{A5B478F9-4611-4D46-89AF-DEA0D3774DD9}" destId="{36035E66-3303-40FE-B9DC-73AB9B51CE58}" srcOrd="0" destOrd="0" presId="urn:microsoft.com/office/officeart/2005/8/layout/hierarchy2"/>
    <dgm:cxn modelId="{D3F41436-D6F7-4A29-B577-76491D2B41E1}" type="presParOf" srcId="{A5B478F9-4611-4D46-89AF-DEA0D3774DD9}" destId="{1A8C7459-E520-4BCD-82BF-E12E9F93D324}" srcOrd="1" destOrd="0" presId="urn:microsoft.com/office/officeart/2005/8/layout/hierarchy2"/>
    <dgm:cxn modelId="{31549F78-0CBE-47FE-8B58-1C0188507092}" type="presParOf" srcId="{25D7E65E-DF5A-4B67-90D2-2FFC9B51958B}" destId="{11A1D904-A59D-4898-881C-290DBABAB58E}" srcOrd="2" destOrd="0" presId="urn:microsoft.com/office/officeart/2005/8/layout/hierarchy2"/>
    <dgm:cxn modelId="{1597C262-A1B7-4E1B-A971-59722DE56ADA}" type="presParOf" srcId="{11A1D904-A59D-4898-881C-290DBABAB58E}" destId="{7A4807D1-1A74-488D-A721-D274BE7DA0CB}" srcOrd="0" destOrd="0" presId="urn:microsoft.com/office/officeart/2005/8/layout/hierarchy2"/>
    <dgm:cxn modelId="{A9D7C632-5022-45F3-B9FC-475A2A37B78F}" type="presParOf" srcId="{25D7E65E-DF5A-4B67-90D2-2FFC9B51958B}" destId="{B3149989-030D-4EB9-8D64-32680C98EFB3}" srcOrd="3" destOrd="0" presId="urn:microsoft.com/office/officeart/2005/8/layout/hierarchy2"/>
    <dgm:cxn modelId="{1E2D6534-9483-46C6-B6FA-3C2E4414EBC9}" type="presParOf" srcId="{B3149989-030D-4EB9-8D64-32680C98EFB3}" destId="{804BA52C-8B84-43E0-A45C-B118833969E7}" srcOrd="0" destOrd="0" presId="urn:microsoft.com/office/officeart/2005/8/layout/hierarchy2"/>
    <dgm:cxn modelId="{36A41F7B-7615-42B6-9A3E-C58FF1873E89}" type="presParOf" srcId="{B3149989-030D-4EB9-8D64-32680C98EFB3}" destId="{C475A8BA-EE30-4714-A0C0-B3E117F5BB12}" srcOrd="1" destOrd="0" presId="urn:microsoft.com/office/officeart/2005/8/layout/hierarchy2"/>
    <dgm:cxn modelId="{B74DA09F-E594-4F20-93FE-60E19235C673}" type="presParOf" srcId="{C475A8BA-EE30-4714-A0C0-B3E117F5BB12}" destId="{269FFCF8-25CF-4291-AFE1-7BF56C9242D4}" srcOrd="0" destOrd="0" presId="urn:microsoft.com/office/officeart/2005/8/layout/hierarchy2"/>
    <dgm:cxn modelId="{08FE0274-7F40-493D-943A-7C7F4945500E}" type="presParOf" srcId="{269FFCF8-25CF-4291-AFE1-7BF56C9242D4}" destId="{BE25092E-8814-42C7-B586-33164491A097}" srcOrd="0" destOrd="0" presId="urn:microsoft.com/office/officeart/2005/8/layout/hierarchy2"/>
    <dgm:cxn modelId="{856DB2FF-CFC3-4CA5-A02A-4148EE6E65CC}" type="presParOf" srcId="{C475A8BA-EE30-4714-A0C0-B3E117F5BB12}" destId="{7C4EA636-1D40-445E-8DF3-9ED1D622FDCA}" srcOrd="1" destOrd="0" presId="urn:microsoft.com/office/officeart/2005/8/layout/hierarchy2"/>
    <dgm:cxn modelId="{FE6B05C9-1448-42F5-935B-27BAC036636C}" type="presParOf" srcId="{7C4EA636-1D40-445E-8DF3-9ED1D622FDCA}" destId="{8FCB65A3-E3B2-4D70-A612-500D3AEF8D44}" srcOrd="0" destOrd="0" presId="urn:microsoft.com/office/officeart/2005/8/layout/hierarchy2"/>
    <dgm:cxn modelId="{416615C4-F0AB-4C93-9C20-7A0CCD2C1156}" type="presParOf" srcId="{7C4EA636-1D40-445E-8DF3-9ED1D622FDCA}" destId="{3203A465-399F-4657-8801-9AEA39005724}" srcOrd="1" destOrd="0" presId="urn:microsoft.com/office/officeart/2005/8/layout/hierarchy2"/>
    <dgm:cxn modelId="{69DB6807-22FE-40F9-A036-DC95E76C8E0B}" type="presParOf" srcId="{C475A8BA-EE30-4714-A0C0-B3E117F5BB12}" destId="{BC3C787E-CCC6-4E4C-90A3-00F497AEF1FB}" srcOrd="2" destOrd="0" presId="urn:microsoft.com/office/officeart/2005/8/layout/hierarchy2"/>
    <dgm:cxn modelId="{DB2BABFD-5E9A-4AB3-92DC-C2C021FEB22D}" type="presParOf" srcId="{BC3C787E-CCC6-4E4C-90A3-00F497AEF1FB}" destId="{0137375E-EC76-458D-9939-44BAFA4CE85E}" srcOrd="0" destOrd="0" presId="urn:microsoft.com/office/officeart/2005/8/layout/hierarchy2"/>
    <dgm:cxn modelId="{D96DA378-80E9-4BEB-B55E-70E00C0B3345}" type="presParOf" srcId="{C475A8BA-EE30-4714-A0C0-B3E117F5BB12}" destId="{9FAA5BDA-592E-42E0-AC1D-B1C927F67060}" srcOrd="3" destOrd="0" presId="urn:microsoft.com/office/officeart/2005/8/layout/hierarchy2"/>
    <dgm:cxn modelId="{C4DA134B-DD53-4DDF-8411-E10C5775152B}" type="presParOf" srcId="{9FAA5BDA-592E-42E0-AC1D-B1C927F67060}" destId="{2968CA19-E20E-4A37-9528-7DFCAE17E96B}" srcOrd="0" destOrd="0" presId="urn:microsoft.com/office/officeart/2005/8/layout/hierarchy2"/>
    <dgm:cxn modelId="{CC7C46C0-BA21-45BE-8C18-674C90829044}" type="presParOf" srcId="{9FAA5BDA-592E-42E0-AC1D-B1C927F67060}" destId="{3E7C20A3-26C3-4455-A707-BE84E2BD7E97}" srcOrd="1" destOrd="0" presId="urn:microsoft.com/office/officeart/2005/8/layout/hierarchy2"/>
    <dgm:cxn modelId="{4B2B12C2-2E98-4ACB-8FAA-6863EC2171F0}" type="presParOf" srcId="{85AD5C6F-FCD0-4103-8015-47EBB26A578F}" destId="{B63F2308-DC29-4EB0-8451-6F855B740F63}" srcOrd="1" destOrd="0" presId="urn:microsoft.com/office/officeart/2005/8/layout/hierarchy2"/>
    <dgm:cxn modelId="{E2EA57B2-89A3-4083-A9E3-44C8BED3CAB5}" type="presParOf" srcId="{B63F2308-DC29-4EB0-8451-6F855B740F63}" destId="{CE57D2CE-202C-4F2F-9E2C-8BFBCAF283B2}" srcOrd="0" destOrd="0" presId="urn:microsoft.com/office/officeart/2005/8/layout/hierarchy2"/>
    <dgm:cxn modelId="{C7F98206-E55E-4B44-8A8E-EA2A4B02945E}" type="presParOf" srcId="{B63F2308-DC29-4EB0-8451-6F855B740F63}" destId="{3D8B7F61-63B5-45C6-B1C7-343BE52B814A}" srcOrd="1" destOrd="0" presId="urn:microsoft.com/office/officeart/2005/8/layout/hierarchy2"/>
    <dgm:cxn modelId="{D535B21B-085C-42A5-9DF3-0CAF2CAD1A3E}" type="presParOf" srcId="{3D8B7F61-63B5-45C6-B1C7-343BE52B814A}" destId="{CC71BA19-E1EF-48AD-BE5A-A9417A89F131}" srcOrd="0" destOrd="0" presId="urn:microsoft.com/office/officeart/2005/8/layout/hierarchy2"/>
    <dgm:cxn modelId="{0DB354BE-3839-47EE-B431-B53A63A6D0EF}" type="presParOf" srcId="{CC71BA19-E1EF-48AD-BE5A-A9417A89F131}" destId="{0B6FF0FA-A25A-4248-A70E-4A93E34CD8C2}" srcOrd="0" destOrd="0" presId="urn:microsoft.com/office/officeart/2005/8/layout/hierarchy2"/>
    <dgm:cxn modelId="{92FAD3EC-4690-4AA6-8C81-38B9013F490F}" type="presParOf" srcId="{3D8B7F61-63B5-45C6-B1C7-343BE52B814A}" destId="{808DF697-9F4A-40D3-8783-636E281DAE33}" srcOrd="1" destOrd="0" presId="urn:microsoft.com/office/officeart/2005/8/layout/hierarchy2"/>
    <dgm:cxn modelId="{73481860-C03B-44D8-8373-D278A9C62CAF}" type="presParOf" srcId="{808DF697-9F4A-40D3-8783-636E281DAE33}" destId="{4A8B754E-9C7D-45F0-8B13-876653826566}" srcOrd="0" destOrd="0" presId="urn:microsoft.com/office/officeart/2005/8/layout/hierarchy2"/>
    <dgm:cxn modelId="{97B79834-3556-485E-98FD-C8B65E5EF639}" type="presParOf" srcId="{808DF697-9F4A-40D3-8783-636E281DAE33}" destId="{8389F9BE-C2D7-4F68-9CF4-D9F52BE8BC9D}" srcOrd="1" destOrd="0" presId="urn:microsoft.com/office/officeart/2005/8/layout/hierarchy2"/>
    <dgm:cxn modelId="{015D30D9-0586-43C7-B391-F80E0EA45302}" type="presParOf" srcId="{8389F9BE-C2D7-4F68-9CF4-D9F52BE8BC9D}" destId="{0500B1BA-A851-4822-8D1B-35A2C2C87077}" srcOrd="0" destOrd="0" presId="urn:microsoft.com/office/officeart/2005/8/layout/hierarchy2"/>
    <dgm:cxn modelId="{1921E6F2-C79F-48FB-AA9A-E6977E6EB50B}" type="presParOf" srcId="{0500B1BA-A851-4822-8D1B-35A2C2C87077}" destId="{FFF3102F-B6DF-4865-8696-59E0E3891480}" srcOrd="0" destOrd="0" presId="urn:microsoft.com/office/officeart/2005/8/layout/hierarchy2"/>
    <dgm:cxn modelId="{9ADF9414-D458-4DDE-BA4E-51F2A70818C3}" type="presParOf" srcId="{8389F9BE-C2D7-4F68-9CF4-D9F52BE8BC9D}" destId="{1C0550DB-55F2-4C31-921C-0AB7F06DE067}" srcOrd="1" destOrd="0" presId="urn:microsoft.com/office/officeart/2005/8/layout/hierarchy2"/>
    <dgm:cxn modelId="{10215FB9-25A6-41CA-86C5-FC1D58AEB74B}" type="presParOf" srcId="{1C0550DB-55F2-4C31-921C-0AB7F06DE067}" destId="{BC6F9B94-03FE-4F49-8F11-949675930C8C}" srcOrd="0" destOrd="0" presId="urn:microsoft.com/office/officeart/2005/8/layout/hierarchy2"/>
    <dgm:cxn modelId="{E4957B49-83C5-45E8-91FA-72962DB285E0}" type="presParOf" srcId="{1C0550DB-55F2-4C31-921C-0AB7F06DE067}" destId="{008BCD08-7FD1-488C-A89C-D882A44AFF7E}" srcOrd="1" destOrd="0" presId="urn:microsoft.com/office/officeart/2005/8/layout/hierarchy2"/>
    <dgm:cxn modelId="{EAC7207A-B6B0-48EA-B9EC-E768C5399C8B}" type="presParOf" srcId="{008BCD08-7FD1-488C-A89C-D882A44AFF7E}" destId="{23124C4D-B8C0-4F52-9683-842D7D70B7D8}" srcOrd="0" destOrd="0" presId="urn:microsoft.com/office/officeart/2005/8/layout/hierarchy2"/>
    <dgm:cxn modelId="{A0F00D2D-0168-496D-BFC1-08093E249571}" type="presParOf" srcId="{23124C4D-B8C0-4F52-9683-842D7D70B7D8}" destId="{F040EF1A-B0CE-4B78-BC11-03E774BA50E3}" srcOrd="0" destOrd="0" presId="urn:microsoft.com/office/officeart/2005/8/layout/hierarchy2"/>
    <dgm:cxn modelId="{1B303F78-8918-4FD1-A5E2-A29ACE4E9177}" type="presParOf" srcId="{008BCD08-7FD1-488C-A89C-D882A44AFF7E}" destId="{7223B831-3232-481B-AB8B-0AB6249591C1}" srcOrd="1" destOrd="0" presId="urn:microsoft.com/office/officeart/2005/8/layout/hierarchy2"/>
    <dgm:cxn modelId="{D3CBE00C-66D5-429A-B0F8-22CB5044EE94}" type="presParOf" srcId="{7223B831-3232-481B-AB8B-0AB6249591C1}" destId="{EB95EE3A-461F-4352-B6E3-A97E5E987DBF}" srcOrd="0" destOrd="0" presId="urn:microsoft.com/office/officeart/2005/8/layout/hierarchy2"/>
    <dgm:cxn modelId="{A4BAE01B-B266-4E4A-BD9D-1268B0C78186}" type="presParOf" srcId="{7223B831-3232-481B-AB8B-0AB6249591C1}" destId="{FD0FEBB3-2A5A-4161-BDA4-C9EE5F3972DF}" srcOrd="1" destOrd="0" presId="urn:microsoft.com/office/officeart/2005/8/layout/hierarchy2"/>
    <dgm:cxn modelId="{1EDBD450-C697-4063-84FE-3D92E468F107}" type="presParOf" srcId="{FD0FEBB3-2A5A-4161-BDA4-C9EE5F3972DF}" destId="{BA1012A9-8C01-46CA-9209-D7832DD6952D}" srcOrd="0" destOrd="0" presId="urn:microsoft.com/office/officeart/2005/8/layout/hierarchy2"/>
    <dgm:cxn modelId="{F6F2D2A4-F1EE-4CD6-BCB8-014A9E0FBF96}" type="presParOf" srcId="{BA1012A9-8C01-46CA-9209-D7832DD6952D}" destId="{73E1BA59-8E80-43E8-A3FC-7BBC4AEC957A}" srcOrd="0" destOrd="0" presId="urn:microsoft.com/office/officeart/2005/8/layout/hierarchy2"/>
    <dgm:cxn modelId="{2C178C4F-5E70-42AC-BCA1-269CA19DE23D}" type="presParOf" srcId="{FD0FEBB3-2A5A-4161-BDA4-C9EE5F3972DF}" destId="{F0EB1932-1232-4EB2-AA3B-2409BE2A5D92}" srcOrd="1" destOrd="0" presId="urn:microsoft.com/office/officeart/2005/8/layout/hierarchy2"/>
    <dgm:cxn modelId="{635719D7-3965-4F45-91DA-0E21A5EE267F}" type="presParOf" srcId="{F0EB1932-1232-4EB2-AA3B-2409BE2A5D92}" destId="{991E634C-B9EC-49B6-B0EB-E12B98107837}" srcOrd="0" destOrd="0" presId="urn:microsoft.com/office/officeart/2005/8/layout/hierarchy2"/>
    <dgm:cxn modelId="{B6AF96EE-E2DA-417D-817E-5ED6F5AB0C0B}" type="presParOf" srcId="{F0EB1932-1232-4EB2-AA3B-2409BE2A5D92}" destId="{9C11DC45-1EA3-43DC-A891-DEC61FFE2A8D}" srcOrd="1" destOrd="0" presId="urn:microsoft.com/office/officeart/2005/8/layout/hierarchy2"/>
    <dgm:cxn modelId="{20701B46-25D5-463D-AF8D-1863E54C68B6}" type="presParOf" srcId="{FD0FEBB3-2A5A-4161-BDA4-C9EE5F3972DF}" destId="{77996B4E-E589-490C-873B-D60A78E80933}" srcOrd="2" destOrd="0" presId="urn:microsoft.com/office/officeart/2005/8/layout/hierarchy2"/>
    <dgm:cxn modelId="{D826678E-0D5E-4240-8A1F-67327EA55F2F}" type="presParOf" srcId="{77996B4E-E589-490C-873B-D60A78E80933}" destId="{1F72E382-834D-4CBA-B3F6-BEF91C4D1B01}" srcOrd="0" destOrd="0" presId="urn:microsoft.com/office/officeart/2005/8/layout/hierarchy2"/>
    <dgm:cxn modelId="{E12D789B-5258-43CE-92D1-4AAD805367DA}" type="presParOf" srcId="{FD0FEBB3-2A5A-4161-BDA4-C9EE5F3972DF}" destId="{423B19E7-B40F-4360-B119-2184CDECB53F}" srcOrd="3" destOrd="0" presId="urn:microsoft.com/office/officeart/2005/8/layout/hierarchy2"/>
    <dgm:cxn modelId="{0C0A8EE8-7FC8-4327-99EB-158656A0DDE5}" type="presParOf" srcId="{423B19E7-B40F-4360-B119-2184CDECB53F}" destId="{129A1664-0511-46C7-8713-5693DF116394}" srcOrd="0" destOrd="0" presId="urn:microsoft.com/office/officeart/2005/8/layout/hierarchy2"/>
    <dgm:cxn modelId="{13480975-C23D-4C43-A433-3E450772F0C6}" type="presParOf" srcId="{423B19E7-B40F-4360-B119-2184CDECB53F}" destId="{0621267B-C5AC-4731-BF03-EEB42C6538CD}" srcOrd="1" destOrd="0" presId="urn:microsoft.com/office/officeart/2005/8/layout/hierarchy2"/>
    <dgm:cxn modelId="{9882D1FA-A04A-44CF-8E9D-E65DABCF1A2B}" type="presParOf" srcId="{008BCD08-7FD1-488C-A89C-D882A44AFF7E}" destId="{6B330AFB-3786-4F6F-A31B-E284B1AF7850}" srcOrd="2" destOrd="0" presId="urn:microsoft.com/office/officeart/2005/8/layout/hierarchy2"/>
    <dgm:cxn modelId="{CF736EBB-46AC-4E3C-927F-23ADB1CF9649}" type="presParOf" srcId="{6B330AFB-3786-4F6F-A31B-E284B1AF7850}" destId="{76CE7905-5B51-4E0F-9686-56EB27F446A1}" srcOrd="0" destOrd="0" presId="urn:microsoft.com/office/officeart/2005/8/layout/hierarchy2"/>
    <dgm:cxn modelId="{DB19738C-4299-49CD-BD32-C4E72C7749FA}" type="presParOf" srcId="{008BCD08-7FD1-488C-A89C-D882A44AFF7E}" destId="{F82652ED-0F95-47AC-AA6D-69FE4F81CD85}" srcOrd="3" destOrd="0" presId="urn:microsoft.com/office/officeart/2005/8/layout/hierarchy2"/>
    <dgm:cxn modelId="{3B9D472F-BA54-4A79-9DF9-455A216D821C}" type="presParOf" srcId="{F82652ED-0F95-47AC-AA6D-69FE4F81CD85}" destId="{434873E4-F07F-4D0E-9795-652FCB529142}" srcOrd="0" destOrd="0" presId="urn:microsoft.com/office/officeart/2005/8/layout/hierarchy2"/>
    <dgm:cxn modelId="{61AAC59C-4CCC-4EEA-A77E-1E74EB889236}" type="presParOf" srcId="{F82652ED-0F95-47AC-AA6D-69FE4F81CD85}" destId="{9FB7394C-B382-4516-B9A7-FFA5426EE2B6}" srcOrd="1" destOrd="0" presId="urn:microsoft.com/office/officeart/2005/8/layout/hierarchy2"/>
    <dgm:cxn modelId="{D54E1785-EF77-4FF7-98C5-DC4844FA63AF}" type="presParOf" srcId="{9FB7394C-B382-4516-B9A7-FFA5426EE2B6}" destId="{729B5058-7F51-40EB-9ED9-48A9536ED443}" srcOrd="0" destOrd="0" presId="urn:microsoft.com/office/officeart/2005/8/layout/hierarchy2"/>
    <dgm:cxn modelId="{4CBB5D84-6FC2-4011-9EF7-7F7382B79C5C}" type="presParOf" srcId="{729B5058-7F51-40EB-9ED9-48A9536ED443}" destId="{4B5F2FC6-0BBA-47F7-AA47-41BC9053879C}" srcOrd="0" destOrd="0" presId="urn:microsoft.com/office/officeart/2005/8/layout/hierarchy2"/>
    <dgm:cxn modelId="{A07E2D74-148C-4C8F-87D8-662EC6D7F193}" type="presParOf" srcId="{9FB7394C-B382-4516-B9A7-FFA5426EE2B6}" destId="{299B6CD2-14FD-460A-B9FA-5769AAA066C8}" srcOrd="1" destOrd="0" presId="urn:microsoft.com/office/officeart/2005/8/layout/hierarchy2"/>
    <dgm:cxn modelId="{1BCE21C2-E49C-40BD-A490-3B3F2E6A46B2}" type="presParOf" srcId="{299B6CD2-14FD-460A-B9FA-5769AAA066C8}" destId="{31F1AF76-B301-4AB5-A57E-8A88909B775D}" srcOrd="0" destOrd="0" presId="urn:microsoft.com/office/officeart/2005/8/layout/hierarchy2"/>
    <dgm:cxn modelId="{FF25A2CA-B394-40C7-8B65-2BA51D522507}" type="presParOf" srcId="{299B6CD2-14FD-460A-B9FA-5769AAA066C8}" destId="{BFBBB17E-5F5D-4CFA-98F1-4623651EB20D}" srcOrd="1" destOrd="0" presId="urn:microsoft.com/office/officeart/2005/8/layout/hierarchy2"/>
    <dgm:cxn modelId="{3F60642F-B92B-4104-B07C-9EAE93668568}" type="presParOf" srcId="{9FB7394C-B382-4516-B9A7-FFA5426EE2B6}" destId="{CE89E11B-B2A6-40B9-A802-2FF5AB53C46B}" srcOrd="2" destOrd="0" presId="urn:microsoft.com/office/officeart/2005/8/layout/hierarchy2"/>
    <dgm:cxn modelId="{8269D47A-3DA4-43B4-B322-B858AD4478BC}" type="presParOf" srcId="{CE89E11B-B2A6-40B9-A802-2FF5AB53C46B}" destId="{BC21D3B6-AC88-4780-8CA2-7FB0B5654FEB}" srcOrd="0" destOrd="0" presId="urn:microsoft.com/office/officeart/2005/8/layout/hierarchy2"/>
    <dgm:cxn modelId="{E28CC732-C756-421D-8D63-AF5B760965D8}" type="presParOf" srcId="{9FB7394C-B382-4516-B9A7-FFA5426EE2B6}" destId="{EDA3700F-E7E7-4746-AF99-CCB7048C9EA0}" srcOrd="3" destOrd="0" presId="urn:microsoft.com/office/officeart/2005/8/layout/hierarchy2"/>
    <dgm:cxn modelId="{6D820642-F77C-47B5-AD85-8064969B2CEF}" type="presParOf" srcId="{EDA3700F-E7E7-4746-AF99-CCB7048C9EA0}" destId="{F08AFCE5-B364-4E16-8B67-0F3E4E3DEE8C}" srcOrd="0" destOrd="0" presId="urn:microsoft.com/office/officeart/2005/8/layout/hierarchy2"/>
    <dgm:cxn modelId="{93697ED7-F44A-439A-9113-94780032E403}" type="presParOf" srcId="{EDA3700F-E7E7-4746-AF99-CCB7048C9EA0}" destId="{28396BCD-A837-49A0-8876-2CE89F436BA0}" srcOrd="1" destOrd="0" presId="urn:microsoft.com/office/officeart/2005/8/layout/hierarchy2"/>
    <dgm:cxn modelId="{1A733D36-8A40-4443-A994-7471797401C0}" type="presParOf" srcId="{8389F9BE-C2D7-4F68-9CF4-D9F52BE8BC9D}" destId="{805F977B-F7A1-47E4-AF4E-F394C3821DDE}" srcOrd="2" destOrd="0" presId="urn:microsoft.com/office/officeart/2005/8/layout/hierarchy2"/>
    <dgm:cxn modelId="{8EE4E7F9-25A5-4CC1-9083-461423D233BF}" type="presParOf" srcId="{805F977B-F7A1-47E4-AF4E-F394C3821DDE}" destId="{AF5BA34F-2052-4222-9B48-46714A7A4FB4}" srcOrd="0" destOrd="0" presId="urn:microsoft.com/office/officeart/2005/8/layout/hierarchy2"/>
    <dgm:cxn modelId="{4DC84128-3EF5-4E0C-A151-273ED1A9F8F4}" type="presParOf" srcId="{8389F9BE-C2D7-4F68-9CF4-D9F52BE8BC9D}" destId="{44411DE6-026D-4DEC-99FF-ECADE527D6A1}" srcOrd="3" destOrd="0" presId="urn:microsoft.com/office/officeart/2005/8/layout/hierarchy2"/>
    <dgm:cxn modelId="{A0282C04-8A21-48EC-8A34-E875027A764E}" type="presParOf" srcId="{44411DE6-026D-4DEC-99FF-ECADE527D6A1}" destId="{71884F43-6727-4F5B-8FCB-0139E7333CC5}" srcOrd="0" destOrd="0" presId="urn:microsoft.com/office/officeart/2005/8/layout/hierarchy2"/>
    <dgm:cxn modelId="{16D75302-22A3-4AC8-A68D-70CB0A98BE75}" type="presParOf" srcId="{44411DE6-026D-4DEC-99FF-ECADE527D6A1}" destId="{DC303F28-7705-43A1-B5B6-20BC72E309AA}" srcOrd="1" destOrd="0" presId="urn:microsoft.com/office/officeart/2005/8/layout/hierarchy2"/>
    <dgm:cxn modelId="{22D2DE76-16E5-487E-9035-5360BCF1F137}" type="presParOf" srcId="{DC303F28-7705-43A1-B5B6-20BC72E309AA}" destId="{20F63FF0-A91B-440D-93D5-E80AB8554867}" srcOrd="0" destOrd="0" presId="urn:microsoft.com/office/officeart/2005/8/layout/hierarchy2"/>
    <dgm:cxn modelId="{C5C88524-AC92-432E-BD9C-FE117F3947B9}" type="presParOf" srcId="{20F63FF0-A91B-440D-93D5-E80AB8554867}" destId="{6236F8A3-9F72-4C46-8576-6784B66CCF2F}" srcOrd="0" destOrd="0" presId="urn:microsoft.com/office/officeart/2005/8/layout/hierarchy2"/>
    <dgm:cxn modelId="{1FD04AC7-6A0F-4569-B0FB-7E4AFF3500DE}" type="presParOf" srcId="{DC303F28-7705-43A1-B5B6-20BC72E309AA}" destId="{37356E5E-5646-4959-8897-BE775B7F25FD}" srcOrd="1" destOrd="0" presId="urn:microsoft.com/office/officeart/2005/8/layout/hierarchy2"/>
    <dgm:cxn modelId="{4F4B9D76-BC14-4F56-8B56-FC11D3B24084}" type="presParOf" srcId="{37356E5E-5646-4959-8897-BE775B7F25FD}" destId="{CC8B78C4-CC88-4F62-93B7-9B0826BB1958}" srcOrd="0" destOrd="0" presId="urn:microsoft.com/office/officeart/2005/8/layout/hierarchy2"/>
    <dgm:cxn modelId="{42CB4848-CE21-45AC-9E64-265BCC30DE8E}" type="presParOf" srcId="{37356E5E-5646-4959-8897-BE775B7F25FD}" destId="{318807A5-AE79-492E-BD0C-51A747842B32}" srcOrd="1" destOrd="0" presId="urn:microsoft.com/office/officeart/2005/8/layout/hierarchy2"/>
    <dgm:cxn modelId="{16ED9E0F-DDD1-4743-9EC9-35DFA35BC6E4}" type="presParOf" srcId="{318807A5-AE79-492E-BD0C-51A747842B32}" destId="{375337DD-4377-456F-BB88-5488148FAA59}" srcOrd="0" destOrd="0" presId="urn:microsoft.com/office/officeart/2005/8/layout/hierarchy2"/>
    <dgm:cxn modelId="{28AF1C1A-9956-46E6-B9F6-D4CBFCF1860C}" type="presParOf" srcId="{375337DD-4377-456F-BB88-5488148FAA59}" destId="{7A624B53-EBFB-4EF8-AEEF-8987C89D3A47}" srcOrd="0" destOrd="0" presId="urn:microsoft.com/office/officeart/2005/8/layout/hierarchy2"/>
    <dgm:cxn modelId="{5D26F94E-89EC-436A-8F2F-06BF77080F59}" type="presParOf" srcId="{318807A5-AE79-492E-BD0C-51A747842B32}" destId="{FE7E02CA-4FA1-4198-B770-1B446398DD9C}" srcOrd="1" destOrd="0" presId="urn:microsoft.com/office/officeart/2005/8/layout/hierarchy2"/>
    <dgm:cxn modelId="{97EBEFBF-91F4-4998-928D-0CFCD92F78A4}" type="presParOf" srcId="{FE7E02CA-4FA1-4198-B770-1B446398DD9C}" destId="{212B3082-C331-4200-9319-B90DE958F10A}" srcOrd="0" destOrd="0" presId="urn:microsoft.com/office/officeart/2005/8/layout/hierarchy2"/>
    <dgm:cxn modelId="{3FEC5BCE-D178-4D14-9F1D-7FA8B5EEF54E}" type="presParOf" srcId="{FE7E02CA-4FA1-4198-B770-1B446398DD9C}" destId="{1FB2E256-8035-4FB5-B8BA-1CD5B381758E}" srcOrd="1" destOrd="0" presId="urn:microsoft.com/office/officeart/2005/8/layout/hierarchy2"/>
    <dgm:cxn modelId="{43FE0D37-D886-4A1A-AF28-935DC9B2EF2A}" type="presParOf" srcId="{318807A5-AE79-492E-BD0C-51A747842B32}" destId="{E316F2EB-0DA6-42B6-8806-5BA242CA29C1}" srcOrd="2" destOrd="0" presId="urn:microsoft.com/office/officeart/2005/8/layout/hierarchy2"/>
    <dgm:cxn modelId="{F061F7F4-A90C-4B79-A8D9-ACD064E04EDD}" type="presParOf" srcId="{E316F2EB-0DA6-42B6-8806-5BA242CA29C1}" destId="{F902EF6C-4AC2-41AD-A5B9-BDC686470AC4}" srcOrd="0" destOrd="0" presId="urn:microsoft.com/office/officeart/2005/8/layout/hierarchy2"/>
    <dgm:cxn modelId="{9BEAABC6-03BC-4F51-BB60-D97F54DF2C7D}" type="presParOf" srcId="{318807A5-AE79-492E-BD0C-51A747842B32}" destId="{B326831D-DA69-4CF9-A374-8905D904F219}" srcOrd="3" destOrd="0" presId="urn:microsoft.com/office/officeart/2005/8/layout/hierarchy2"/>
    <dgm:cxn modelId="{EC40BB90-7FC1-4A7B-8781-1136862FA61D}" type="presParOf" srcId="{B326831D-DA69-4CF9-A374-8905D904F219}" destId="{4BCD423A-9F30-480D-AFB2-414B90847090}" srcOrd="0" destOrd="0" presId="urn:microsoft.com/office/officeart/2005/8/layout/hierarchy2"/>
    <dgm:cxn modelId="{2162EE5A-E8C6-4371-A0FD-C4A909391F8C}" type="presParOf" srcId="{B326831D-DA69-4CF9-A374-8905D904F219}" destId="{4A889451-5763-45B0-AA7B-0BEB85ADAAB2}" srcOrd="1" destOrd="0" presId="urn:microsoft.com/office/officeart/2005/8/layout/hierarchy2"/>
    <dgm:cxn modelId="{94FFA8FB-48CA-468A-A355-078F1A5F672F}" type="presParOf" srcId="{DC303F28-7705-43A1-B5B6-20BC72E309AA}" destId="{0F7863B6-9AC3-4F3D-86E9-BDD780BF7407}" srcOrd="2" destOrd="0" presId="urn:microsoft.com/office/officeart/2005/8/layout/hierarchy2"/>
    <dgm:cxn modelId="{525DD113-8393-409F-A591-3E3C6164BF81}" type="presParOf" srcId="{0F7863B6-9AC3-4F3D-86E9-BDD780BF7407}" destId="{8FBB5C68-5665-48F0-8DED-FA4EF30E9DCA}" srcOrd="0" destOrd="0" presId="urn:microsoft.com/office/officeart/2005/8/layout/hierarchy2"/>
    <dgm:cxn modelId="{48CA20F1-F537-4B01-8365-6EA1AC8D6786}" type="presParOf" srcId="{DC303F28-7705-43A1-B5B6-20BC72E309AA}" destId="{3FCB4CC3-6B70-496A-A252-01DBEC81A4E4}" srcOrd="3" destOrd="0" presId="urn:microsoft.com/office/officeart/2005/8/layout/hierarchy2"/>
    <dgm:cxn modelId="{7DBB4FF1-2B0F-4607-9FD7-0052B364AAC2}" type="presParOf" srcId="{3FCB4CC3-6B70-496A-A252-01DBEC81A4E4}" destId="{4285EC22-251E-4100-928D-C7DD5D1D0801}" srcOrd="0" destOrd="0" presId="urn:microsoft.com/office/officeart/2005/8/layout/hierarchy2"/>
    <dgm:cxn modelId="{7E4302B2-4490-42BB-908B-BA189137178D}" type="presParOf" srcId="{3FCB4CC3-6B70-496A-A252-01DBEC81A4E4}" destId="{00A079B8-7EF2-48CD-AB32-B66A03C3346D}" srcOrd="1" destOrd="0" presId="urn:microsoft.com/office/officeart/2005/8/layout/hierarchy2"/>
    <dgm:cxn modelId="{2AD3B66E-FBAA-4CA3-92FE-37F66E20B52B}" type="presParOf" srcId="{00A079B8-7EF2-48CD-AB32-B66A03C3346D}" destId="{66B9675B-614E-4B62-827F-C2ACD5A55F8E}" srcOrd="0" destOrd="0" presId="urn:microsoft.com/office/officeart/2005/8/layout/hierarchy2"/>
    <dgm:cxn modelId="{19EC5852-9307-4261-B63E-DE17F86ABBC9}" type="presParOf" srcId="{66B9675B-614E-4B62-827F-C2ACD5A55F8E}" destId="{0AE62D5D-2699-4A27-9C26-A4E5E3A76135}" srcOrd="0" destOrd="0" presId="urn:microsoft.com/office/officeart/2005/8/layout/hierarchy2"/>
    <dgm:cxn modelId="{F4A479C4-AF9D-4E97-96B1-E8263B3A87B5}" type="presParOf" srcId="{00A079B8-7EF2-48CD-AB32-B66A03C3346D}" destId="{27E10658-96B3-4DC0-A62C-B888AA927ACA}" srcOrd="1" destOrd="0" presId="urn:microsoft.com/office/officeart/2005/8/layout/hierarchy2"/>
    <dgm:cxn modelId="{BAE759D1-536F-4DDE-AF40-C03980069FE9}" type="presParOf" srcId="{27E10658-96B3-4DC0-A62C-B888AA927ACA}" destId="{9385AC10-FE97-41E1-9CB5-379AB4B1CA3D}" srcOrd="0" destOrd="0" presId="urn:microsoft.com/office/officeart/2005/8/layout/hierarchy2"/>
    <dgm:cxn modelId="{477B7C38-FF0A-43AB-9275-268D3A134CFF}" type="presParOf" srcId="{27E10658-96B3-4DC0-A62C-B888AA927ACA}" destId="{71D3AE50-AD52-4CB4-B324-3AF96AACC339}" srcOrd="1" destOrd="0" presId="urn:microsoft.com/office/officeart/2005/8/layout/hierarchy2"/>
    <dgm:cxn modelId="{8B6D839C-E2DE-40A1-A4A2-43248D55894F}" type="presParOf" srcId="{00A079B8-7EF2-48CD-AB32-B66A03C3346D}" destId="{B009EB18-94AD-4E71-88BB-3F346C84FD4B}" srcOrd="2" destOrd="0" presId="urn:microsoft.com/office/officeart/2005/8/layout/hierarchy2"/>
    <dgm:cxn modelId="{A7EED0F7-46E7-4B68-A8CC-31EFB9F9A724}" type="presParOf" srcId="{B009EB18-94AD-4E71-88BB-3F346C84FD4B}" destId="{E346E21D-C2C4-40BB-A9F9-BCD4431252D8}" srcOrd="0" destOrd="0" presId="urn:microsoft.com/office/officeart/2005/8/layout/hierarchy2"/>
    <dgm:cxn modelId="{B2E3ACDC-300A-40DC-81A2-CA85B68511CF}" type="presParOf" srcId="{00A079B8-7EF2-48CD-AB32-B66A03C3346D}" destId="{39CD2BA7-0C61-4760-BA6A-9B3B98655F58}" srcOrd="3" destOrd="0" presId="urn:microsoft.com/office/officeart/2005/8/layout/hierarchy2"/>
    <dgm:cxn modelId="{F74FC7F9-3E7F-4C63-AA3E-17F70D5CBA21}" type="presParOf" srcId="{39CD2BA7-0C61-4760-BA6A-9B3B98655F58}" destId="{5997F20D-15BB-492E-B8A4-C8E3D5EBBBA4}" srcOrd="0" destOrd="0" presId="urn:microsoft.com/office/officeart/2005/8/layout/hierarchy2"/>
    <dgm:cxn modelId="{2EAFD62D-76F1-49C3-856D-21404FF02F70}" type="presParOf" srcId="{39CD2BA7-0C61-4760-BA6A-9B3B98655F58}" destId="{16C99DDB-D4AF-44F1-ADD0-0ECEC3639346}" srcOrd="1" destOrd="0" presId="urn:microsoft.com/office/officeart/2005/8/layout/hierarchy2"/>
    <dgm:cxn modelId="{4D1003D9-48FE-4064-9C2B-FF082E2AA8CC}" type="presParOf" srcId="{3D8B7F61-63B5-45C6-B1C7-343BE52B814A}" destId="{352414D2-3712-4B15-9F83-84B770F404D6}" srcOrd="2" destOrd="0" presId="urn:microsoft.com/office/officeart/2005/8/layout/hierarchy2"/>
    <dgm:cxn modelId="{F79479F3-D1E5-4B6E-9D44-CD734B73FC6F}" type="presParOf" srcId="{352414D2-3712-4B15-9F83-84B770F404D6}" destId="{D67AB141-BBED-4461-8491-CCAF334BBBCC}" srcOrd="0" destOrd="0" presId="urn:microsoft.com/office/officeart/2005/8/layout/hierarchy2"/>
    <dgm:cxn modelId="{409F3213-071C-42A2-981E-BAD44AF4BABF}" type="presParOf" srcId="{3D8B7F61-63B5-45C6-B1C7-343BE52B814A}" destId="{752E3808-8636-4CEC-AF3E-976B4902897F}" srcOrd="3" destOrd="0" presId="urn:microsoft.com/office/officeart/2005/8/layout/hierarchy2"/>
    <dgm:cxn modelId="{39B56C89-2D89-470B-9AB6-0229F7E61DD5}" type="presParOf" srcId="{752E3808-8636-4CEC-AF3E-976B4902897F}" destId="{06F8F8E7-EFB4-4362-8902-A57FE93E6510}" srcOrd="0" destOrd="0" presId="urn:microsoft.com/office/officeart/2005/8/layout/hierarchy2"/>
    <dgm:cxn modelId="{CB5CA9BE-0BBF-4066-9CBD-919B6C1C93FB}" type="presParOf" srcId="{752E3808-8636-4CEC-AF3E-976B4902897F}" destId="{75A4EEAF-E389-45C6-89C1-A9FE44276DD1}" srcOrd="1" destOrd="0" presId="urn:microsoft.com/office/officeart/2005/8/layout/hierarchy2"/>
    <dgm:cxn modelId="{A589F4A3-DB78-415D-9939-A7457BC80F0E}" type="presParOf" srcId="{75A4EEAF-E389-45C6-89C1-A9FE44276DD1}" destId="{FDF1709D-8343-4935-B237-7E2877D16A9D}" srcOrd="0" destOrd="0" presId="urn:microsoft.com/office/officeart/2005/8/layout/hierarchy2"/>
    <dgm:cxn modelId="{2CDF4F57-5347-4DA2-A626-780EC276FB10}" type="presParOf" srcId="{FDF1709D-8343-4935-B237-7E2877D16A9D}" destId="{1899D947-242F-40BB-A33F-E547450D6AB3}" srcOrd="0" destOrd="0" presId="urn:microsoft.com/office/officeart/2005/8/layout/hierarchy2"/>
    <dgm:cxn modelId="{53290164-ED8B-4F58-BFA3-234B8EE8E14F}" type="presParOf" srcId="{75A4EEAF-E389-45C6-89C1-A9FE44276DD1}" destId="{1A9A25B3-C03D-456E-B486-F7324E59F65D}" srcOrd="1" destOrd="0" presId="urn:microsoft.com/office/officeart/2005/8/layout/hierarchy2"/>
    <dgm:cxn modelId="{9365BCBA-ABC6-4B15-B55F-AD736EBDE53D}" type="presParOf" srcId="{1A9A25B3-C03D-456E-B486-F7324E59F65D}" destId="{6A890F30-6881-4104-BADC-4B54C33A772B}" srcOrd="0" destOrd="0" presId="urn:microsoft.com/office/officeart/2005/8/layout/hierarchy2"/>
    <dgm:cxn modelId="{4FDA9862-F05D-426F-97EC-A3CC639673B0}" type="presParOf" srcId="{1A9A25B3-C03D-456E-B486-F7324E59F65D}" destId="{526E7099-6C59-447E-9383-5F459742E53F}" srcOrd="1" destOrd="0" presId="urn:microsoft.com/office/officeart/2005/8/layout/hierarchy2"/>
    <dgm:cxn modelId="{B5C1F89D-7B65-4DB1-9088-89D082C59EAC}" type="presParOf" srcId="{526E7099-6C59-447E-9383-5F459742E53F}" destId="{BA425D7F-4815-4DE4-A499-21E7C4A3B235}" srcOrd="0" destOrd="0" presId="urn:microsoft.com/office/officeart/2005/8/layout/hierarchy2"/>
    <dgm:cxn modelId="{512B670B-D860-44E5-A683-8B06BF899CC1}" type="presParOf" srcId="{BA425D7F-4815-4DE4-A499-21E7C4A3B235}" destId="{14311C9B-010B-4349-A563-37A3A854C609}" srcOrd="0" destOrd="0" presId="urn:microsoft.com/office/officeart/2005/8/layout/hierarchy2"/>
    <dgm:cxn modelId="{F28AF6A1-3158-40B9-838C-533B7D065A44}" type="presParOf" srcId="{526E7099-6C59-447E-9383-5F459742E53F}" destId="{FB66036E-F9CF-47D8-ABA3-DE4610CAE9F3}" srcOrd="1" destOrd="0" presId="urn:microsoft.com/office/officeart/2005/8/layout/hierarchy2"/>
    <dgm:cxn modelId="{4C7DD697-0296-460C-9B70-7B7ED4B19CAF}" type="presParOf" srcId="{FB66036E-F9CF-47D8-ABA3-DE4610CAE9F3}" destId="{6D46F764-5E21-4C32-9221-C7CCA8E91BD9}" srcOrd="0" destOrd="0" presId="urn:microsoft.com/office/officeart/2005/8/layout/hierarchy2"/>
    <dgm:cxn modelId="{169FF37B-D685-467B-B5A5-DA245E3EDC35}" type="presParOf" srcId="{FB66036E-F9CF-47D8-ABA3-DE4610CAE9F3}" destId="{F851BE91-3CED-4491-8C3A-B4D56933DE47}" srcOrd="1" destOrd="0" presId="urn:microsoft.com/office/officeart/2005/8/layout/hierarchy2"/>
    <dgm:cxn modelId="{C5AA3573-B957-41E6-BF41-770A2CC16172}" type="presParOf" srcId="{F851BE91-3CED-4491-8C3A-B4D56933DE47}" destId="{7F0EBDE9-51A7-434B-8ACC-B3BB266E4433}" srcOrd="0" destOrd="0" presId="urn:microsoft.com/office/officeart/2005/8/layout/hierarchy2"/>
    <dgm:cxn modelId="{A72C69C4-491F-414D-A6E2-57016F052071}" type="presParOf" srcId="{7F0EBDE9-51A7-434B-8ACC-B3BB266E4433}" destId="{C8CE3E36-E8B7-4317-B6B9-56F66D03B371}" srcOrd="0" destOrd="0" presId="urn:microsoft.com/office/officeart/2005/8/layout/hierarchy2"/>
    <dgm:cxn modelId="{D3FBA94A-040C-47E0-8840-F78FB97053FF}" type="presParOf" srcId="{F851BE91-3CED-4491-8C3A-B4D56933DE47}" destId="{EBA30FDC-0E72-4618-B716-C7C8C2EB616A}" srcOrd="1" destOrd="0" presId="urn:microsoft.com/office/officeart/2005/8/layout/hierarchy2"/>
    <dgm:cxn modelId="{9DAD019A-8A2A-489E-A3C2-A99014EBB03B}" type="presParOf" srcId="{EBA30FDC-0E72-4618-B716-C7C8C2EB616A}" destId="{E2FED146-466E-4738-94D4-9116E73BC23A}" srcOrd="0" destOrd="0" presId="urn:microsoft.com/office/officeart/2005/8/layout/hierarchy2"/>
    <dgm:cxn modelId="{EB9D7E8F-C7F8-426F-92AE-A6FE80D9F46A}" type="presParOf" srcId="{EBA30FDC-0E72-4618-B716-C7C8C2EB616A}" destId="{9EAD8BD5-FCB3-43B2-9E8B-29B428CDDE71}" srcOrd="1" destOrd="0" presId="urn:microsoft.com/office/officeart/2005/8/layout/hierarchy2"/>
    <dgm:cxn modelId="{06E3EB07-BB29-4E34-B88C-6C53AE938114}" type="presParOf" srcId="{F851BE91-3CED-4491-8C3A-B4D56933DE47}" destId="{2BFA23B7-87D5-4478-86E3-EA1E42B9B83C}" srcOrd="2" destOrd="0" presId="urn:microsoft.com/office/officeart/2005/8/layout/hierarchy2"/>
    <dgm:cxn modelId="{9CC5E123-AB1A-4FF5-877E-077E3A185583}" type="presParOf" srcId="{2BFA23B7-87D5-4478-86E3-EA1E42B9B83C}" destId="{4969D367-A776-448B-9F4B-F750271A8789}" srcOrd="0" destOrd="0" presId="urn:microsoft.com/office/officeart/2005/8/layout/hierarchy2"/>
    <dgm:cxn modelId="{93D231E5-86D9-4CC2-9959-FD64122C8919}" type="presParOf" srcId="{F851BE91-3CED-4491-8C3A-B4D56933DE47}" destId="{AE00EDCF-FF4C-4211-BC51-DEFCAB222A7D}" srcOrd="3" destOrd="0" presId="urn:microsoft.com/office/officeart/2005/8/layout/hierarchy2"/>
    <dgm:cxn modelId="{209896F6-083D-4670-94DC-8CA0574CA4D8}" type="presParOf" srcId="{AE00EDCF-FF4C-4211-BC51-DEFCAB222A7D}" destId="{0CF60927-5891-4A03-B836-D6096D2C733C}" srcOrd="0" destOrd="0" presId="urn:microsoft.com/office/officeart/2005/8/layout/hierarchy2"/>
    <dgm:cxn modelId="{EE131AB2-702D-417A-8B84-AECCD0454D1D}" type="presParOf" srcId="{AE00EDCF-FF4C-4211-BC51-DEFCAB222A7D}" destId="{7A5C9828-DA09-43EC-BF9F-EFF35BB7B458}" srcOrd="1" destOrd="0" presId="urn:microsoft.com/office/officeart/2005/8/layout/hierarchy2"/>
    <dgm:cxn modelId="{FF5F4CA8-3F6A-46BF-B89B-36836AD15D9B}" type="presParOf" srcId="{526E7099-6C59-447E-9383-5F459742E53F}" destId="{D5ABF383-585C-4F93-98FF-6EA3D5AD0C97}" srcOrd="2" destOrd="0" presId="urn:microsoft.com/office/officeart/2005/8/layout/hierarchy2"/>
    <dgm:cxn modelId="{2483BE7D-33AC-4F5C-BF07-64134D1FE7B1}" type="presParOf" srcId="{D5ABF383-585C-4F93-98FF-6EA3D5AD0C97}" destId="{980A86B0-AD4E-4F7A-AB4D-888CD6AD81E8}" srcOrd="0" destOrd="0" presId="urn:microsoft.com/office/officeart/2005/8/layout/hierarchy2"/>
    <dgm:cxn modelId="{B15ABA94-2A8A-42F1-B016-B26B4D095ED1}" type="presParOf" srcId="{526E7099-6C59-447E-9383-5F459742E53F}" destId="{CC263FBF-BA85-4CDA-B390-956B23BA3961}" srcOrd="3" destOrd="0" presId="urn:microsoft.com/office/officeart/2005/8/layout/hierarchy2"/>
    <dgm:cxn modelId="{C61701CE-3EBE-4989-B540-6592A38471F2}" type="presParOf" srcId="{CC263FBF-BA85-4CDA-B390-956B23BA3961}" destId="{5A9C29E6-B2F7-4DF3-9027-6118475F1CD7}" srcOrd="0" destOrd="0" presId="urn:microsoft.com/office/officeart/2005/8/layout/hierarchy2"/>
    <dgm:cxn modelId="{2875011B-BFD3-4FF5-B418-FDA6971D1B76}" type="presParOf" srcId="{CC263FBF-BA85-4CDA-B390-956B23BA3961}" destId="{95B75060-B3FF-4726-A039-69056A7A00B4}" srcOrd="1" destOrd="0" presId="urn:microsoft.com/office/officeart/2005/8/layout/hierarchy2"/>
    <dgm:cxn modelId="{3C69A9C2-20C8-4CC0-AF95-0A500D59F15E}" type="presParOf" srcId="{95B75060-B3FF-4726-A039-69056A7A00B4}" destId="{BB0831A4-C13A-4D2D-9C70-207EEB647439}" srcOrd="0" destOrd="0" presId="urn:microsoft.com/office/officeart/2005/8/layout/hierarchy2"/>
    <dgm:cxn modelId="{FF40265C-8943-46BB-A27E-ADB46FC2CCF4}" type="presParOf" srcId="{BB0831A4-C13A-4D2D-9C70-207EEB647439}" destId="{BBC32E6E-0995-4C0F-930B-77A4AF1B82DE}" srcOrd="0" destOrd="0" presId="urn:microsoft.com/office/officeart/2005/8/layout/hierarchy2"/>
    <dgm:cxn modelId="{FE066250-7DB0-487F-B832-71DA7851AB62}" type="presParOf" srcId="{95B75060-B3FF-4726-A039-69056A7A00B4}" destId="{5FF4B354-801C-43D6-8837-DF4AC6AFC29A}" srcOrd="1" destOrd="0" presId="urn:microsoft.com/office/officeart/2005/8/layout/hierarchy2"/>
    <dgm:cxn modelId="{4110ECC0-EDD3-4EC4-853F-0C32D56178CA}" type="presParOf" srcId="{5FF4B354-801C-43D6-8837-DF4AC6AFC29A}" destId="{3B9A5A75-9A8E-45D4-A393-E6FA759097C6}" srcOrd="0" destOrd="0" presId="urn:microsoft.com/office/officeart/2005/8/layout/hierarchy2"/>
    <dgm:cxn modelId="{180C93AF-8842-492D-8ABF-E7107BF8DB7F}" type="presParOf" srcId="{5FF4B354-801C-43D6-8837-DF4AC6AFC29A}" destId="{ED30F0AD-58EE-4157-83F0-2D031590C1F6}" srcOrd="1" destOrd="0" presId="urn:microsoft.com/office/officeart/2005/8/layout/hierarchy2"/>
    <dgm:cxn modelId="{C6576306-8A2B-4919-8C0B-45B02A36F148}" type="presParOf" srcId="{95B75060-B3FF-4726-A039-69056A7A00B4}" destId="{501DAF1F-14E9-48A4-86E7-D62B8094F3C0}" srcOrd="2" destOrd="0" presId="urn:microsoft.com/office/officeart/2005/8/layout/hierarchy2"/>
    <dgm:cxn modelId="{77D78143-94C4-4D0B-ADE2-A758940B0F5B}" type="presParOf" srcId="{501DAF1F-14E9-48A4-86E7-D62B8094F3C0}" destId="{5F6BA543-4E4C-4286-8B04-1DEF738A30EE}" srcOrd="0" destOrd="0" presId="urn:microsoft.com/office/officeart/2005/8/layout/hierarchy2"/>
    <dgm:cxn modelId="{E438A830-16D7-4E4C-B6EB-7AB9D44A4714}" type="presParOf" srcId="{95B75060-B3FF-4726-A039-69056A7A00B4}" destId="{5332B8F2-297A-49D4-B6A8-666C2FDC2BA0}" srcOrd="3" destOrd="0" presId="urn:microsoft.com/office/officeart/2005/8/layout/hierarchy2"/>
    <dgm:cxn modelId="{671FADF6-A486-44F3-B1BA-BBB2433C4729}" type="presParOf" srcId="{5332B8F2-297A-49D4-B6A8-666C2FDC2BA0}" destId="{E03E8BBA-0E9F-41F2-BD0B-DA466C86FB3A}" srcOrd="0" destOrd="0" presId="urn:microsoft.com/office/officeart/2005/8/layout/hierarchy2"/>
    <dgm:cxn modelId="{F027C859-C883-4982-810C-EDF94F58C0D9}" type="presParOf" srcId="{5332B8F2-297A-49D4-B6A8-666C2FDC2BA0}" destId="{0D45773B-9F33-4FEC-AAF5-4D8C73A23970}" srcOrd="1" destOrd="0" presId="urn:microsoft.com/office/officeart/2005/8/layout/hierarchy2"/>
    <dgm:cxn modelId="{9416062D-C05E-441E-9AA7-BDF84015A656}" type="presParOf" srcId="{75A4EEAF-E389-45C6-89C1-A9FE44276DD1}" destId="{2B27BC2F-CB75-4B2E-B902-0988D85BF4BA}" srcOrd="2" destOrd="0" presId="urn:microsoft.com/office/officeart/2005/8/layout/hierarchy2"/>
    <dgm:cxn modelId="{174CD2E4-9B2F-40EA-A583-AAC6D7AE7ADA}" type="presParOf" srcId="{2B27BC2F-CB75-4B2E-B902-0988D85BF4BA}" destId="{B2419989-AA85-4D61-8D4B-DF3BEBE6D8C4}" srcOrd="0" destOrd="0" presId="urn:microsoft.com/office/officeart/2005/8/layout/hierarchy2"/>
    <dgm:cxn modelId="{72AF1155-257A-4EB6-8CC3-38C828AAAA92}" type="presParOf" srcId="{75A4EEAF-E389-45C6-89C1-A9FE44276DD1}" destId="{09E8103A-A854-44A9-8CB7-85C78EC55ABB}" srcOrd="3" destOrd="0" presId="urn:microsoft.com/office/officeart/2005/8/layout/hierarchy2"/>
    <dgm:cxn modelId="{8BBAE349-2D78-4C76-B5B8-51274A38FECC}" type="presParOf" srcId="{09E8103A-A854-44A9-8CB7-85C78EC55ABB}" destId="{2303EDB9-D1DB-49CB-B30D-52C836158537}" srcOrd="0" destOrd="0" presId="urn:microsoft.com/office/officeart/2005/8/layout/hierarchy2"/>
    <dgm:cxn modelId="{F6AFEADF-2013-4B45-9160-DE986991248A}" type="presParOf" srcId="{09E8103A-A854-44A9-8CB7-85C78EC55ABB}" destId="{0E6CFFFB-7820-4E23-8A64-8CBA228591D9}" srcOrd="1" destOrd="0" presId="urn:microsoft.com/office/officeart/2005/8/layout/hierarchy2"/>
    <dgm:cxn modelId="{7B143B1E-7139-4D28-A83E-2720F85481DD}" type="presParOf" srcId="{0E6CFFFB-7820-4E23-8A64-8CBA228591D9}" destId="{7EFC6878-19F3-468D-A542-21D898A1AC9B}" srcOrd="0" destOrd="0" presId="urn:microsoft.com/office/officeart/2005/8/layout/hierarchy2"/>
    <dgm:cxn modelId="{1DA0441C-3E7B-4CB8-B228-57A81FF57EF2}" type="presParOf" srcId="{7EFC6878-19F3-468D-A542-21D898A1AC9B}" destId="{21635D18-C9E9-43C3-ADE1-82742519968C}" srcOrd="0" destOrd="0" presId="urn:microsoft.com/office/officeart/2005/8/layout/hierarchy2"/>
    <dgm:cxn modelId="{2AFEBA36-DF17-455A-AE91-D21F39755AB5}" type="presParOf" srcId="{0E6CFFFB-7820-4E23-8A64-8CBA228591D9}" destId="{214B22C3-9BB4-4C9D-87BC-016D2246B617}" srcOrd="1" destOrd="0" presId="urn:microsoft.com/office/officeart/2005/8/layout/hierarchy2"/>
    <dgm:cxn modelId="{1A91A7A2-3F33-4D70-B0FA-CC9CBA21C451}" type="presParOf" srcId="{214B22C3-9BB4-4C9D-87BC-016D2246B617}" destId="{13515D49-74A8-4EBD-8F8C-A37D14BC89CA}" srcOrd="0" destOrd="0" presId="urn:microsoft.com/office/officeart/2005/8/layout/hierarchy2"/>
    <dgm:cxn modelId="{1F9677A2-41F8-437E-A25E-1B74039E69EE}" type="presParOf" srcId="{214B22C3-9BB4-4C9D-87BC-016D2246B617}" destId="{77572472-3480-4267-A617-295676C14F6E}" srcOrd="1" destOrd="0" presId="urn:microsoft.com/office/officeart/2005/8/layout/hierarchy2"/>
    <dgm:cxn modelId="{91298FF0-02AD-48FB-8403-8BA92BE44B6B}" type="presParOf" srcId="{77572472-3480-4267-A617-295676C14F6E}" destId="{010860F7-B8B4-4ECB-862E-6169E7F46E08}" srcOrd="0" destOrd="0" presId="urn:microsoft.com/office/officeart/2005/8/layout/hierarchy2"/>
    <dgm:cxn modelId="{EF16D948-2C49-4E46-BBB6-943A776DD4E0}" type="presParOf" srcId="{010860F7-B8B4-4ECB-862E-6169E7F46E08}" destId="{70E02C6F-C406-4AC3-B068-AFB10C5F7540}" srcOrd="0" destOrd="0" presId="urn:microsoft.com/office/officeart/2005/8/layout/hierarchy2"/>
    <dgm:cxn modelId="{58BB3E44-FE87-4332-8D70-53BC9635123F}" type="presParOf" srcId="{77572472-3480-4267-A617-295676C14F6E}" destId="{B9C36B29-6836-45DF-80AA-FCD3D05FDB64}" srcOrd="1" destOrd="0" presId="urn:microsoft.com/office/officeart/2005/8/layout/hierarchy2"/>
    <dgm:cxn modelId="{3734B051-82B8-4955-93F8-823412EC9ECD}" type="presParOf" srcId="{B9C36B29-6836-45DF-80AA-FCD3D05FDB64}" destId="{689643DC-1F0C-4C96-8B70-21DDC49B3481}" srcOrd="0" destOrd="0" presId="urn:microsoft.com/office/officeart/2005/8/layout/hierarchy2"/>
    <dgm:cxn modelId="{D9761066-29FD-48DF-A668-9424760A8ADC}" type="presParOf" srcId="{B9C36B29-6836-45DF-80AA-FCD3D05FDB64}" destId="{B01D874B-6DFB-42DD-9D26-637BFC295548}" srcOrd="1" destOrd="0" presId="urn:microsoft.com/office/officeart/2005/8/layout/hierarchy2"/>
    <dgm:cxn modelId="{27A7845D-78D5-44B3-8D7F-34CD81A273AF}" type="presParOf" srcId="{77572472-3480-4267-A617-295676C14F6E}" destId="{46C28D2E-567F-42A7-BB83-D93909F1F6D0}" srcOrd="2" destOrd="0" presId="urn:microsoft.com/office/officeart/2005/8/layout/hierarchy2"/>
    <dgm:cxn modelId="{589C950E-3E3E-4138-883C-86A8B721C646}" type="presParOf" srcId="{46C28D2E-567F-42A7-BB83-D93909F1F6D0}" destId="{E35E63D0-1353-4819-8929-0762C3D1395C}" srcOrd="0" destOrd="0" presId="urn:microsoft.com/office/officeart/2005/8/layout/hierarchy2"/>
    <dgm:cxn modelId="{17DA551D-179C-4FB8-81ED-B86DA42EB460}" type="presParOf" srcId="{77572472-3480-4267-A617-295676C14F6E}" destId="{2F89FB8A-99B6-4D7E-A956-A9E6F8A0340E}" srcOrd="3" destOrd="0" presId="urn:microsoft.com/office/officeart/2005/8/layout/hierarchy2"/>
    <dgm:cxn modelId="{641E8815-D890-4AAC-8D02-39DD80AE5FB0}" type="presParOf" srcId="{2F89FB8A-99B6-4D7E-A956-A9E6F8A0340E}" destId="{3A586A5A-B66F-45CD-AB14-3B69640E96EC}" srcOrd="0" destOrd="0" presId="urn:microsoft.com/office/officeart/2005/8/layout/hierarchy2"/>
    <dgm:cxn modelId="{C9F29719-384E-4FCF-B00C-D8F328D325A1}" type="presParOf" srcId="{2F89FB8A-99B6-4D7E-A956-A9E6F8A0340E}" destId="{6FF0A1EE-1063-42DE-BC4A-EA3CEBE28E0C}" srcOrd="1" destOrd="0" presId="urn:microsoft.com/office/officeart/2005/8/layout/hierarchy2"/>
    <dgm:cxn modelId="{10197BD4-EAF7-4058-A26E-84F6831099F3}" type="presParOf" srcId="{0E6CFFFB-7820-4E23-8A64-8CBA228591D9}" destId="{E10103E9-A511-4E75-A582-2859E175F9AD}" srcOrd="2" destOrd="0" presId="urn:microsoft.com/office/officeart/2005/8/layout/hierarchy2"/>
    <dgm:cxn modelId="{2EB62351-B3D4-4AF2-9F9C-1F110F8BDD22}" type="presParOf" srcId="{E10103E9-A511-4E75-A582-2859E175F9AD}" destId="{C4AF35B2-CCEE-4376-B0FE-130D5015E33B}" srcOrd="0" destOrd="0" presId="urn:microsoft.com/office/officeart/2005/8/layout/hierarchy2"/>
    <dgm:cxn modelId="{1F1D3AD9-B619-4832-A5DC-949BCB051C29}" type="presParOf" srcId="{0E6CFFFB-7820-4E23-8A64-8CBA228591D9}" destId="{AAFC0DA7-5B8B-4131-8403-A7CC6320885B}" srcOrd="3" destOrd="0" presId="urn:microsoft.com/office/officeart/2005/8/layout/hierarchy2"/>
    <dgm:cxn modelId="{724FFB17-D6F7-4915-B8BB-9E11B12DF1D6}" type="presParOf" srcId="{AAFC0DA7-5B8B-4131-8403-A7CC6320885B}" destId="{32344FDA-286D-4D9E-B689-D70F89FEFF8C}" srcOrd="0" destOrd="0" presId="urn:microsoft.com/office/officeart/2005/8/layout/hierarchy2"/>
    <dgm:cxn modelId="{235F672F-4E30-4ED7-9D08-3F5296B2894D}" type="presParOf" srcId="{AAFC0DA7-5B8B-4131-8403-A7CC6320885B}" destId="{FD1A8654-C5FC-4287-8822-553C0A67D354}" srcOrd="1" destOrd="0" presId="urn:microsoft.com/office/officeart/2005/8/layout/hierarchy2"/>
    <dgm:cxn modelId="{B6B9C299-193B-4DDB-9A8B-BCD1ED4CCFE0}" type="presParOf" srcId="{FD1A8654-C5FC-4287-8822-553C0A67D354}" destId="{99270028-9A81-42CB-8C10-67FE0E3F7BF8}" srcOrd="0" destOrd="0" presId="urn:microsoft.com/office/officeart/2005/8/layout/hierarchy2"/>
    <dgm:cxn modelId="{11647577-A24C-4816-A511-75CA21AC9CEC}" type="presParOf" srcId="{99270028-9A81-42CB-8C10-67FE0E3F7BF8}" destId="{46DAD2E3-074D-47EF-96AC-D6BFA7A08093}" srcOrd="0" destOrd="0" presId="urn:microsoft.com/office/officeart/2005/8/layout/hierarchy2"/>
    <dgm:cxn modelId="{E7886C32-11CA-46D9-886B-9F57C86D8BBF}" type="presParOf" srcId="{FD1A8654-C5FC-4287-8822-553C0A67D354}" destId="{412DED39-4F20-41F8-A07E-3B4748820D87}" srcOrd="1" destOrd="0" presId="urn:microsoft.com/office/officeart/2005/8/layout/hierarchy2"/>
    <dgm:cxn modelId="{E023D875-AB83-4180-9299-6C2B0FD520EC}" type="presParOf" srcId="{412DED39-4F20-41F8-A07E-3B4748820D87}" destId="{67B6EB46-7228-4B72-9AAE-729672EE78B3}" srcOrd="0" destOrd="0" presId="urn:microsoft.com/office/officeart/2005/8/layout/hierarchy2"/>
    <dgm:cxn modelId="{5974699B-3770-43B7-BB19-B8169129341A}" type="presParOf" srcId="{412DED39-4F20-41F8-A07E-3B4748820D87}" destId="{0FFEA7A7-2A06-4335-A8F9-A5AF3EBA2A27}" srcOrd="1" destOrd="0" presId="urn:microsoft.com/office/officeart/2005/8/layout/hierarchy2"/>
    <dgm:cxn modelId="{817705C7-541E-4787-A77E-10A3AC3E9C30}" type="presParOf" srcId="{FD1A8654-C5FC-4287-8822-553C0A67D354}" destId="{786D1272-F815-4F12-9242-C4160B6ACA7E}" srcOrd="2" destOrd="0" presId="urn:microsoft.com/office/officeart/2005/8/layout/hierarchy2"/>
    <dgm:cxn modelId="{401C7A49-CE93-4513-9244-F7833E78611C}" type="presParOf" srcId="{786D1272-F815-4F12-9242-C4160B6ACA7E}" destId="{69C15D63-A0F7-40B7-AF26-5DDB29B1DBC0}" srcOrd="0" destOrd="0" presId="urn:microsoft.com/office/officeart/2005/8/layout/hierarchy2"/>
    <dgm:cxn modelId="{1D19053D-BA16-44F5-A025-ADCADFB9D3FF}" type="presParOf" srcId="{FD1A8654-C5FC-4287-8822-553C0A67D354}" destId="{53118DB6-7CD2-46AA-BF14-3603FE7CF3A5}" srcOrd="3" destOrd="0" presId="urn:microsoft.com/office/officeart/2005/8/layout/hierarchy2"/>
    <dgm:cxn modelId="{61CBA1A7-72CC-46B5-8341-7F221BA49331}" type="presParOf" srcId="{53118DB6-7CD2-46AA-BF14-3603FE7CF3A5}" destId="{68AB1A96-5643-48AE-BD5C-07384A14B136}" srcOrd="0" destOrd="0" presId="urn:microsoft.com/office/officeart/2005/8/layout/hierarchy2"/>
    <dgm:cxn modelId="{4B5D1B4F-745B-4549-B87A-1DC5E3C8D816}" type="presParOf" srcId="{53118DB6-7CD2-46AA-BF14-3603FE7CF3A5}" destId="{9E7155C6-F38B-43B6-84A3-4E16DF05BE49}"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B92FBE-B1DB-45FC-9D1F-B1674E192043}" type="doc">
      <dgm:prSet loTypeId="urn:microsoft.com/office/officeart/2005/8/layout/hierarchy2" loCatId="hierarchy" qsTypeId="urn:microsoft.com/office/officeart/2005/8/quickstyle/simple1" qsCatId="simple" csTypeId="urn:microsoft.com/office/officeart/2005/8/colors/accent2_2" csCatId="accent2" phldr="1"/>
      <dgm:spPr/>
      <dgm:t>
        <a:bodyPr/>
        <a:lstStyle/>
        <a:p>
          <a:endParaRPr lang="en-US"/>
        </a:p>
      </dgm:t>
    </dgm:pt>
    <dgm:pt modelId="{59759F23-B73E-4102-9B4D-1179CA5BCFFF}">
      <dgm:prSet/>
      <dgm:spPr/>
      <dgm:t>
        <a:bodyPr/>
        <a:lstStyle/>
        <a:p>
          <a:r>
            <a:rPr lang="en-US" dirty="0"/>
            <a:t>H</a:t>
          </a:r>
        </a:p>
      </dgm:t>
    </dgm:pt>
    <dgm:pt modelId="{B213B841-C7AB-4C73-AAB7-F8B21116E2D5}" type="parTrans" cxnId="{687A046F-24BA-4F2A-8B85-225E2C82356B}">
      <dgm:prSet/>
      <dgm:spPr/>
      <dgm:t>
        <a:bodyPr/>
        <a:lstStyle/>
        <a:p>
          <a:endParaRPr lang="en-US"/>
        </a:p>
      </dgm:t>
    </dgm:pt>
    <dgm:pt modelId="{E2140ED7-7D29-499E-BC22-A580B5DE5F74}" type="sibTrans" cxnId="{687A046F-24BA-4F2A-8B85-225E2C82356B}">
      <dgm:prSet/>
      <dgm:spPr/>
      <dgm:t>
        <a:bodyPr/>
        <a:lstStyle/>
        <a:p>
          <a:endParaRPr lang="en-US"/>
        </a:p>
      </dgm:t>
    </dgm:pt>
    <dgm:pt modelId="{41107DF7-0719-4AF9-BA6E-CC733E63BF28}">
      <dgm:prSet/>
      <dgm:spPr/>
      <dgm:t>
        <a:bodyPr/>
        <a:lstStyle/>
        <a:p>
          <a:r>
            <a:rPr lang="en-US" dirty="0"/>
            <a:t>T</a:t>
          </a:r>
        </a:p>
      </dgm:t>
    </dgm:pt>
    <dgm:pt modelId="{8EA647DB-3A74-486F-B9E2-7CC41C13DA30}" type="parTrans" cxnId="{D4ADB9B0-4903-42C1-B4DF-4B9B9B23E33D}">
      <dgm:prSet/>
      <dgm:spPr/>
      <dgm:t>
        <a:bodyPr/>
        <a:lstStyle/>
        <a:p>
          <a:endParaRPr lang="en-US"/>
        </a:p>
      </dgm:t>
    </dgm:pt>
    <dgm:pt modelId="{29739235-2F40-45F4-A499-F4F46D5B43B8}" type="sibTrans" cxnId="{D4ADB9B0-4903-42C1-B4DF-4B9B9B23E33D}">
      <dgm:prSet/>
      <dgm:spPr/>
      <dgm:t>
        <a:bodyPr/>
        <a:lstStyle/>
        <a:p>
          <a:endParaRPr lang="en-US"/>
        </a:p>
      </dgm:t>
    </dgm:pt>
    <dgm:pt modelId="{13A4FF84-5955-4617-8D90-518B96F79AF5}">
      <dgm:prSet/>
      <dgm:spPr/>
      <dgm:t>
        <a:bodyPr/>
        <a:lstStyle/>
        <a:p>
          <a:r>
            <a:rPr lang="en-US" dirty="0"/>
            <a:t>H</a:t>
          </a:r>
        </a:p>
      </dgm:t>
    </dgm:pt>
    <dgm:pt modelId="{1ACE6E93-A386-46C7-8573-2094985A49B8}" type="parTrans" cxnId="{EF61439B-F364-4F76-AF11-426D4D1E4B2C}">
      <dgm:prSet/>
      <dgm:spPr/>
      <dgm:t>
        <a:bodyPr/>
        <a:lstStyle/>
        <a:p>
          <a:endParaRPr lang="en-US"/>
        </a:p>
      </dgm:t>
    </dgm:pt>
    <dgm:pt modelId="{79740409-9C8B-4029-B914-C6A233E2B411}" type="sibTrans" cxnId="{EF61439B-F364-4F76-AF11-426D4D1E4B2C}">
      <dgm:prSet/>
      <dgm:spPr/>
      <dgm:t>
        <a:bodyPr/>
        <a:lstStyle/>
        <a:p>
          <a:endParaRPr lang="en-US"/>
        </a:p>
      </dgm:t>
    </dgm:pt>
    <dgm:pt modelId="{0A87199D-622C-4768-A890-6CAABDB473ED}">
      <dgm:prSet/>
      <dgm:spPr/>
      <dgm:t>
        <a:bodyPr/>
        <a:lstStyle/>
        <a:p>
          <a:r>
            <a:rPr lang="en-US" dirty="0"/>
            <a:t>H</a:t>
          </a:r>
        </a:p>
      </dgm:t>
    </dgm:pt>
    <dgm:pt modelId="{2CFF38A8-DFBD-4F63-BCA4-33B4AAB5FA5C}" type="parTrans" cxnId="{85DE8957-55E8-4D88-93B5-4FA009BBAA61}">
      <dgm:prSet/>
      <dgm:spPr/>
      <dgm:t>
        <a:bodyPr/>
        <a:lstStyle/>
        <a:p>
          <a:endParaRPr lang="en-US"/>
        </a:p>
      </dgm:t>
    </dgm:pt>
    <dgm:pt modelId="{0E9B7121-CE8B-4273-A526-4B6D28BD6FF0}" type="sibTrans" cxnId="{85DE8957-55E8-4D88-93B5-4FA009BBAA61}">
      <dgm:prSet/>
      <dgm:spPr/>
      <dgm:t>
        <a:bodyPr/>
        <a:lstStyle/>
        <a:p>
          <a:endParaRPr lang="en-US"/>
        </a:p>
      </dgm:t>
    </dgm:pt>
    <dgm:pt modelId="{D78F4B8F-CFEA-49C9-AF38-A456CA3EEBFC}">
      <dgm:prSet/>
      <dgm:spPr/>
      <dgm:t>
        <a:bodyPr/>
        <a:lstStyle/>
        <a:p>
          <a:r>
            <a:rPr lang="en-US" dirty="0"/>
            <a:t>T</a:t>
          </a:r>
        </a:p>
      </dgm:t>
    </dgm:pt>
    <dgm:pt modelId="{4A5C6F28-DEF4-4AD8-B2E6-66663A712020}" type="parTrans" cxnId="{13260621-3E37-485E-B7D7-AB47B3FDC3F8}">
      <dgm:prSet/>
      <dgm:spPr/>
      <dgm:t>
        <a:bodyPr/>
        <a:lstStyle/>
        <a:p>
          <a:endParaRPr lang="en-US"/>
        </a:p>
      </dgm:t>
    </dgm:pt>
    <dgm:pt modelId="{AC39F58C-2085-442B-9393-F86BFCFBAEC2}" type="sibTrans" cxnId="{13260621-3E37-485E-B7D7-AB47B3FDC3F8}">
      <dgm:prSet/>
      <dgm:spPr/>
      <dgm:t>
        <a:bodyPr/>
        <a:lstStyle/>
        <a:p>
          <a:endParaRPr lang="en-US"/>
        </a:p>
      </dgm:t>
    </dgm:pt>
    <dgm:pt modelId="{E42A0411-702A-471F-9F75-977EE668A9BE}">
      <dgm:prSet/>
      <dgm:spPr/>
      <dgm:t>
        <a:bodyPr/>
        <a:lstStyle/>
        <a:p>
          <a:r>
            <a:rPr lang="en-US" dirty="0"/>
            <a:t>H</a:t>
          </a:r>
        </a:p>
      </dgm:t>
    </dgm:pt>
    <dgm:pt modelId="{59F9676D-AF77-4928-A469-E1843D15619A}" type="parTrans" cxnId="{5C1FD502-112A-449D-9649-4616A2D5111F}">
      <dgm:prSet/>
      <dgm:spPr/>
      <dgm:t>
        <a:bodyPr/>
        <a:lstStyle/>
        <a:p>
          <a:endParaRPr lang="en-US"/>
        </a:p>
      </dgm:t>
    </dgm:pt>
    <dgm:pt modelId="{2CEE8113-1951-42E3-8719-890CBA06042C}" type="sibTrans" cxnId="{5C1FD502-112A-449D-9649-4616A2D5111F}">
      <dgm:prSet/>
      <dgm:spPr/>
      <dgm:t>
        <a:bodyPr/>
        <a:lstStyle/>
        <a:p>
          <a:endParaRPr lang="en-US"/>
        </a:p>
      </dgm:t>
    </dgm:pt>
    <dgm:pt modelId="{EB216FC3-0B82-488C-84DC-F27C3DEAD5FF}">
      <dgm:prSet/>
      <dgm:spPr/>
      <dgm:t>
        <a:bodyPr/>
        <a:lstStyle/>
        <a:p>
          <a:r>
            <a:rPr lang="en-US" dirty="0"/>
            <a:t>T</a:t>
          </a:r>
        </a:p>
      </dgm:t>
    </dgm:pt>
    <dgm:pt modelId="{1F5E5C76-45C3-4F9E-9612-58CC3ED5EA90}" type="parTrans" cxnId="{1E3EC487-009A-4AE7-A145-20AA43D6C15B}">
      <dgm:prSet/>
      <dgm:spPr/>
      <dgm:t>
        <a:bodyPr/>
        <a:lstStyle/>
        <a:p>
          <a:endParaRPr lang="en-US"/>
        </a:p>
      </dgm:t>
    </dgm:pt>
    <dgm:pt modelId="{E9123823-4545-4EB0-9DEA-6B89E2F49D45}" type="sibTrans" cxnId="{1E3EC487-009A-4AE7-A145-20AA43D6C15B}">
      <dgm:prSet/>
      <dgm:spPr/>
      <dgm:t>
        <a:bodyPr/>
        <a:lstStyle/>
        <a:p>
          <a:endParaRPr lang="en-US"/>
        </a:p>
      </dgm:t>
    </dgm:pt>
    <dgm:pt modelId="{302B9378-518A-4533-A4AB-229CB746E734}">
      <dgm:prSet/>
      <dgm:spPr/>
      <dgm:t>
        <a:bodyPr/>
        <a:lstStyle/>
        <a:p>
          <a:r>
            <a:rPr lang="en-US" dirty="0"/>
            <a:t>H</a:t>
          </a:r>
        </a:p>
      </dgm:t>
    </dgm:pt>
    <dgm:pt modelId="{AB4578A7-F7C8-4BD9-850B-EEF53C43816F}" type="parTrans" cxnId="{F7FAC5ED-4F7C-4ECF-BC5C-A4063EBF57A3}">
      <dgm:prSet/>
      <dgm:spPr/>
      <dgm:t>
        <a:bodyPr/>
        <a:lstStyle/>
        <a:p>
          <a:endParaRPr lang="en-US"/>
        </a:p>
      </dgm:t>
    </dgm:pt>
    <dgm:pt modelId="{6722995C-15A4-412C-B629-4F4794C27DE7}" type="sibTrans" cxnId="{F7FAC5ED-4F7C-4ECF-BC5C-A4063EBF57A3}">
      <dgm:prSet/>
      <dgm:spPr/>
      <dgm:t>
        <a:bodyPr/>
        <a:lstStyle/>
        <a:p>
          <a:endParaRPr lang="en-US"/>
        </a:p>
      </dgm:t>
    </dgm:pt>
    <dgm:pt modelId="{0BCC45FA-E8CC-4E96-8A87-266F5FF88A5F}">
      <dgm:prSet/>
      <dgm:spPr/>
      <dgm:t>
        <a:bodyPr/>
        <a:lstStyle/>
        <a:p>
          <a:r>
            <a:rPr lang="en-US" dirty="0"/>
            <a:t>T</a:t>
          </a:r>
        </a:p>
      </dgm:t>
    </dgm:pt>
    <dgm:pt modelId="{947AF5E0-F9E3-4556-9FD1-CE71904B35CD}" type="parTrans" cxnId="{19ECF1B4-B8BA-40A3-9A1A-896503FBBEDA}">
      <dgm:prSet/>
      <dgm:spPr/>
      <dgm:t>
        <a:bodyPr/>
        <a:lstStyle/>
        <a:p>
          <a:endParaRPr lang="en-US"/>
        </a:p>
      </dgm:t>
    </dgm:pt>
    <dgm:pt modelId="{98741683-9104-40B3-ADB9-C466388029A8}" type="sibTrans" cxnId="{19ECF1B4-B8BA-40A3-9A1A-896503FBBEDA}">
      <dgm:prSet/>
      <dgm:spPr/>
      <dgm:t>
        <a:bodyPr/>
        <a:lstStyle/>
        <a:p>
          <a:endParaRPr lang="en-US"/>
        </a:p>
      </dgm:t>
    </dgm:pt>
    <dgm:pt modelId="{1A448C79-D4E2-4C1B-9ED6-0B9E3E3C7DFC}">
      <dgm:prSet/>
      <dgm:spPr/>
      <dgm:t>
        <a:bodyPr/>
        <a:lstStyle/>
        <a:p>
          <a:r>
            <a:rPr lang="en-US" dirty="0"/>
            <a:t>H</a:t>
          </a:r>
        </a:p>
      </dgm:t>
    </dgm:pt>
    <dgm:pt modelId="{1CA22859-1463-41EA-A331-327A8EA5D4F4}" type="parTrans" cxnId="{44BE427D-BACF-440F-B022-79B95B624AD9}">
      <dgm:prSet/>
      <dgm:spPr/>
      <dgm:t>
        <a:bodyPr/>
        <a:lstStyle/>
        <a:p>
          <a:endParaRPr lang="en-US"/>
        </a:p>
      </dgm:t>
    </dgm:pt>
    <dgm:pt modelId="{3C575C55-50D4-45E5-8ACD-BD9756613E65}" type="sibTrans" cxnId="{44BE427D-BACF-440F-B022-79B95B624AD9}">
      <dgm:prSet/>
      <dgm:spPr/>
      <dgm:t>
        <a:bodyPr/>
        <a:lstStyle/>
        <a:p>
          <a:endParaRPr lang="en-US"/>
        </a:p>
      </dgm:t>
    </dgm:pt>
    <dgm:pt modelId="{5A8D8412-CA42-44FB-899B-02CDDD1C1461}">
      <dgm:prSet/>
      <dgm:spPr/>
      <dgm:t>
        <a:bodyPr/>
        <a:lstStyle/>
        <a:p>
          <a:r>
            <a:rPr lang="en-US" dirty="0"/>
            <a:t>T</a:t>
          </a:r>
        </a:p>
      </dgm:t>
    </dgm:pt>
    <dgm:pt modelId="{FD00F37A-B0E5-40A1-B9E5-AB4BFC575753}" type="parTrans" cxnId="{639D44B4-AFF8-45E4-9591-87F790E000DB}">
      <dgm:prSet/>
      <dgm:spPr/>
      <dgm:t>
        <a:bodyPr/>
        <a:lstStyle/>
        <a:p>
          <a:endParaRPr lang="en-US"/>
        </a:p>
      </dgm:t>
    </dgm:pt>
    <dgm:pt modelId="{3049BE50-BFED-4B4E-93EB-B2D08795B8A1}" type="sibTrans" cxnId="{639D44B4-AFF8-45E4-9591-87F790E000DB}">
      <dgm:prSet/>
      <dgm:spPr/>
      <dgm:t>
        <a:bodyPr/>
        <a:lstStyle/>
        <a:p>
          <a:endParaRPr lang="en-US"/>
        </a:p>
      </dgm:t>
    </dgm:pt>
    <dgm:pt modelId="{FCB3930C-27CE-4710-9239-41111BDBBEA9}">
      <dgm:prSet/>
      <dgm:spPr/>
      <dgm:t>
        <a:bodyPr/>
        <a:lstStyle/>
        <a:p>
          <a:r>
            <a:rPr lang="en-US" dirty="0"/>
            <a:t>T</a:t>
          </a:r>
        </a:p>
      </dgm:t>
    </dgm:pt>
    <dgm:pt modelId="{AAA625D8-ADC3-45F9-8AEF-0BF6921303C6}" type="parTrans" cxnId="{A9AAB405-1870-41DE-B999-084576CC1CBF}">
      <dgm:prSet/>
      <dgm:spPr/>
      <dgm:t>
        <a:bodyPr/>
        <a:lstStyle/>
        <a:p>
          <a:endParaRPr lang="en-US"/>
        </a:p>
      </dgm:t>
    </dgm:pt>
    <dgm:pt modelId="{3EC13A89-C346-4722-8E6F-102BA3768588}" type="sibTrans" cxnId="{A9AAB405-1870-41DE-B999-084576CC1CBF}">
      <dgm:prSet/>
      <dgm:spPr/>
      <dgm:t>
        <a:bodyPr/>
        <a:lstStyle/>
        <a:p>
          <a:endParaRPr lang="en-US"/>
        </a:p>
      </dgm:t>
    </dgm:pt>
    <dgm:pt modelId="{0D2DF5FF-C995-471D-8F8E-84FB0930C8FA}">
      <dgm:prSet/>
      <dgm:spPr/>
      <dgm:t>
        <a:bodyPr/>
        <a:lstStyle/>
        <a:p>
          <a:r>
            <a:rPr lang="en-US" dirty="0"/>
            <a:t>H</a:t>
          </a:r>
        </a:p>
      </dgm:t>
    </dgm:pt>
    <dgm:pt modelId="{00E421BD-4A5F-400F-B967-D38FA5495CF5}" type="parTrans" cxnId="{EDD8B625-0316-42BD-81F5-AA46DB5C39BE}">
      <dgm:prSet/>
      <dgm:spPr/>
      <dgm:t>
        <a:bodyPr/>
        <a:lstStyle/>
        <a:p>
          <a:endParaRPr lang="en-US"/>
        </a:p>
      </dgm:t>
    </dgm:pt>
    <dgm:pt modelId="{2FC62CAB-C61B-48AE-9DE1-AB0717C5765A}" type="sibTrans" cxnId="{EDD8B625-0316-42BD-81F5-AA46DB5C39BE}">
      <dgm:prSet/>
      <dgm:spPr/>
      <dgm:t>
        <a:bodyPr/>
        <a:lstStyle/>
        <a:p>
          <a:endParaRPr lang="en-US"/>
        </a:p>
      </dgm:t>
    </dgm:pt>
    <dgm:pt modelId="{24E4298F-F12A-45D8-A0CF-643795DF5056}">
      <dgm:prSet/>
      <dgm:spPr/>
      <dgm:t>
        <a:bodyPr/>
        <a:lstStyle/>
        <a:p>
          <a:r>
            <a:rPr lang="en-US" dirty="0"/>
            <a:t>T</a:t>
          </a:r>
        </a:p>
      </dgm:t>
    </dgm:pt>
    <dgm:pt modelId="{3276763F-A253-44E8-9F42-AE169E7E7992}" type="parTrans" cxnId="{4D4D93BD-1AB3-4D86-A2D8-7ED1DC9C7D01}">
      <dgm:prSet/>
      <dgm:spPr/>
      <dgm:t>
        <a:bodyPr/>
        <a:lstStyle/>
        <a:p>
          <a:endParaRPr lang="en-US"/>
        </a:p>
      </dgm:t>
    </dgm:pt>
    <dgm:pt modelId="{3BD1BF05-1B99-46D9-98B6-2AA34E257516}" type="sibTrans" cxnId="{4D4D93BD-1AB3-4D86-A2D8-7ED1DC9C7D01}">
      <dgm:prSet/>
      <dgm:spPr/>
      <dgm:t>
        <a:bodyPr/>
        <a:lstStyle/>
        <a:p>
          <a:endParaRPr lang="en-US"/>
        </a:p>
      </dgm:t>
    </dgm:pt>
    <dgm:pt modelId="{26359102-1B25-42C5-8C5D-FF97D2399FD3}">
      <dgm:prSet/>
      <dgm:spPr/>
      <dgm:t>
        <a:bodyPr/>
        <a:lstStyle/>
        <a:p>
          <a:r>
            <a:rPr lang="en-US" dirty="0"/>
            <a:t>T</a:t>
          </a:r>
        </a:p>
      </dgm:t>
    </dgm:pt>
    <dgm:pt modelId="{F95DA0E7-E259-45E1-AEC2-E767BBF014BD}" type="parTrans" cxnId="{3EF0DDE5-77B9-468E-8566-687855E8A7B1}">
      <dgm:prSet/>
      <dgm:spPr/>
      <dgm:t>
        <a:bodyPr/>
        <a:lstStyle/>
        <a:p>
          <a:endParaRPr lang="en-US"/>
        </a:p>
      </dgm:t>
    </dgm:pt>
    <dgm:pt modelId="{1C7EA1FF-E0FB-4358-A678-EBE76DE519AE}" type="sibTrans" cxnId="{3EF0DDE5-77B9-468E-8566-687855E8A7B1}">
      <dgm:prSet/>
      <dgm:spPr/>
      <dgm:t>
        <a:bodyPr/>
        <a:lstStyle/>
        <a:p>
          <a:endParaRPr lang="en-US"/>
        </a:p>
      </dgm:t>
    </dgm:pt>
    <dgm:pt modelId="{95B39038-E8CD-4A70-839F-235B184D7F0E}">
      <dgm:prSet/>
      <dgm:spPr/>
      <dgm:t>
        <a:bodyPr/>
        <a:lstStyle/>
        <a:p>
          <a:r>
            <a:rPr lang="en-US" dirty="0"/>
            <a:t>H</a:t>
          </a:r>
        </a:p>
      </dgm:t>
    </dgm:pt>
    <dgm:pt modelId="{168B85F2-5BD5-4420-91FC-9A1CECDD77BC}" type="parTrans" cxnId="{B70BDF39-DF0B-48C9-B3E1-648D9939987C}">
      <dgm:prSet/>
      <dgm:spPr/>
      <dgm:t>
        <a:bodyPr/>
        <a:lstStyle/>
        <a:p>
          <a:endParaRPr lang="en-US"/>
        </a:p>
      </dgm:t>
    </dgm:pt>
    <dgm:pt modelId="{25D43B5C-ED8A-4D4A-8A81-FB660D0B48F3}" type="sibTrans" cxnId="{B70BDF39-DF0B-48C9-B3E1-648D9939987C}">
      <dgm:prSet/>
      <dgm:spPr/>
      <dgm:t>
        <a:bodyPr/>
        <a:lstStyle/>
        <a:p>
          <a:endParaRPr lang="en-US"/>
        </a:p>
      </dgm:t>
    </dgm:pt>
    <dgm:pt modelId="{BA80A1AF-10E5-470D-88BE-C88764A5A267}">
      <dgm:prSet/>
      <dgm:spPr/>
      <dgm:t>
        <a:bodyPr/>
        <a:lstStyle/>
        <a:p>
          <a:r>
            <a:rPr lang="en-US" dirty="0"/>
            <a:t>T</a:t>
          </a:r>
        </a:p>
      </dgm:t>
    </dgm:pt>
    <dgm:pt modelId="{2465639D-DDBE-4780-9905-DFE628A28CD2}" type="parTrans" cxnId="{6421C35F-422D-46E4-8AF1-6F81FB781639}">
      <dgm:prSet/>
      <dgm:spPr/>
      <dgm:t>
        <a:bodyPr/>
        <a:lstStyle/>
        <a:p>
          <a:endParaRPr lang="en-US"/>
        </a:p>
      </dgm:t>
    </dgm:pt>
    <dgm:pt modelId="{598ADA70-6B08-4F10-832C-CC6C0D7C8E77}" type="sibTrans" cxnId="{6421C35F-422D-46E4-8AF1-6F81FB781639}">
      <dgm:prSet/>
      <dgm:spPr/>
      <dgm:t>
        <a:bodyPr/>
        <a:lstStyle/>
        <a:p>
          <a:endParaRPr lang="en-US"/>
        </a:p>
      </dgm:t>
    </dgm:pt>
    <dgm:pt modelId="{BA2FE9FB-E9D1-4DFA-A67B-DA258BA97613}">
      <dgm:prSet/>
      <dgm:spPr/>
      <dgm:t>
        <a:bodyPr/>
        <a:lstStyle/>
        <a:p>
          <a:r>
            <a:rPr lang="en-US" dirty="0"/>
            <a:t>H</a:t>
          </a:r>
        </a:p>
      </dgm:t>
    </dgm:pt>
    <dgm:pt modelId="{63C57553-E22F-4893-925E-4BCDC5573D96}" type="parTrans" cxnId="{8FEA4AC1-3000-4167-B9DD-9974C11A2AE6}">
      <dgm:prSet/>
      <dgm:spPr/>
      <dgm:t>
        <a:bodyPr/>
        <a:lstStyle/>
        <a:p>
          <a:endParaRPr lang="en-US"/>
        </a:p>
      </dgm:t>
    </dgm:pt>
    <dgm:pt modelId="{4AE5746C-3D37-4268-B0C0-FFF9EAB83BD2}" type="sibTrans" cxnId="{8FEA4AC1-3000-4167-B9DD-9974C11A2AE6}">
      <dgm:prSet/>
      <dgm:spPr/>
      <dgm:t>
        <a:bodyPr/>
        <a:lstStyle/>
        <a:p>
          <a:endParaRPr lang="en-US"/>
        </a:p>
      </dgm:t>
    </dgm:pt>
    <dgm:pt modelId="{389B54C1-D7C2-4E2E-BDAE-0FE0AF9A5089}">
      <dgm:prSet/>
      <dgm:spPr/>
      <dgm:t>
        <a:bodyPr/>
        <a:lstStyle/>
        <a:p>
          <a:r>
            <a:rPr lang="en-US" dirty="0"/>
            <a:t>T</a:t>
          </a:r>
        </a:p>
      </dgm:t>
    </dgm:pt>
    <dgm:pt modelId="{55D143C5-506C-48D7-AFE1-0DA5A5F9CDED}" type="parTrans" cxnId="{97CC435E-5925-42CD-9AF5-359820E931CB}">
      <dgm:prSet/>
      <dgm:spPr/>
      <dgm:t>
        <a:bodyPr/>
        <a:lstStyle/>
        <a:p>
          <a:endParaRPr lang="en-US"/>
        </a:p>
      </dgm:t>
    </dgm:pt>
    <dgm:pt modelId="{83D8FC00-0A1E-43B9-99BE-608AA31DFE1C}" type="sibTrans" cxnId="{97CC435E-5925-42CD-9AF5-359820E931CB}">
      <dgm:prSet/>
      <dgm:spPr/>
      <dgm:t>
        <a:bodyPr/>
        <a:lstStyle/>
        <a:p>
          <a:endParaRPr lang="en-US"/>
        </a:p>
      </dgm:t>
    </dgm:pt>
    <dgm:pt modelId="{471AC4CE-4A80-43F5-A19A-47B56E252344}">
      <dgm:prSet/>
      <dgm:spPr/>
      <dgm:t>
        <a:bodyPr/>
        <a:lstStyle/>
        <a:p>
          <a:r>
            <a:rPr lang="en-US" dirty="0"/>
            <a:t>H</a:t>
          </a:r>
        </a:p>
      </dgm:t>
    </dgm:pt>
    <dgm:pt modelId="{38F6D37E-F30B-4314-A40B-C24DDAC3F022}" type="parTrans" cxnId="{AD0E163F-C36E-41B5-A49D-44593E08CCC7}">
      <dgm:prSet/>
      <dgm:spPr/>
      <dgm:t>
        <a:bodyPr/>
        <a:lstStyle/>
        <a:p>
          <a:endParaRPr lang="en-US"/>
        </a:p>
      </dgm:t>
    </dgm:pt>
    <dgm:pt modelId="{DB897A15-990D-40B1-A0D7-B04C91563D14}" type="sibTrans" cxnId="{AD0E163F-C36E-41B5-A49D-44593E08CCC7}">
      <dgm:prSet/>
      <dgm:spPr/>
      <dgm:t>
        <a:bodyPr/>
        <a:lstStyle/>
        <a:p>
          <a:endParaRPr lang="en-US"/>
        </a:p>
      </dgm:t>
    </dgm:pt>
    <dgm:pt modelId="{5838D2D3-0D6A-4DF4-94D7-AAA78D52C84B}">
      <dgm:prSet/>
      <dgm:spPr/>
      <dgm:t>
        <a:bodyPr/>
        <a:lstStyle/>
        <a:p>
          <a:r>
            <a:rPr lang="en-US" dirty="0"/>
            <a:t>T</a:t>
          </a:r>
        </a:p>
      </dgm:t>
    </dgm:pt>
    <dgm:pt modelId="{1665AB17-9531-45D7-B4FE-3FE067E6AD75}" type="parTrans" cxnId="{1FD6A034-B9D5-4D65-AE4E-2190DE79C533}">
      <dgm:prSet/>
      <dgm:spPr/>
      <dgm:t>
        <a:bodyPr/>
        <a:lstStyle/>
        <a:p>
          <a:endParaRPr lang="en-US"/>
        </a:p>
      </dgm:t>
    </dgm:pt>
    <dgm:pt modelId="{1144A803-4D26-446B-A67A-E6E15B8DAFE6}" type="sibTrans" cxnId="{1FD6A034-B9D5-4D65-AE4E-2190DE79C533}">
      <dgm:prSet/>
      <dgm:spPr/>
      <dgm:t>
        <a:bodyPr/>
        <a:lstStyle/>
        <a:p>
          <a:endParaRPr lang="en-US"/>
        </a:p>
      </dgm:t>
    </dgm:pt>
    <dgm:pt modelId="{BD2BF9AC-D61F-4FBC-B9B5-3ABA27C8FEBB}">
      <dgm:prSet/>
      <dgm:spPr/>
      <dgm:t>
        <a:bodyPr/>
        <a:lstStyle/>
        <a:p>
          <a:r>
            <a:rPr lang="en-US" dirty="0"/>
            <a:t>H</a:t>
          </a:r>
        </a:p>
      </dgm:t>
    </dgm:pt>
    <dgm:pt modelId="{4DAD0EEC-0A50-4773-A2F4-57C058E2E6AA}" type="parTrans" cxnId="{EA322827-4695-499D-A30F-110349FD89BA}">
      <dgm:prSet/>
      <dgm:spPr/>
      <dgm:t>
        <a:bodyPr/>
        <a:lstStyle/>
        <a:p>
          <a:endParaRPr lang="en-US"/>
        </a:p>
      </dgm:t>
    </dgm:pt>
    <dgm:pt modelId="{CCB677FF-06BF-4C28-BCA7-A714F3CD40BC}" type="sibTrans" cxnId="{EA322827-4695-499D-A30F-110349FD89BA}">
      <dgm:prSet/>
      <dgm:spPr/>
      <dgm:t>
        <a:bodyPr/>
        <a:lstStyle/>
        <a:p>
          <a:endParaRPr lang="en-US"/>
        </a:p>
      </dgm:t>
    </dgm:pt>
    <dgm:pt modelId="{48DAFFEE-B268-4DC0-9E96-1BA2FF3C8575}">
      <dgm:prSet/>
      <dgm:spPr/>
      <dgm:t>
        <a:bodyPr/>
        <a:lstStyle/>
        <a:p>
          <a:r>
            <a:rPr lang="en-US" dirty="0"/>
            <a:t>T</a:t>
          </a:r>
        </a:p>
      </dgm:t>
    </dgm:pt>
    <dgm:pt modelId="{336F5A71-5B8F-4B2C-AB6C-9C2AE48E2837}" type="parTrans" cxnId="{A4E380B7-051F-49F7-ACA0-BD06089510C8}">
      <dgm:prSet/>
      <dgm:spPr/>
      <dgm:t>
        <a:bodyPr/>
        <a:lstStyle/>
        <a:p>
          <a:endParaRPr lang="en-US"/>
        </a:p>
      </dgm:t>
    </dgm:pt>
    <dgm:pt modelId="{44BB0063-BC4B-46B7-88B2-2D88692CE867}" type="sibTrans" cxnId="{A4E380B7-051F-49F7-ACA0-BD06089510C8}">
      <dgm:prSet/>
      <dgm:spPr/>
      <dgm:t>
        <a:bodyPr/>
        <a:lstStyle/>
        <a:p>
          <a:endParaRPr lang="en-US"/>
        </a:p>
      </dgm:t>
    </dgm:pt>
    <dgm:pt modelId="{53C6C77E-F23F-416F-87B3-D247CC3D8B92}">
      <dgm:prSet/>
      <dgm:spPr/>
      <dgm:t>
        <a:bodyPr/>
        <a:lstStyle/>
        <a:p>
          <a:r>
            <a:rPr lang="en-US" dirty="0"/>
            <a:t>H</a:t>
          </a:r>
        </a:p>
      </dgm:t>
    </dgm:pt>
    <dgm:pt modelId="{D2C71C0E-B631-4E4E-AAE9-D3EFF22747B2}" type="parTrans" cxnId="{1DC579BC-B043-430B-9E63-955D64C1FABD}">
      <dgm:prSet/>
      <dgm:spPr/>
      <dgm:t>
        <a:bodyPr/>
        <a:lstStyle/>
        <a:p>
          <a:endParaRPr lang="en-US"/>
        </a:p>
      </dgm:t>
    </dgm:pt>
    <dgm:pt modelId="{8F00B944-A601-4BD1-8995-63E6DAD54BA3}" type="sibTrans" cxnId="{1DC579BC-B043-430B-9E63-955D64C1FABD}">
      <dgm:prSet/>
      <dgm:spPr/>
      <dgm:t>
        <a:bodyPr/>
        <a:lstStyle/>
        <a:p>
          <a:endParaRPr lang="en-US"/>
        </a:p>
      </dgm:t>
    </dgm:pt>
    <dgm:pt modelId="{2524B2D1-DFE9-4DEB-8343-60CE6BC1D277}">
      <dgm:prSet/>
      <dgm:spPr/>
      <dgm:t>
        <a:bodyPr/>
        <a:lstStyle/>
        <a:p>
          <a:r>
            <a:rPr lang="en-US" dirty="0"/>
            <a:t>T</a:t>
          </a:r>
        </a:p>
      </dgm:t>
    </dgm:pt>
    <dgm:pt modelId="{3249609A-2CAE-4156-A6F6-B773761A12BE}" type="parTrans" cxnId="{F53360CF-A963-4103-9D4F-EFE7849C57D4}">
      <dgm:prSet/>
      <dgm:spPr/>
      <dgm:t>
        <a:bodyPr/>
        <a:lstStyle/>
        <a:p>
          <a:endParaRPr lang="en-US"/>
        </a:p>
      </dgm:t>
    </dgm:pt>
    <dgm:pt modelId="{E2B7FE61-31B0-4775-95CC-D42D634A4933}" type="sibTrans" cxnId="{F53360CF-A963-4103-9D4F-EFE7849C57D4}">
      <dgm:prSet/>
      <dgm:spPr/>
      <dgm:t>
        <a:bodyPr/>
        <a:lstStyle/>
        <a:p>
          <a:endParaRPr lang="en-US"/>
        </a:p>
      </dgm:t>
    </dgm:pt>
    <dgm:pt modelId="{DAEEBF6A-1A0C-49B7-9ABD-A229A275B81B}">
      <dgm:prSet/>
      <dgm:spPr/>
      <dgm:t>
        <a:bodyPr/>
        <a:lstStyle/>
        <a:p>
          <a:r>
            <a:rPr lang="en-US" dirty="0"/>
            <a:t>H</a:t>
          </a:r>
        </a:p>
      </dgm:t>
    </dgm:pt>
    <dgm:pt modelId="{5693CF0B-4E01-47AC-B066-DD4707A75F15}" type="parTrans" cxnId="{BD6E108A-1C84-4224-82E9-BFB517AFEB80}">
      <dgm:prSet/>
      <dgm:spPr/>
      <dgm:t>
        <a:bodyPr/>
        <a:lstStyle/>
        <a:p>
          <a:endParaRPr lang="en-US"/>
        </a:p>
      </dgm:t>
    </dgm:pt>
    <dgm:pt modelId="{3A5F90ED-65E3-4B27-B8F4-E50AEC78C4A0}" type="sibTrans" cxnId="{BD6E108A-1C84-4224-82E9-BFB517AFEB80}">
      <dgm:prSet/>
      <dgm:spPr/>
      <dgm:t>
        <a:bodyPr/>
        <a:lstStyle/>
        <a:p>
          <a:endParaRPr lang="en-US"/>
        </a:p>
      </dgm:t>
    </dgm:pt>
    <dgm:pt modelId="{8132950B-2B75-4AA1-92E1-3FAB134994CE}">
      <dgm:prSet/>
      <dgm:spPr/>
      <dgm:t>
        <a:bodyPr/>
        <a:lstStyle/>
        <a:p>
          <a:r>
            <a:rPr lang="en-US" dirty="0"/>
            <a:t>T</a:t>
          </a:r>
        </a:p>
      </dgm:t>
    </dgm:pt>
    <dgm:pt modelId="{DF96D8D1-317B-423E-9071-C0138DAA1426}" type="parTrans" cxnId="{37994B99-0B39-46E4-86F6-375B7C835A9C}">
      <dgm:prSet/>
      <dgm:spPr/>
      <dgm:t>
        <a:bodyPr/>
        <a:lstStyle/>
        <a:p>
          <a:endParaRPr lang="en-US"/>
        </a:p>
      </dgm:t>
    </dgm:pt>
    <dgm:pt modelId="{19B79444-E45A-4C63-A1D3-10E918F38763}" type="sibTrans" cxnId="{37994B99-0B39-46E4-86F6-375B7C835A9C}">
      <dgm:prSet/>
      <dgm:spPr/>
      <dgm:t>
        <a:bodyPr/>
        <a:lstStyle/>
        <a:p>
          <a:endParaRPr lang="en-US"/>
        </a:p>
      </dgm:t>
    </dgm:pt>
    <dgm:pt modelId="{E5C8EE0C-ECE1-4DB8-BCAB-DBA26184DFC8}">
      <dgm:prSet/>
      <dgm:spPr/>
      <dgm:t>
        <a:bodyPr/>
        <a:lstStyle/>
        <a:p>
          <a:r>
            <a:rPr lang="en-US" dirty="0"/>
            <a:t>H</a:t>
          </a:r>
        </a:p>
      </dgm:t>
    </dgm:pt>
    <dgm:pt modelId="{2FA3A117-1D10-4C1A-B1D9-40E43439513B}" type="parTrans" cxnId="{30BFC5B7-F4F4-4F42-9490-D8E75925677C}">
      <dgm:prSet/>
      <dgm:spPr/>
      <dgm:t>
        <a:bodyPr/>
        <a:lstStyle/>
        <a:p>
          <a:endParaRPr lang="en-US"/>
        </a:p>
      </dgm:t>
    </dgm:pt>
    <dgm:pt modelId="{F6BCF85C-12E4-4B4B-B4FC-40A4C6084484}" type="sibTrans" cxnId="{30BFC5B7-F4F4-4F42-9490-D8E75925677C}">
      <dgm:prSet/>
      <dgm:spPr/>
      <dgm:t>
        <a:bodyPr/>
        <a:lstStyle/>
        <a:p>
          <a:endParaRPr lang="en-US"/>
        </a:p>
      </dgm:t>
    </dgm:pt>
    <dgm:pt modelId="{A6CEF7DD-8248-455C-A192-8083509BB2C7}">
      <dgm:prSet/>
      <dgm:spPr/>
      <dgm:t>
        <a:bodyPr/>
        <a:lstStyle/>
        <a:p>
          <a:r>
            <a:rPr lang="en-US" dirty="0"/>
            <a:t>T</a:t>
          </a:r>
        </a:p>
      </dgm:t>
    </dgm:pt>
    <dgm:pt modelId="{B658F85D-AD3B-4951-A71E-89BB950CA910}" type="parTrans" cxnId="{0E830BAD-317D-4810-B09E-14FB6C084A05}">
      <dgm:prSet/>
      <dgm:spPr/>
      <dgm:t>
        <a:bodyPr/>
        <a:lstStyle/>
        <a:p>
          <a:endParaRPr lang="en-US"/>
        </a:p>
      </dgm:t>
    </dgm:pt>
    <dgm:pt modelId="{AF8E3E13-781B-422A-97AD-0CA7DB89A3E3}" type="sibTrans" cxnId="{0E830BAD-317D-4810-B09E-14FB6C084A05}">
      <dgm:prSet/>
      <dgm:spPr/>
      <dgm:t>
        <a:bodyPr/>
        <a:lstStyle/>
        <a:p>
          <a:endParaRPr lang="en-US"/>
        </a:p>
      </dgm:t>
    </dgm:pt>
    <dgm:pt modelId="{2D853708-788A-4575-8B81-96CC3C0E8D7E}">
      <dgm:prSet/>
      <dgm:spPr/>
      <dgm:t>
        <a:bodyPr/>
        <a:lstStyle/>
        <a:p>
          <a:r>
            <a:rPr lang="en-US" dirty="0"/>
            <a:t>H</a:t>
          </a:r>
        </a:p>
      </dgm:t>
    </dgm:pt>
    <dgm:pt modelId="{FAFBE76F-1068-4170-B2A6-17E3488C65A7}" type="parTrans" cxnId="{5D0B42A3-744F-4AF4-8860-A00D9529D935}">
      <dgm:prSet/>
      <dgm:spPr/>
      <dgm:t>
        <a:bodyPr/>
        <a:lstStyle/>
        <a:p>
          <a:endParaRPr lang="en-US"/>
        </a:p>
      </dgm:t>
    </dgm:pt>
    <dgm:pt modelId="{8D03FD21-D21D-46FB-997C-E1E860001417}" type="sibTrans" cxnId="{5D0B42A3-744F-4AF4-8860-A00D9529D935}">
      <dgm:prSet/>
      <dgm:spPr/>
      <dgm:t>
        <a:bodyPr/>
        <a:lstStyle/>
        <a:p>
          <a:endParaRPr lang="en-US"/>
        </a:p>
      </dgm:t>
    </dgm:pt>
    <dgm:pt modelId="{3AFC0DE5-521E-481C-9BCE-70F6987269CC}">
      <dgm:prSet/>
      <dgm:spPr/>
      <dgm:t>
        <a:bodyPr/>
        <a:lstStyle/>
        <a:p>
          <a:r>
            <a:rPr lang="en-US" dirty="0"/>
            <a:t>T</a:t>
          </a:r>
        </a:p>
      </dgm:t>
    </dgm:pt>
    <dgm:pt modelId="{A0392CB3-E530-4043-B65A-AE775FD3E0A7}" type="parTrans" cxnId="{7AF131A5-DEBC-4B7E-900E-860EEA7C747E}">
      <dgm:prSet/>
      <dgm:spPr/>
      <dgm:t>
        <a:bodyPr/>
        <a:lstStyle/>
        <a:p>
          <a:endParaRPr lang="en-US"/>
        </a:p>
      </dgm:t>
    </dgm:pt>
    <dgm:pt modelId="{5F485F32-F320-4E32-AAE2-ADAB29DAC947}" type="sibTrans" cxnId="{7AF131A5-DEBC-4B7E-900E-860EEA7C747E}">
      <dgm:prSet/>
      <dgm:spPr/>
      <dgm:t>
        <a:bodyPr/>
        <a:lstStyle/>
        <a:p>
          <a:endParaRPr lang="en-US"/>
        </a:p>
      </dgm:t>
    </dgm:pt>
    <dgm:pt modelId="{4EE62D5B-60AA-4C38-AF68-146C048C0B28}">
      <dgm:prSet/>
      <dgm:spPr/>
      <dgm:t>
        <a:bodyPr/>
        <a:lstStyle/>
        <a:p>
          <a:r>
            <a:rPr lang="en-US" dirty="0"/>
            <a:t>H</a:t>
          </a:r>
        </a:p>
      </dgm:t>
    </dgm:pt>
    <dgm:pt modelId="{037CD430-9A75-492A-8C43-0BD1A47B1E39}" type="parTrans" cxnId="{767ACC14-1D9E-47FD-81A1-F02443AC0827}">
      <dgm:prSet/>
      <dgm:spPr/>
      <dgm:t>
        <a:bodyPr/>
        <a:lstStyle/>
        <a:p>
          <a:endParaRPr lang="en-US"/>
        </a:p>
      </dgm:t>
    </dgm:pt>
    <dgm:pt modelId="{1CA341C9-DB28-4112-BD7E-D689758A01B8}" type="sibTrans" cxnId="{767ACC14-1D9E-47FD-81A1-F02443AC0827}">
      <dgm:prSet/>
      <dgm:spPr/>
      <dgm:t>
        <a:bodyPr/>
        <a:lstStyle/>
        <a:p>
          <a:endParaRPr lang="en-US"/>
        </a:p>
      </dgm:t>
    </dgm:pt>
    <dgm:pt modelId="{AB977879-852C-497E-8ACE-D3352DA3B831}">
      <dgm:prSet/>
      <dgm:spPr/>
      <dgm:t>
        <a:bodyPr/>
        <a:lstStyle/>
        <a:p>
          <a:r>
            <a:rPr lang="en-US" dirty="0"/>
            <a:t>T</a:t>
          </a:r>
        </a:p>
      </dgm:t>
    </dgm:pt>
    <dgm:pt modelId="{D84308BB-7F0E-4018-B074-67C279E2A61C}" type="parTrans" cxnId="{218918C4-E609-42B1-AFAE-50D1B4B111BC}">
      <dgm:prSet/>
      <dgm:spPr/>
      <dgm:t>
        <a:bodyPr/>
        <a:lstStyle/>
        <a:p>
          <a:endParaRPr lang="en-US"/>
        </a:p>
      </dgm:t>
    </dgm:pt>
    <dgm:pt modelId="{F0809043-CAE4-4C1D-8EA5-B4064BD3C51B}" type="sibTrans" cxnId="{218918C4-E609-42B1-AFAE-50D1B4B111BC}">
      <dgm:prSet/>
      <dgm:spPr/>
      <dgm:t>
        <a:bodyPr/>
        <a:lstStyle/>
        <a:p>
          <a:endParaRPr lang="en-US"/>
        </a:p>
      </dgm:t>
    </dgm:pt>
    <dgm:pt modelId="{90CDA94F-EDE4-486C-BB51-AE268DB225CC}">
      <dgm:prSet/>
      <dgm:spPr/>
      <dgm:t>
        <a:bodyPr/>
        <a:lstStyle/>
        <a:p>
          <a:r>
            <a:rPr lang="en-US" dirty="0"/>
            <a:t>H</a:t>
          </a:r>
        </a:p>
      </dgm:t>
    </dgm:pt>
    <dgm:pt modelId="{9B50C3A8-E7E8-43AB-8D7B-D5F4C9BD2ED5}" type="parTrans" cxnId="{E48E4A67-0C70-4127-8A30-7A1A015AB8E8}">
      <dgm:prSet/>
      <dgm:spPr/>
      <dgm:t>
        <a:bodyPr/>
        <a:lstStyle/>
        <a:p>
          <a:endParaRPr lang="en-US"/>
        </a:p>
      </dgm:t>
    </dgm:pt>
    <dgm:pt modelId="{9A51FD6A-A2FB-419A-9655-556E129EB30B}" type="sibTrans" cxnId="{E48E4A67-0C70-4127-8A30-7A1A015AB8E8}">
      <dgm:prSet/>
      <dgm:spPr/>
      <dgm:t>
        <a:bodyPr/>
        <a:lstStyle/>
        <a:p>
          <a:endParaRPr lang="en-US"/>
        </a:p>
      </dgm:t>
    </dgm:pt>
    <dgm:pt modelId="{A7B4434C-125E-4953-A830-34DC817CB0B5}">
      <dgm:prSet/>
      <dgm:spPr/>
      <dgm:t>
        <a:bodyPr/>
        <a:lstStyle/>
        <a:p>
          <a:r>
            <a:rPr lang="en-US" dirty="0"/>
            <a:t>T</a:t>
          </a:r>
        </a:p>
      </dgm:t>
    </dgm:pt>
    <dgm:pt modelId="{391FB204-5F28-4C4E-8077-02090849CA58}" type="parTrans" cxnId="{516BE1BE-20E0-4377-BBA0-677D73ABFB7C}">
      <dgm:prSet/>
      <dgm:spPr/>
      <dgm:t>
        <a:bodyPr/>
        <a:lstStyle/>
        <a:p>
          <a:endParaRPr lang="en-US"/>
        </a:p>
      </dgm:t>
    </dgm:pt>
    <dgm:pt modelId="{72A1D4BA-105B-4531-99E4-BF6CB016BDE7}" type="sibTrans" cxnId="{516BE1BE-20E0-4377-BBA0-677D73ABFB7C}">
      <dgm:prSet/>
      <dgm:spPr/>
      <dgm:t>
        <a:bodyPr/>
        <a:lstStyle/>
        <a:p>
          <a:endParaRPr lang="en-US"/>
        </a:p>
      </dgm:t>
    </dgm:pt>
    <dgm:pt modelId="{9E69EAD7-6FB6-4337-9D58-2A386F2239A3}">
      <dgm:prSet/>
      <dgm:spPr/>
      <dgm:t>
        <a:bodyPr/>
        <a:lstStyle/>
        <a:p>
          <a:r>
            <a:rPr lang="en-US" dirty="0"/>
            <a:t>H</a:t>
          </a:r>
        </a:p>
      </dgm:t>
    </dgm:pt>
    <dgm:pt modelId="{DAAB4381-3C43-44D4-9014-03C54D15704C}" type="parTrans" cxnId="{91A21CED-C049-4E1E-87E7-7168375BE679}">
      <dgm:prSet/>
      <dgm:spPr/>
      <dgm:t>
        <a:bodyPr/>
        <a:lstStyle/>
        <a:p>
          <a:endParaRPr lang="en-US"/>
        </a:p>
      </dgm:t>
    </dgm:pt>
    <dgm:pt modelId="{2CE7424E-0219-4D3B-864D-E6E61632C9E2}" type="sibTrans" cxnId="{91A21CED-C049-4E1E-87E7-7168375BE679}">
      <dgm:prSet/>
      <dgm:spPr/>
      <dgm:t>
        <a:bodyPr/>
        <a:lstStyle/>
        <a:p>
          <a:endParaRPr lang="en-US"/>
        </a:p>
      </dgm:t>
    </dgm:pt>
    <dgm:pt modelId="{26F6641C-0822-4FB8-88AB-F7F181C26D95}">
      <dgm:prSet/>
      <dgm:spPr/>
      <dgm:t>
        <a:bodyPr/>
        <a:lstStyle/>
        <a:p>
          <a:r>
            <a:rPr lang="en-US" dirty="0"/>
            <a:t>T</a:t>
          </a:r>
        </a:p>
      </dgm:t>
    </dgm:pt>
    <dgm:pt modelId="{0174A99D-E372-4B60-AD0E-01B79680AB9C}" type="parTrans" cxnId="{83591484-A412-435A-85CD-4D8241529FC2}">
      <dgm:prSet/>
      <dgm:spPr/>
      <dgm:t>
        <a:bodyPr/>
        <a:lstStyle/>
        <a:p>
          <a:endParaRPr lang="en-US"/>
        </a:p>
      </dgm:t>
    </dgm:pt>
    <dgm:pt modelId="{53D8E4CB-B6BA-4AEB-A3D9-D5960A0972F4}" type="sibTrans" cxnId="{83591484-A412-435A-85CD-4D8241529FC2}">
      <dgm:prSet/>
      <dgm:spPr/>
      <dgm:t>
        <a:bodyPr/>
        <a:lstStyle/>
        <a:p>
          <a:endParaRPr lang="en-US"/>
        </a:p>
      </dgm:t>
    </dgm:pt>
    <dgm:pt modelId="{E15A073A-A324-4198-B39B-FDED4E9E0823}">
      <dgm:prSet/>
      <dgm:spPr/>
      <dgm:t>
        <a:bodyPr/>
        <a:lstStyle/>
        <a:p>
          <a:r>
            <a:rPr lang="en-US" dirty="0"/>
            <a:t>H</a:t>
          </a:r>
        </a:p>
      </dgm:t>
    </dgm:pt>
    <dgm:pt modelId="{322E54C5-064F-4EE6-89DC-0F10A139DC23}" type="parTrans" cxnId="{5D74D710-51BD-4D34-BB37-BF4D90E017B3}">
      <dgm:prSet/>
      <dgm:spPr/>
      <dgm:t>
        <a:bodyPr/>
        <a:lstStyle/>
        <a:p>
          <a:endParaRPr lang="en-US"/>
        </a:p>
      </dgm:t>
    </dgm:pt>
    <dgm:pt modelId="{1D0C1766-B9EE-4773-AE11-873675A55274}" type="sibTrans" cxnId="{5D74D710-51BD-4D34-BB37-BF4D90E017B3}">
      <dgm:prSet/>
      <dgm:spPr/>
      <dgm:t>
        <a:bodyPr/>
        <a:lstStyle/>
        <a:p>
          <a:endParaRPr lang="en-US"/>
        </a:p>
      </dgm:t>
    </dgm:pt>
    <dgm:pt modelId="{D40F90D5-4B56-4442-BDD4-2F074753F6AF}">
      <dgm:prSet/>
      <dgm:spPr/>
      <dgm:t>
        <a:bodyPr/>
        <a:lstStyle/>
        <a:p>
          <a:r>
            <a:rPr lang="en-US" dirty="0"/>
            <a:t>T</a:t>
          </a:r>
        </a:p>
      </dgm:t>
    </dgm:pt>
    <dgm:pt modelId="{F5E69962-4730-44A2-9A8A-B18F2E249EBB}" type="parTrans" cxnId="{F6780760-3BDD-4C6D-B266-E90D5BAE7F94}">
      <dgm:prSet/>
      <dgm:spPr/>
      <dgm:t>
        <a:bodyPr/>
        <a:lstStyle/>
        <a:p>
          <a:endParaRPr lang="en-US"/>
        </a:p>
      </dgm:t>
    </dgm:pt>
    <dgm:pt modelId="{B03988E4-7944-4590-A2C1-3E89D146DB9C}" type="sibTrans" cxnId="{F6780760-3BDD-4C6D-B266-E90D5BAE7F94}">
      <dgm:prSet/>
      <dgm:spPr/>
      <dgm:t>
        <a:bodyPr/>
        <a:lstStyle/>
        <a:p>
          <a:endParaRPr lang="en-US"/>
        </a:p>
      </dgm:t>
    </dgm:pt>
    <dgm:pt modelId="{8B3718E4-F80D-437E-84D7-B22D56537A1B}">
      <dgm:prSet/>
      <dgm:spPr/>
      <dgm:t>
        <a:bodyPr/>
        <a:lstStyle/>
        <a:p>
          <a:r>
            <a:rPr lang="en-US" dirty="0"/>
            <a:t>H</a:t>
          </a:r>
        </a:p>
      </dgm:t>
    </dgm:pt>
    <dgm:pt modelId="{B119B9F4-65DC-4214-B64B-85727F40FFF7}" type="parTrans" cxnId="{D6A7F7DB-4B17-44A5-804F-2D527649B2A6}">
      <dgm:prSet/>
      <dgm:spPr/>
      <dgm:t>
        <a:bodyPr/>
        <a:lstStyle/>
        <a:p>
          <a:endParaRPr lang="en-US"/>
        </a:p>
      </dgm:t>
    </dgm:pt>
    <dgm:pt modelId="{0BF48ED5-7757-426C-9C5A-1092D1C3FAF5}" type="sibTrans" cxnId="{D6A7F7DB-4B17-44A5-804F-2D527649B2A6}">
      <dgm:prSet/>
      <dgm:spPr/>
      <dgm:t>
        <a:bodyPr/>
        <a:lstStyle/>
        <a:p>
          <a:endParaRPr lang="en-US"/>
        </a:p>
      </dgm:t>
    </dgm:pt>
    <dgm:pt modelId="{E91D6FE9-4030-4057-9BA5-8B3867E96D39}">
      <dgm:prSet/>
      <dgm:spPr/>
      <dgm:t>
        <a:bodyPr/>
        <a:lstStyle/>
        <a:p>
          <a:r>
            <a:rPr lang="en-US" dirty="0"/>
            <a:t>T</a:t>
          </a:r>
        </a:p>
      </dgm:t>
    </dgm:pt>
    <dgm:pt modelId="{AA6685D1-F010-405F-ACA6-3DFE08BDFC3F}" type="parTrans" cxnId="{7043CC33-87B8-4EC4-A45E-D212F85F104A}">
      <dgm:prSet/>
      <dgm:spPr/>
      <dgm:t>
        <a:bodyPr/>
        <a:lstStyle/>
        <a:p>
          <a:endParaRPr lang="en-US"/>
        </a:p>
      </dgm:t>
    </dgm:pt>
    <dgm:pt modelId="{2C164AFD-3FF2-4840-BEE7-88FF2CE3FE4F}" type="sibTrans" cxnId="{7043CC33-87B8-4EC4-A45E-D212F85F104A}">
      <dgm:prSet/>
      <dgm:spPr/>
      <dgm:t>
        <a:bodyPr/>
        <a:lstStyle/>
        <a:p>
          <a:endParaRPr lang="en-US"/>
        </a:p>
      </dgm:t>
    </dgm:pt>
    <dgm:pt modelId="{6E047ECE-A02A-44EC-BC49-281675CCF335}">
      <dgm:prSet/>
      <dgm:spPr/>
      <dgm:t>
        <a:bodyPr/>
        <a:lstStyle/>
        <a:p>
          <a:r>
            <a:rPr lang="en-US" dirty="0"/>
            <a:t>H</a:t>
          </a:r>
        </a:p>
      </dgm:t>
    </dgm:pt>
    <dgm:pt modelId="{E29F4E30-049F-4800-95DD-D2B54291E2B0}" type="parTrans" cxnId="{32722B7A-0566-4130-82CA-DD66FADB95B1}">
      <dgm:prSet/>
      <dgm:spPr/>
      <dgm:t>
        <a:bodyPr/>
        <a:lstStyle/>
        <a:p>
          <a:endParaRPr lang="en-US"/>
        </a:p>
      </dgm:t>
    </dgm:pt>
    <dgm:pt modelId="{B16B60BF-6C6A-41E3-B0DE-1BD119081417}" type="sibTrans" cxnId="{32722B7A-0566-4130-82CA-DD66FADB95B1}">
      <dgm:prSet/>
      <dgm:spPr/>
      <dgm:t>
        <a:bodyPr/>
        <a:lstStyle/>
        <a:p>
          <a:endParaRPr lang="en-US"/>
        </a:p>
      </dgm:t>
    </dgm:pt>
    <dgm:pt modelId="{F5856DE0-1A8A-4B2B-9914-3EB636DD61E2}">
      <dgm:prSet/>
      <dgm:spPr/>
      <dgm:t>
        <a:bodyPr/>
        <a:lstStyle/>
        <a:p>
          <a:r>
            <a:rPr lang="en-US" dirty="0"/>
            <a:t>T</a:t>
          </a:r>
        </a:p>
      </dgm:t>
    </dgm:pt>
    <dgm:pt modelId="{121ADCB5-AD6C-44E7-963A-27E70FF14435}" type="parTrans" cxnId="{6AC1130F-078A-4DCA-B1C3-2548B4313D42}">
      <dgm:prSet/>
      <dgm:spPr/>
      <dgm:t>
        <a:bodyPr/>
        <a:lstStyle/>
        <a:p>
          <a:endParaRPr lang="en-US"/>
        </a:p>
      </dgm:t>
    </dgm:pt>
    <dgm:pt modelId="{23464EF5-11AF-4CF4-97C1-3E49BC72A379}" type="sibTrans" cxnId="{6AC1130F-078A-4DCA-B1C3-2548B4313D42}">
      <dgm:prSet/>
      <dgm:spPr/>
      <dgm:t>
        <a:bodyPr/>
        <a:lstStyle/>
        <a:p>
          <a:endParaRPr lang="en-US"/>
        </a:p>
      </dgm:t>
    </dgm:pt>
    <dgm:pt modelId="{6998A216-994E-442E-A452-C1F0736EFA5F}">
      <dgm:prSet/>
      <dgm:spPr/>
      <dgm:t>
        <a:bodyPr/>
        <a:lstStyle/>
        <a:p>
          <a:r>
            <a:rPr lang="en-US" dirty="0"/>
            <a:t>H</a:t>
          </a:r>
        </a:p>
      </dgm:t>
    </dgm:pt>
    <dgm:pt modelId="{2B106A74-9EB9-46A3-99A3-44C2C413BD44}" type="parTrans" cxnId="{9C4D5734-C15E-484F-A674-6CF84D27BF92}">
      <dgm:prSet/>
      <dgm:spPr/>
      <dgm:t>
        <a:bodyPr/>
        <a:lstStyle/>
        <a:p>
          <a:endParaRPr lang="en-US"/>
        </a:p>
      </dgm:t>
    </dgm:pt>
    <dgm:pt modelId="{92622917-7861-4AEA-8F55-18CDFC410BB6}" type="sibTrans" cxnId="{9C4D5734-C15E-484F-A674-6CF84D27BF92}">
      <dgm:prSet/>
      <dgm:spPr/>
      <dgm:t>
        <a:bodyPr/>
        <a:lstStyle/>
        <a:p>
          <a:endParaRPr lang="en-US"/>
        </a:p>
      </dgm:t>
    </dgm:pt>
    <dgm:pt modelId="{73F3929F-91BE-4F71-9CF5-6EA08101500B}">
      <dgm:prSet/>
      <dgm:spPr/>
      <dgm:t>
        <a:bodyPr/>
        <a:lstStyle/>
        <a:p>
          <a:r>
            <a:rPr lang="en-US" dirty="0"/>
            <a:t>T</a:t>
          </a:r>
        </a:p>
      </dgm:t>
    </dgm:pt>
    <dgm:pt modelId="{8F36457C-8BF9-4A97-A77E-623A79863BC8}" type="parTrans" cxnId="{B97919A2-9DFE-4770-AC45-7367BC4B211F}">
      <dgm:prSet/>
      <dgm:spPr/>
      <dgm:t>
        <a:bodyPr/>
        <a:lstStyle/>
        <a:p>
          <a:endParaRPr lang="en-US"/>
        </a:p>
      </dgm:t>
    </dgm:pt>
    <dgm:pt modelId="{9E31CDF2-492E-484D-A7A6-87FC56276DA2}" type="sibTrans" cxnId="{B97919A2-9DFE-4770-AC45-7367BC4B211F}">
      <dgm:prSet/>
      <dgm:spPr/>
      <dgm:t>
        <a:bodyPr/>
        <a:lstStyle/>
        <a:p>
          <a:endParaRPr lang="en-US"/>
        </a:p>
      </dgm:t>
    </dgm:pt>
    <dgm:pt modelId="{3F065431-F434-4022-94D0-6A927A532BA3}">
      <dgm:prSet/>
      <dgm:spPr/>
      <dgm:t>
        <a:bodyPr/>
        <a:lstStyle/>
        <a:p>
          <a:r>
            <a:rPr lang="en-US" dirty="0"/>
            <a:t>H</a:t>
          </a:r>
        </a:p>
      </dgm:t>
    </dgm:pt>
    <dgm:pt modelId="{2E5BB043-BC6B-425F-B31B-1AD0EF2B272E}" type="parTrans" cxnId="{C9357413-A344-4241-8C9B-0A79A3579679}">
      <dgm:prSet/>
      <dgm:spPr/>
      <dgm:t>
        <a:bodyPr/>
        <a:lstStyle/>
        <a:p>
          <a:endParaRPr lang="en-US"/>
        </a:p>
      </dgm:t>
    </dgm:pt>
    <dgm:pt modelId="{DEF26D1B-C233-498E-A4F8-8C9B2DB50C13}" type="sibTrans" cxnId="{C9357413-A344-4241-8C9B-0A79A3579679}">
      <dgm:prSet/>
      <dgm:spPr/>
      <dgm:t>
        <a:bodyPr/>
        <a:lstStyle/>
        <a:p>
          <a:endParaRPr lang="en-US"/>
        </a:p>
      </dgm:t>
    </dgm:pt>
    <dgm:pt modelId="{5AD880BF-9D11-494D-8E08-9987ABFF6DC9}">
      <dgm:prSet/>
      <dgm:spPr/>
      <dgm:t>
        <a:bodyPr/>
        <a:lstStyle/>
        <a:p>
          <a:r>
            <a:rPr lang="en-US" dirty="0"/>
            <a:t>T</a:t>
          </a:r>
        </a:p>
      </dgm:t>
    </dgm:pt>
    <dgm:pt modelId="{3A94564D-7ABB-4D2D-8FD9-D4E54C35A9E6}" type="parTrans" cxnId="{C555B575-FB4D-415C-A4D2-ABA6E1952C81}">
      <dgm:prSet/>
      <dgm:spPr/>
      <dgm:t>
        <a:bodyPr/>
        <a:lstStyle/>
        <a:p>
          <a:endParaRPr lang="en-US"/>
        </a:p>
      </dgm:t>
    </dgm:pt>
    <dgm:pt modelId="{EBB6F961-585C-491E-B728-D0FE2C28B662}" type="sibTrans" cxnId="{C555B575-FB4D-415C-A4D2-ABA6E1952C81}">
      <dgm:prSet/>
      <dgm:spPr/>
      <dgm:t>
        <a:bodyPr/>
        <a:lstStyle/>
        <a:p>
          <a:endParaRPr lang="en-US"/>
        </a:p>
      </dgm:t>
    </dgm:pt>
    <dgm:pt modelId="{1D45D5BB-C0B5-4200-9BD9-C0D89287DE00}">
      <dgm:prSet/>
      <dgm:spPr/>
      <dgm:t>
        <a:bodyPr/>
        <a:lstStyle/>
        <a:p>
          <a:r>
            <a:rPr lang="en-US" dirty="0"/>
            <a:t>H</a:t>
          </a:r>
        </a:p>
      </dgm:t>
    </dgm:pt>
    <dgm:pt modelId="{EF052FF7-5CE3-4D98-A912-9D67AF739BF7}" type="parTrans" cxnId="{FB0EB91D-50C4-499C-9E29-293B7C8252FB}">
      <dgm:prSet/>
      <dgm:spPr/>
      <dgm:t>
        <a:bodyPr/>
        <a:lstStyle/>
        <a:p>
          <a:endParaRPr lang="en-US"/>
        </a:p>
      </dgm:t>
    </dgm:pt>
    <dgm:pt modelId="{3EC4FBB5-0C09-453E-A61F-FD5C3BBB186D}" type="sibTrans" cxnId="{FB0EB91D-50C4-499C-9E29-293B7C8252FB}">
      <dgm:prSet/>
      <dgm:spPr/>
      <dgm:t>
        <a:bodyPr/>
        <a:lstStyle/>
        <a:p>
          <a:endParaRPr lang="en-US"/>
        </a:p>
      </dgm:t>
    </dgm:pt>
    <dgm:pt modelId="{F4CAD9A0-A783-48E5-B8EF-669B60F02CCB}">
      <dgm:prSet/>
      <dgm:spPr/>
      <dgm:t>
        <a:bodyPr/>
        <a:lstStyle/>
        <a:p>
          <a:r>
            <a:rPr lang="en-US" dirty="0"/>
            <a:t>T</a:t>
          </a:r>
        </a:p>
      </dgm:t>
    </dgm:pt>
    <dgm:pt modelId="{FA06490E-4264-4A5B-AC53-3E7DE9CC7FDE}" type="parTrans" cxnId="{A57977EA-E551-4211-BF2B-3AB743F14C8A}">
      <dgm:prSet/>
      <dgm:spPr/>
      <dgm:t>
        <a:bodyPr/>
        <a:lstStyle/>
        <a:p>
          <a:endParaRPr lang="en-US"/>
        </a:p>
      </dgm:t>
    </dgm:pt>
    <dgm:pt modelId="{ED959BF2-340F-490E-9849-3F749748E5C1}" type="sibTrans" cxnId="{A57977EA-E551-4211-BF2B-3AB743F14C8A}">
      <dgm:prSet/>
      <dgm:spPr/>
      <dgm:t>
        <a:bodyPr/>
        <a:lstStyle/>
        <a:p>
          <a:endParaRPr lang="en-US"/>
        </a:p>
      </dgm:t>
    </dgm:pt>
    <dgm:pt modelId="{7C2406D6-E9B3-44B4-B0CD-5AEFB77DAAB8}">
      <dgm:prSet/>
      <dgm:spPr/>
      <dgm:t>
        <a:bodyPr/>
        <a:lstStyle/>
        <a:p>
          <a:r>
            <a:rPr lang="en-US" dirty="0"/>
            <a:t>H</a:t>
          </a:r>
        </a:p>
      </dgm:t>
    </dgm:pt>
    <dgm:pt modelId="{2E972EEC-0BD0-49FD-BD0A-AF90706A7C2A}" type="parTrans" cxnId="{8014FBAD-C248-4ACF-B881-F733D8BB08F9}">
      <dgm:prSet/>
      <dgm:spPr/>
      <dgm:t>
        <a:bodyPr/>
        <a:lstStyle/>
        <a:p>
          <a:endParaRPr lang="en-US"/>
        </a:p>
      </dgm:t>
    </dgm:pt>
    <dgm:pt modelId="{731D85E2-ED2D-4FFD-B5C6-DCFFB4ADCEE1}" type="sibTrans" cxnId="{8014FBAD-C248-4ACF-B881-F733D8BB08F9}">
      <dgm:prSet/>
      <dgm:spPr/>
      <dgm:t>
        <a:bodyPr/>
        <a:lstStyle/>
        <a:p>
          <a:endParaRPr lang="en-US"/>
        </a:p>
      </dgm:t>
    </dgm:pt>
    <dgm:pt modelId="{0880014E-766A-461B-B3A6-31D45E6AB643}">
      <dgm:prSet/>
      <dgm:spPr/>
      <dgm:t>
        <a:bodyPr/>
        <a:lstStyle/>
        <a:p>
          <a:r>
            <a:rPr lang="en-US" dirty="0"/>
            <a:t>T</a:t>
          </a:r>
        </a:p>
      </dgm:t>
    </dgm:pt>
    <dgm:pt modelId="{4FAA63A4-DD2D-4760-90F5-9D4DF6E1630B}" type="parTrans" cxnId="{A1F29D6B-2997-45C3-81EF-A509FD994F59}">
      <dgm:prSet/>
      <dgm:spPr/>
      <dgm:t>
        <a:bodyPr/>
        <a:lstStyle/>
        <a:p>
          <a:endParaRPr lang="en-US"/>
        </a:p>
      </dgm:t>
    </dgm:pt>
    <dgm:pt modelId="{46C4DC40-4524-4F4B-AC20-8F6B8D38A61E}" type="sibTrans" cxnId="{A1F29D6B-2997-45C3-81EF-A509FD994F59}">
      <dgm:prSet/>
      <dgm:spPr/>
      <dgm:t>
        <a:bodyPr/>
        <a:lstStyle/>
        <a:p>
          <a:endParaRPr lang="en-US"/>
        </a:p>
      </dgm:t>
    </dgm:pt>
    <dgm:pt modelId="{7D79D8BC-4F1A-43CA-BD9B-7DE326722E2F}">
      <dgm:prSet/>
      <dgm:spPr/>
      <dgm:t>
        <a:bodyPr/>
        <a:lstStyle/>
        <a:p>
          <a:r>
            <a:rPr lang="en-US" dirty="0"/>
            <a:t>H</a:t>
          </a:r>
        </a:p>
      </dgm:t>
    </dgm:pt>
    <dgm:pt modelId="{D8F921C9-3CE9-49C8-BDD4-791954FF7A8F}" type="parTrans" cxnId="{EC8784BE-21B5-4514-B6F1-F7DB1D32A7BC}">
      <dgm:prSet/>
      <dgm:spPr/>
      <dgm:t>
        <a:bodyPr/>
        <a:lstStyle/>
        <a:p>
          <a:endParaRPr lang="en-US"/>
        </a:p>
      </dgm:t>
    </dgm:pt>
    <dgm:pt modelId="{EA6FD8C3-9AEA-4367-86A1-2D830CF4C3E9}" type="sibTrans" cxnId="{EC8784BE-21B5-4514-B6F1-F7DB1D32A7BC}">
      <dgm:prSet/>
      <dgm:spPr/>
      <dgm:t>
        <a:bodyPr/>
        <a:lstStyle/>
        <a:p>
          <a:endParaRPr lang="en-US"/>
        </a:p>
      </dgm:t>
    </dgm:pt>
    <dgm:pt modelId="{D9C40226-BC20-4485-8DDE-52B7D9FD0AEA}">
      <dgm:prSet/>
      <dgm:spPr/>
      <dgm:t>
        <a:bodyPr/>
        <a:lstStyle/>
        <a:p>
          <a:r>
            <a:rPr lang="en-US" dirty="0"/>
            <a:t>T</a:t>
          </a:r>
        </a:p>
      </dgm:t>
    </dgm:pt>
    <dgm:pt modelId="{4B3DF9AE-2B9F-48BA-B69F-7DAA13AE19AE}" type="parTrans" cxnId="{81BECBE7-47CC-4CCD-991E-0240165CA397}">
      <dgm:prSet/>
      <dgm:spPr/>
      <dgm:t>
        <a:bodyPr/>
        <a:lstStyle/>
        <a:p>
          <a:endParaRPr lang="en-US"/>
        </a:p>
      </dgm:t>
    </dgm:pt>
    <dgm:pt modelId="{8812C8DA-E709-4852-8263-10776F6697D0}" type="sibTrans" cxnId="{81BECBE7-47CC-4CCD-991E-0240165CA397}">
      <dgm:prSet/>
      <dgm:spPr/>
      <dgm:t>
        <a:bodyPr/>
        <a:lstStyle/>
        <a:p>
          <a:endParaRPr lang="en-US"/>
        </a:p>
      </dgm:t>
    </dgm:pt>
    <dgm:pt modelId="{7107D586-A5A3-4539-95BB-095F2DA3306E}">
      <dgm:prSet/>
      <dgm:spPr/>
      <dgm:t>
        <a:bodyPr/>
        <a:lstStyle/>
        <a:p>
          <a:r>
            <a:rPr lang="en-US" dirty="0"/>
            <a:t>H</a:t>
          </a:r>
        </a:p>
      </dgm:t>
    </dgm:pt>
    <dgm:pt modelId="{94829C4E-3953-43BB-933D-6BDB42E3FB1E}" type="parTrans" cxnId="{8C3D0A23-7B75-40D5-AAF7-FD0540746775}">
      <dgm:prSet/>
      <dgm:spPr/>
      <dgm:t>
        <a:bodyPr/>
        <a:lstStyle/>
        <a:p>
          <a:endParaRPr lang="en-US"/>
        </a:p>
      </dgm:t>
    </dgm:pt>
    <dgm:pt modelId="{CCFDC73D-82B4-48D7-AC80-220D09DC5712}" type="sibTrans" cxnId="{8C3D0A23-7B75-40D5-AAF7-FD0540746775}">
      <dgm:prSet/>
      <dgm:spPr/>
      <dgm:t>
        <a:bodyPr/>
        <a:lstStyle/>
        <a:p>
          <a:endParaRPr lang="en-US"/>
        </a:p>
      </dgm:t>
    </dgm:pt>
    <dgm:pt modelId="{6FB6C887-089B-46B8-ABE0-6B9230245A9C}">
      <dgm:prSet/>
      <dgm:spPr/>
      <dgm:t>
        <a:bodyPr/>
        <a:lstStyle/>
        <a:p>
          <a:r>
            <a:rPr lang="en-US" dirty="0"/>
            <a:t>T</a:t>
          </a:r>
        </a:p>
      </dgm:t>
    </dgm:pt>
    <dgm:pt modelId="{CE6E8580-DC28-4FC0-B183-94FE225B8818}" type="parTrans" cxnId="{0C9B1291-C86D-49A6-9CAE-15A46A5D1430}">
      <dgm:prSet/>
      <dgm:spPr/>
      <dgm:t>
        <a:bodyPr/>
        <a:lstStyle/>
        <a:p>
          <a:endParaRPr lang="en-US"/>
        </a:p>
      </dgm:t>
    </dgm:pt>
    <dgm:pt modelId="{F08595BC-702B-4094-A126-6C587E25F80C}" type="sibTrans" cxnId="{0C9B1291-C86D-49A6-9CAE-15A46A5D1430}">
      <dgm:prSet/>
      <dgm:spPr/>
      <dgm:t>
        <a:bodyPr/>
        <a:lstStyle/>
        <a:p>
          <a:endParaRPr lang="en-US"/>
        </a:p>
      </dgm:t>
    </dgm:pt>
    <dgm:pt modelId="{390BC482-E971-4A3A-89C3-57733240F969}">
      <dgm:prSet/>
      <dgm:spPr/>
      <dgm:t>
        <a:bodyPr/>
        <a:lstStyle/>
        <a:p>
          <a:r>
            <a:rPr lang="en-US" dirty="0"/>
            <a:t>H</a:t>
          </a:r>
        </a:p>
      </dgm:t>
    </dgm:pt>
    <dgm:pt modelId="{E1B293CD-5E26-4E4C-ABDD-A910995B480C}" type="parTrans" cxnId="{4B8F7FFE-217A-4307-9608-1EC40B55BD34}">
      <dgm:prSet/>
      <dgm:spPr/>
      <dgm:t>
        <a:bodyPr/>
        <a:lstStyle/>
        <a:p>
          <a:endParaRPr lang="en-US"/>
        </a:p>
      </dgm:t>
    </dgm:pt>
    <dgm:pt modelId="{AE35A379-CD0F-435C-90E6-EE2B1B120F9D}" type="sibTrans" cxnId="{4B8F7FFE-217A-4307-9608-1EC40B55BD34}">
      <dgm:prSet/>
      <dgm:spPr/>
      <dgm:t>
        <a:bodyPr/>
        <a:lstStyle/>
        <a:p>
          <a:endParaRPr lang="en-US"/>
        </a:p>
      </dgm:t>
    </dgm:pt>
    <dgm:pt modelId="{18E12971-F3C4-49F6-9034-4160F2336B85}">
      <dgm:prSet/>
      <dgm:spPr/>
      <dgm:t>
        <a:bodyPr/>
        <a:lstStyle/>
        <a:p>
          <a:r>
            <a:rPr lang="en-US" dirty="0"/>
            <a:t>T</a:t>
          </a:r>
        </a:p>
      </dgm:t>
    </dgm:pt>
    <dgm:pt modelId="{E2A164B3-D8FA-4417-B5AA-5ED4A310DDFC}" type="parTrans" cxnId="{89730068-717C-4965-8BB8-709318E131F1}">
      <dgm:prSet/>
      <dgm:spPr/>
      <dgm:t>
        <a:bodyPr/>
        <a:lstStyle/>
        <a:p>
          <a:endParaRPr lang="en-US"/>
        </a:p>
      </dgm:t>
    </dgm:pt>
    <dgm:pt modelId="{2398A70B-3414-4A88-A043-3F6AAD44FB7A}" type="sibTrans" cxnId="{89730068-717C-4965-8BB8-709318E131F1}">
      <dgm:prSet/>
      <dgm:spPr/>
      <dgm:t>
        <a:bodyPr/>
        <a:lstStyle/>
        <a:p>
          <a:endParaRPr lang="en-US"/>
        </a:p>
      </dgm:t>
    </dgm:pt>
    <dgm:pt modelId="{3E7BC509-BFC9-435C-86F6-4E1D87E4493B}">
      <dgm:prSet/>
      <dgm:spPr/>
      <dgm:t>
        <a:bodyPr/>
        <a:lstStyle/>
        <a:p>
          <a:r>
            <a:rPr lang="en-US" dirty="0"/>
            <a:t>H</a:t>
          </a:r>
        </a:p>
      </dgm:t>
    </dgm:pt>
    <dgm:pt modelId="{5802B92A-61B5-4ECA-858C-3F3D14D6BA2C}" type="parTrans" cxnId="{89DC29DA-6AFC-4220-8798-BDDA01D238E2}">
      <dgm:prSet/>
      <dgm:spPr/>
      <dgm:t>
        <a:bodyPr/>
        <a:lstStyle/>
        <a:p>
          <a:endParaRPr lang="en-US"/>
        </a:p>
      </dgm:t>
    </dgm:pt>
    <dgm:pt modelId="{821BE8D4-FC19-4F9B-AF42-DCEA94BAE3AF}" type="sibTrans" cxnId="{89DC29DA-6AFC-4220-8798-BDDA01D238E2}">
      <dgm:prSet/>
      <dgm:spPr/>
      <dgm:t>
        <a:bodyPr/>
        <a:lstStyle/>
        <a:p>
          <a:endParaRPr lang="en-US"/>
        </a:p>
      </dgm:t>
    </dgm:pt>
    <dgm:pt modelId="{ECE1FE45-D699-4D07-AD7C-32917DC140B3}">
      <dgm:prSet/>
      <dgm:spPr/>
      <dgm:t>
        <a:bodyPr/>
        <a:lstStyle/>
        <a:p>
          <a:r>
            <a:rPr lang="en-US" dirty="0"/>
            <a:t>T</a:t>
          </a:r>
        </a:p>
      </dgm:t>
    </dgm:pt>
    <dgm:pt modelId="{34BAD4DF-F883-4E17-B72D-9E00C1E4CF4F}" type="parTrans" cxnId="{71E52CB1-3458-4116-BB4D-9CC32BEDF5C2}">
      <dgm:prSet/>
      <dgm:spPr/>
      <dgm:t>
        <a:bodyPr/>
        <a:lstStyle/>
        <a:p>
          <a:endParaRPr lang="en-US"/>
        </a:p>
      </dgm:t>
    </dgm:pt>
    <dgm:pt modelId="{D0C4B718-8F8F-4D60-A526-4EB24C966CE1}" type="sibTrans" cxnId="{71E52CB1-3458-4116-BB4D-9CC32BEDF5C2}">
      <dgm:prSet/>
      <dgm:spPr/>
      <dgm:t>
        <a:bodyPr/>
        <a:lstStyle/>
        <a:p>
          <a:endParaRPr lang="en-US"/>
        </a:p>
      </dgm:t>
    </dgm:pt>
    <dgm:pt modelId="{BDF637B4-01B0-4D2C-B79A-91204F1F61EA}">
      <dgm:prSet/>
      <dgm:spPr/>
      <dgm:t>
        <a:bodyPr/>
        <a:lstStyle/>
        <a:p>
          <a:r>
            <a:rPr lang="en-US" dirty="0"/>
            <a:t>H</a:t>
          </a:r>
        </a:p>
      </dgm:t>
    </dgm:pt>
    <dgm:pt modelId="{69904674-83AB-48A9-858F-237824747A6A}" type="sibTrans" cxnId="{0B3B183B-6480-486B-8CB5-0677C84F9236}">
      <dgm:prSet/>
      <dgm:spPr/>
      <dgm:t>
        <a:bodyPr/>
        <a:lstStyle/>
        <a:p>
          <a:endParaRPr lang="en-US"/>
        </a:p>
      </dgm:t>
    </dgm:pt>
    <dgm:pt modelId="{2E26ADCF-CD47-42EA-AF54-4555B17CFF9E}" type="parTrans" cxnId="{0B3B183B-6480-486B-8CB5-0677C84F9236}">
      <dgm:prSet/>
      <dgm:spPr/>
      <dgm:t>
        <a:bodyPr/>
        <a:lstStyle/>
        <a:p>
          <a:endParaRPr lang="en-US"/>
        </a:p>
      </dgm:t>
    </dgm:pt>
    <dgm:pt modelId="{F2A0AEB6-54EC-4928-8B26-1EBCD260355E}">
      <dgm:prSet/>
      <dgm:spPr/>
      <dgm:t>
        <a:bodyPr/>
        <a:lstStyle/>
        <a:p>
          <a:r>
            <a:rPr lang="en-US" dirty="0"/>
            <a:t>H</a:t>
          </a:r>
        </a:p>
      </dgm:t>
    </dgm:pt>
    <dgm:pt modelId="{D0815387-0F4A-4497-9A24-ED4AEF8F2E90}" type="sibTrans" cxnId="{0EEE90E8-032D-4F3D-9EF2-BCA742D6C488}">
      <dgm:prSet/>
      <dgm:spPr/>
      <dgm:t>
        <a:bodyPr/>
        <a:lstStyle/>
        <a:p>
          <a:endParaRPr lang="en-US"/>
        </a:p>
      </dgm:t>
    </dgm:pt>
    <dgm:pt modelId="{055CD86D-6EDF-4D38-8947-E64B4CCAE4C4}" type="parTrans" cxnId="{0EEE90E8-032D-4F3D-9EF2-BCA742D6C488}">
      <dgm:prSet/>
      <dgm:spPr/>
      <dgm:t>
        <a:bodyPr/>
        <a:lstStyle/>
        <a:p>
          <a:endParaRPr lang="en-US"/>
        </a:p>
      </dgm:t>
    </dgm:pt>
    <dgm:pt modelId="{52CBDB72-E9F2-48F7-B4EF-69B3747C0FAA}">
      <dgm:prSet/>
      <dgm:spPr/>
      <dgm:t>
        <a:bodyPr/>
        <a:lstStyle/>
        <a:p>
          <a:r>
            <a:rPr lang="en-US" dirty="0"/>
            <a:t>T</a:t>
          </a:r>
        </a:p>
      </dgm:t>
    </dgm:pt>
    <dgm:pt modelId="{00C5FA69-93D5-4AD2-B145-2701911E83FA}" type="sibTrans" cxnId="{3591615E-2BD4-4CAA-B749-C9E0F21A0B75}">
      <dgm:prSet/>
      <dgm:spPr/>
      <dgm:t>
        <a:bodyPr/>
        <a:lstStyle/>
        <a:p>
          <a:endParaRPr lang="en-US"/>
        </a:p>
      </dgm:t>
    </dgm:pt>
    <dgm:pt modelId="{D72B1103-D228-480A-B0F0-8FD240817596}" type="parTrans" cxnId="{3591615E-2BD4-4CAA-B749-C9E0F21A0B75}">
      <dgm:prSet/>
      <dgm:spPr/>
      <dgm:t>
        <a:bodyPr/>
        <a:lstStyle/>
        <a:p>
          <a:endParaRPr lang="en-US"/>
        </a:p>
      </dgm:t>
    </dgm:pt>
    <dgm:pt modelId="{85AD5C6F-FCD0-4103-8015-47EBB26A578F}" type="pres">
      <dgm:prSet presAssocID="{16B92FBE-B1DB-45FC-9D1F-B1674E192043}" presName="diagram" presStyleCnt="0">
        <dgm:presLayoutVars>
          <dgm:chPref val="1"/>
          <dgm:dir/>
          <dgm:animOne val="branch"/>
          <dgm:animLvl val="lvl"/>
          <dgm:resizeHandles val="exact"/>
        </dgm:presLayoutVars>
      </dgm:prSet>
      <dgm:spPr/>
    </dgm:pt>
    <dgm:pt modelId="{E4C36B04-87A6-48B6-B86F-9C82E62987B6}" type="pres">
      <dgm:prSet presAssocID="{59759F23-B73E-4102-9B4D-1179CA5BCFFF}" presName="root1" presStyleCnt="0"/>
      <dgm:spPr/>
    </dgm:pt>
    <dgm:pt modelId="{2BCE9DEC-3EFB-44E6-B035-F8955383FBFC}" type="pres">
      <dgm:prSet presAssocID="{59759F23-B73E-4102-9B4D-1179CA5BCFFF}" presName="LevelOneTextNode" presStyleLbl="node0" presStyleIdx="0" presStyleCnt="2">
        <dgm:presLayoutVars>
          <dgm:chPref val="3"/>
        </dgm:presLayoutVars>
      </dgm:prSet>
      <dgm:spPr/>
    </dgm:pt>
    <dgm:pt modelId="{D76801B3-108B-4035-96B3-E11A582A5100}" type="pres">
      <dgm:prSet presAssocID="{59759F23-B73E-4102-9B4D-1179CA5BCFFF}" presName="level2hierChild" presStyleCnt="0"/>
      <dgm:spPr/>
    </dgm:pt>
    <dgm:pt modelId="{96CA9FDF-B113-4DB7-A0C9-96F97278057C}" type="pres">
      <dgm:prSet presAssocID="{1ACE6E93-A386-46C7-8573-2094985A49B8}" presName="conn2-1" presStyleLbl="parChTrans1D2" presStyleIdx="0" presStyleCnt="4"/>
      <dgm:spPr/>
    </dgm:pt>
    <dgm:pt modelId="{DB889BDA-821A-4067-A265-DEA7787FB70F}" type="pres">
      <dgm:prSet presAssocID="{1ACE6E93-A386-46C7-8573-2094985A49B8}" presName="connTx" presStyleLbl="parChTrans1D2" presStyleIdx="0" presStyleCnt="4"/>
      <dgm:spPr/>
    </dgm:pt>
    <dgm:pt modelId="{F227B0D3-85A5-4E68-A3F5-AFF599D10376}" type="pres">
      <dgm:prSet presAssocID="{13A4FF84-5955-4617-8D90-518B96F79AF5}" presName="root2" presStyleCnt="0"/>
      <dgm:spPr/>
    </dgm:pt>
    <dgm:pt modelId="{CD8A2DFC-E0B4-401A-B525-E1D8048CBB9D}" type="pres">
      <dgm:prSet presAssocID="{13A4FF84-5955-4617-8D90-518B96F79AF5}" presName="LevelTwoTextNode" presStyleLbl="node2" presStyleIdx="0" presStyleCnt="4">
        <dgm:presLayoutVars>
          <dgm:chPref val="3"/>
        </dgm:presLayoutVars>
      </dgm:prSet>
      <dgm:spPr/>
    </dgm:pt>
    <dgm:pt modelId="{C4D392D3-EC62-49F5-B32D-9A5739C077FE}" type="pres">
      <dgm:prSet presAssocID="{13A4FF84-5955-4617-8D90-518B96F79AF5}" presName="level3hierChild" presStyleCnt="0"/>
      <dgm:spPr/>
    </dgm:pt>
    <dgm:pt modelId="{8A61AA09-D156-4A51-9B70-3DB146341D14}" type="pres">
      <dgm:prSet presAssocID="{00E421BD-4A5F-400F-B967-D38FA5495CF5}" presName="conn2-1" presStyleLbl="parChTrans1D3" presStyleIdx="0" presStyleCnt="8"/>
      <dgm:spPr/>
    </dgm:pt>
    <dgm:pt modelId="{7C8ADE71-1B1E-47A0-B816-E782C133B427}" type="pres">
      <dgm:prSet presAssocID="{00E421BD-4A5F-400F-B967-D38FA5495CF5}" presName="connTx" presStyleLbl="parChTrans1D3" presStyleIdx="0" presStyleCnt="8"/>
      <dgm:spPr/>
    </dgm:pt>
    <dgm:pt modelId="{24902692-CD9A-4813-B202-A7087635F33C}" type="pres">
      <dgm:prSet presAssocID="{0D2DF5FF-C995-471D-8F8E-84FB0930C8FA}" presName="root2" presStyleCnt="0"/>
      <dgm:spPr/>
    </dgm:pt>
    <dgm:pt modelId="{8EAB1D5F-8248-48A3-AF70-35706C2C6A39}" type="pres">
      <dgm:prSet presAssocID="{0D2DF5FF-C995-471D-8F8E-84FB0930C8FA}" presName="LevelTwoTextNode" presStyleLbl="node3" presStyleIdx="0" presStyleCnt="8">
        <dgm:presLayoutVars>
          <dgm:chPref val="3"/>
        </dgm:presLayoutVars>
      </dgm:prSet>
      <dgm:spPr/>
    </dgm:pt>
    <dgm:pt modelId="{75F00A29-FFCC-42E6-ABF2-0E946B3C8D27}" type="pres">
      <dgm:prSet presAssocID="{0D2DF5FF-C995-471D-8F8E-84FB0930C8FA}" presName="level3hierChild" presStyleCnt="0"/>
      <dgm:spPr/>
    </dgm:pt>
    <dgm:pt modelId="{18D5316A-C46D-445D-885D-5E9C11DA08B7}" type="pres">
      <dgm:prSet presAssocID="{2E26ADCF-CD47-42EA-AF54-4555B17CFF9E}" presName="conn2-1" presStyleLbl="parChTrans1D4" presStyleIdx="0" presStyleCnt="48"/>
      <dgm:spPr/>
    </dgm:pt>
    <dgm:pt modelId="{3AFFB39B-7D0E-4796-8127-D9822C242F82}" type="pres">
      <dgm:prSet presAssocID="{2E26ADCF-CD47-42EA-AF54-4555B17CFF9E}" presName="connTx" presStyleLbl="parChTrans1D4" presStyleIdx="0" presStyleCnt="48"/>
      <dgm:spPr/>
    </dgm:pt>
    <dgm:pt modelId="{42642C2A-E1EC-4214-BE3D-A58796FF3446}" type="pres">
      <dgm:prSet presAssocID="{BDF637B4-01B0-4D2C-B79A-91204F1F61EA}" presName="root2" presStyleCnt="0"/>
      <dgm:spPr/>
    </dgm:pt>
    <dgm:pt modelId="{95263409-FD11-44E7-865C-137EE8AE7009}" type="pres">
      <dgm:prSet presAssocID="{BDF637B4-01B0-4D2C-B79A-91204F1F61EA}" presName="LevelTwoTextNode" presStyleLbl="node4" presStyleIdx="0" presStyleCnt="48">
        <dgm:presLayoutVars>
          <dgm:chPref val="3"/>
        </dgm:presLayoutVars>
      </dgm:prSet>
      <dgm:spPr/>
    </dgm:pt>
    <dgm:pt modelId="{F002E005-6F96-4A8D-BB38-662C35D75055}" type="pres">
      <dgm:prSet presAssocID="{BDF637B4-01B0-4D2C-B79A-91204F1F61EA}" presName="level3hierChild" presStyleCnt="0"/>
      <dgm:spPr/>
    </dgm:pt>
    <dgm:pt modelId="{4E868097-0A43-4F71-9D9A-ED3C5FB7D32C}" type="pres">
      <dgm:prSet presAssocID="{055CD86D-6EDF-4D38-8947-E64B4CCAE4C4}" presName="conn2-1" presStyleLbl="parChTrans1D4" presStyleIdx="1" presStyleCnt="48"/>
      <dgm:spPr/>
    </dgm:pt>
    <dgm:pt modelId="{4C5EAE8A-A3AB-4175-B25C-68915BFD8DF4}" type="pres">
      <dgm:prSet presAssocID="{055CD86D-6EDF-4D38-8947-E64B4CCAE4C4}" presName="connTx" presStyleLbl="parChTrans1D4" presStyleIdx="1" presStyleCnt="48"/>
      <dgm:spPr/>
    </dgm:pt>
    <dgm:pt modelId="{3399F07B-B20F-4A4B-9FEB-5FF42D4B987B}" type="pres">
      <dgm:prSet presAssocID="{F2A0AEB6-54EC-4928-8B26-1EBCD260355E}" presName="root2" presStyleCnt="0"/>
      <dgm:spPr/>
    </dgm:pt>
    <dgm:pt modelId="{BD874FF6-629E-4D55-A0DD-40BF3DE8BD09}" type="pres">
      <dgm:prSet presAssocID="{F2A0AEB6-54EC-4928-8B26-1EBCD260355E}" presName="LevelTwoTextNode" presStyleLbl="node4" presStyleIdx="1" presStyleCnt="48">
        <dgm:presLayoutVars>
          <dgm:chPref val="3"/>
        </dgm:presLayoutVars>
      </dgm:prSet>
      <dgm:spPr/>
    </dgm:pt>
    <dgm:pt modelId="{B5E4DD37-2B17-4937-B699-93A21E4EE754}" type="pres">
      <dgm:prSet presAssocID="{F2A0AEB6-54EC-4928-8B26-1EBCD260355E}" presName="level3hierChild" presStyleCnt="0"/>
      <dgm:spPr/>
    </dgm:pt>
    <dgm:pt modelId="{C52D6A2F-9705-4FDF-9518-1EC483773920}" type="pres">
      <dgm:prSet presAssocID="{D72B1103-D228-480A-B0F0-8FD240817596}" presName="conn2-1" presStyleLbl="parChTrans1D4" presStyleIdx="2" presStyleCnt="48"/>
      <dgm:spPr/>
    </dgm:pt>
    <dgm:pt modelId="{0240F91C-408A-4F9E-809D-E2366E44F1D8}" type="pres">
      <dgm:prSet presAssocID="{D72B1103-D228-480A-B0F0-8FD240817596}" presName="connTx" presStyleLbl="parChTrans1D4" presStyleIdx="2" presStyleCnt="48"/>
      <dgm:spPr/>
    </dgm:pt>
    <dgm:pt modelId="{36BD61C9-9CF8-4C71-B44C-C03FF4486321}" type="pres">
      <dgm:prSet presAssocID="{52CBDB72-E9F2-48F7-B4EF-69B3747C0FAA}" presName="root2" presStyleCnt="0"/>
      <dgm:spPr/>
    </dgm:pt>
    <dgm:pt modelId="{3581EF60-18DB-419F-AD01-1EB26B441351}" type="pres">
      <dgm:prSet presAssocID="{52CBDB72-E9F2-48F7-B4EF-69B3747C0FAA}" presName="LevelTwoTextNode" presStyleLbl="node4" presStyleIdx="2" presStyleCnt="48">
        <dgm:presLayoutVars>
          <dgm:chPref val="3"/>
        </dgm:presLayoutVars>
      </dgm:prSet>
      <dgm:spPr/>
    </dgm:pt>
    <dgm:pt modelId="{3A21F918-00AC-4897-978A-3305C59BFC1C}" type="pres">
      <dgm:prSet presAssocID="{52CBDB72-E9F2-48F7-B4EF-69B3747C0FAA}" presName="level3hierChild" presStyleCnt="0"/>
      <dgm:spPr/>
    </dgm:pt>
    <dgm:pt modelId="{82EC8EE8-5CF9-4357-8EEA-FF19AAC32C77}" type="pres">
      <dgm:prSet presAssocID="{F95DA0E7-E259-45E1-AEC2-E767BBF014BD}" presName="conn2-1" presStyleLbl="parChTrans1D4" presStyleIdx="3" presStyleCnt="48"/>
      <dgm:spPr/>
    </dgm:pt>
    <dgm:pt modelId="{18F70EFE-A2FC-48E8-9B1E-844E1CA1A58F}" type="pres">
      <dgm:prSet presAssocID="{F95DA0E7-E259-45E1-AEC2-E767BBF014BD}" presName="connTx" presStyleLbl="parChTrans1D4" presStyleIdx="3" presStyleCnt="48"/>
      <dgm:spPr/>
    </dgm:pt>
    <dgm:pt modelId="{25094F2D-DFC1-4397-A5C7-46A9502E3D67}" type="pres">
      <dgm:prSet presAssocID="{26359102-1B25-42C5-8C5D-FF97D2399FD3}" presName="root2" presStyleCnt="0"/>
      <dgm:spPr/>
    </dgm:pt>
    <dgm:pt modelId="{C69F72C2-7CFE-490F-853F-B41E16195FD9}" type="pres">
      <dgm:prSet presAssocID="{26359102-1B25-42C5-8C5D-FF97D2399FD3}" presName="LevelTwoTextNode" presStyleLbl="node4" presStyleIdx="3" presStyleCnt="48">
        <dgm:presLayoutVars>
          <dgm:chPref val="3"/>
        </dgm:presLayoutVars>
      </dgm:prSet>
      <dgm:spPr/>
    </dgm:pt>
    <dgm:pt modelId="{E909B510-0F59-4011-9CEF-7746E706E736}" type="pres">
      <dgm:prSet presAssocID="{26359102-1B25-42C5-8C5D-FF97D2399FD3}" presName="level3hierChild" presStyleCnt="0"/>
      <dgm:spPr/>
    </dgm:pt>
    <dgm:pt modelId="{3F9F12AE-E176-4A7C-B5E6-6540AEAAB5A4}" type="pres">
      <dgm:prSet presAssocID="{63C57553-E22F-4893-925E-4BCDC5573D96}" presName="conn2-1" presStyleLbl="parChTrans1D4" presStyleIdx="4" presStyleCnt="48"/>
      <dgm:spPr/>
    </dgm:pt>
    <dgm:pt modelId="{BA27792E-5215-472F-97E5-B2408AAA0097}" type="pres">
      <dgm:prSet presAssocID="{63C57553-E22F-4893-925E-4BCDC5573D96}" presName="connTx" presStyleLbl="parChTrans1D4" presStyleIdx="4" presStyleCnt="48"/>
      <dgm:spPr/>
    </dgm:pt>
    <dgm:pt modelId="{47C0A721-821A-405E-8E0E-369F9C2B4FDC}" type="pres">
      <dgm:prSet presAssocID="{BA2FE9FB-E9D1-4DFA-A67B-DA258BA97613}" presName="root2" presStyleCnt="0"/>
      <dgm:spPr/>
    </dgm:pt>
    <dgm:pt modelId="{DB32F134-75F2-412E-92BF-80FB4CF47496}" type="pres">
      <dgm:prSet presAssocID="{BA2FE9FB-E9D1-4DFA-A67B-DA258BA97613}" presName="LevelTwoTextNode" presStyleLbl="node4" presStyleIdx="4" presStyleCnt="48">
        <dgm:presLayoutVars>
          <dgm:chPref val="3"/>
        </dgm:presLayoutVars>
      </dgm:prSet>
      <dgm:spPr/>
    </dgm:pt>
    <dgm:pt modelId="{FDD636E1-ADDA-4111-801B-6A276F536B1C}" type="pres">
      <dgm:prSet presAssocID="{BA2FE9FB-E9D1-4DFA-A67B-DA258BA97613}" presName="level3hierChild" presStyleCnt="0"/>
      <dgm:spPr/>
    </dgm:pt>
    <dgm:pt modelId="{8EB5ED8C-E7C9-4D7A-B917-A00953392CB6}" type="pres">
      <dgm:prSet presAssocID="{55D143C5-506C-48D7-AFE1-0DA5A5F9CDED}" presName="conn2-1" presStyleLbl="parChTrans1D4" presStyleIdx="5" presStyleCnt="48"/>
      <dgm:spPr/>
    </dgm:pt>
    <dgm:pt modelId="{6CCE0B80-79A2-4FF4-AE80-ECC7865695C4}" type="pres">
      <dgm:prSet presAssocID="{55D143C5-506C-48D7-AFE1-0DA5A5F9CDED}" presName="connTx" presStyleLbl="parChTrans1D4" presStyleIdx="5" presStyleCnt="48"/>
      <dgm:spPr/>
    </dgm:pt>
    <dgm:pt modelId="{3432DADC-585A-46AE-B6BA-01A7D2BF850C}" type="pres">
      <dgm:prSet presAssocID="{389B54C1-D7C2-4E2E-BDAE-0FE0AF9A5089}" presName="root2" presStyleCnt="0"/>
      <dgm:spPr/>
    </dgm:pt>
    <dgm:pt modelId="{F87F4633-2208-4885-B3EA-8625057086E9}" type="pres">
      <dgm:prSet presAssocID="{389B54C1-D7C2-4E2E-BDAE-0FE0AF9A5089}" presName="LevelTwoTextNode" presStyleLbl="node4" presStyleIdx="5" presStyleCnt="48">
        <dgm:presLayoutVars>
          <dgm:chPref val="3"/>
        </dgm:presLayoutVars>
      </dgm:prSet>
      <dgm:spPr/>
    </dgm:pt>
    <dgm:pt modelId="{223F143D-E72B-4A3D-B149-AC1F19AFD0A2}" type="pres">
      <dgm:prSet presAssocID="{389B54C1-D7C2-4E2E-BDAE-0FE0AF9A5089}" presName="level3hierChild" presStyleCnt="0"/>
      <dgm:spPr/>
    </dgm:pt>
    <dgm:pt modelId="{27DB13C4-6CEC-4FA2-BAAF-91564048E8A4}" type="pres">
      <dgm:prSet presAssocID="{3276763F-A253-44E8-9F42-AE169E7E7992}" presName="conn2-1" presStyleLbl="parChTrans1D3" presStyleIdx="1" presStyleCnt="8"/>
      <dgm:spPr/>
    </dgm:pt>
    <dgm:pt modelId="{BBE05A01-F6EA-486F-8973-87213CD9B78B}" type="pres">
      <dgm:prSet presAssocID="{3276763F-A253-44E8-9F42-AE169E7E7992}" presName="connTx" presStyleLbl="parChTrans1D3" presStyleIdx="1" presStyleCnt="8"/>
      <dgm:spPr/>
    </dgm:pt>
    <dgm:pt modelId="{BD53EFAE-6F2D-480A-986C-ACD0D2223D14}" type="pres">
      <dgm:prSet presAssocID="{24E4298F-F12A-45D8-A0CF-643795DF5056}" presName="root2" presStyleCnt="0"/>
      <dgm:spPr/>
    </dgm:pt>
    <dgm:pt modelId="{77737769-B46A-4C5D-AC04-1BAC86C61FDA}" type="pres">
      <dgm:prSet presAssocID="{24E4298F-F12A-45D8-A0CF-643795DF5056}" presName="LevelTwoTextNode" presStyleLbl="node3" presStyleIdx="1" presStyleCnt="8">
        <dgm:presLayoutVars>
          <dgm:chPref val="3"/>
        </dgm:presLayoutVars>
      </dgm:prSet>
      <dgm:spPr/>
    </dgm:pt>
    <dgm:pt modelId="{669CC761-DE6A-4764-8E38-C7EFE8EAE7F0}" type="pres">
      <dgm:prSet presAssocID="{24E4298F-F12A-45D8-A0CF-643795DF5056}" presName="level3hierChild" presStyleCnt="0"/>
      <dgm:spPr/>
    </dgm:pt>
    <dgm:pt modelId="{5958058D-5922-4A06-83F3-EDAB0DF66C3B}" type="pres">
      <dgm:prSet presAssocID="{168B85F2-5BD5-4420-91FC-9A1CECDD77BC}" presName="conn2-1" presStyleLbl="parChTrans1D4" presStyleIdx="6" presStyleCnt="48"/>
      <dgm:spPr/>
    </dgm:pt>
    <dgm:pt modelId="{EFFFE82E-70D8-4E33-96DE-87B15D54B902}" type="pres">
      <dgm:prSet presAssocID="{168B85F2-5BD5-4420-91FC-9A1CECDD77BC}" presName="connTx" presStyleLbl="parChTrans1D4" presStyleIdx="6" presStyleCnt="48"/>
      <dgm:spPr/>
    </dgm:pt>
    <dgm:pt modelId="{94494A4C-06E1-4912-B93C-E0904184B1D8}" type="pres">
      <dgm:prSet presAssocID="{95B39038-E8CD-4A70-839F-235B184D7F0E}" presName="root2" presStyleCnt="0"/>
      <dgm:spPr/>
    </dgm:pt>
    <dgm:pt modelId="{2DC28300-4AC0-4E79-A915-E36386FC579A}" type="pres">
      <dgm:prSet presAssocID="{95B39038-E8CD-4A70-839F-235B184D7F0E}" presName="LevelTwoTextNode" presStyleLbl="node4" presStyleIdx="6" presStyleCnt="48">
        <dgm:presLayoutVars>
          <dgm:chPref val="3"/>
        </dgm:presLayoutVars>
      </dgm:prSet>
      <dgm:spPr/>
    </dgm:pt>
    <dgm:pt modelId="{51B6C0FF-0E65-4DAE-83DB-E2AA98496D5E}" type="pres">
      <dgm:prSet presAssocID="{95B39038-E8CD-4A70-839F-235B184D7F0E}" presName="level3hierChild" presStyleCnt="0"/>
      <dgm:spPr/>
    </dgm:pt>
    <dgm:pt modelId="{0BFB2754-3146-42CD-BE37-874BA078CDD9}" type="pres">
      <dgm:prSet presAssocID="{38F6D37E-F30B-4314-A40B-C24DDAC3F022}" presName="conn2-1" presStyleLbl="parChTrans1D4" presStyleIdx="7" presStyleCnt="48"/>
      <dgm:spPr/>
    </dgm:pt>
    <dgm:pt modelId="{35EBA24D-F915-43C2-ADE2-39D7CA80B303}" type="pres">
      <dgm:prSet presAssocID="{38F6D37E-F30B-4314-A40B-C24DDAC3F022}" presName="connTx" presStyleLbl="parChTrans1D4" presStyleIdx="7" presStyleCnt="48"/>
      <dgm:spPr/>
    </dgm:pt>
    <dgm:pt modelId="{AC512C59-4F4C-4719-8F12-0A26B6A427C5}" type="pres">
      <dgm:prSet presAssocID="{471AC4CE-4A80-43F5-A19A-47B56E252344}" presName="root2" presStyleCnt="0"/>
      <dgm:spPr/>
    </dgm:pt>
    <dgm:pt modelId="{3DAB7B94-9499-4E15-8742-D79F20E6120A}" type="pres">
      <dgm:prSet presAssocID="{471AC4CE-4A80-43F5-A19A-47B56E252344}" presName="LevelTwoTextNode" presStyleLbl="node4" presStyleIdx="7" presStyleCnt="48">
        <dgm:presLayoutVars>
          <dgm:chPref val="3"/>
        </dgm:presLayoutVars>
      </dgm:prSet>
      <dgm:spPr/>
    </dgm:pt>
    <dgm:pt modelId="{E390FEC6-90BD-4A74-87D1-F08F0D931236}" type="pres">
      <dgm:prSet presAssocID="{471AC4CE-4A80-43F5-A19A-47B56E252344}" presName="level3hierChild" presStyleCnt="0"/>
      <dgm:spPr/>
    </dgm:pt>
    <dgm:pt modelId="{BF947E86-5852-4E72-AD62-1CD9018122CB}" type="pres">
      <dgm:prSet presAssocID="{1665AB17-9531-45D7-B4FE-3FE067E6AD75}" presName="conn2-1" presStyleLbl="parChTrans1D4" presStyleIdx="8" presStyleCnt="48"/>
      <dgm:spPr/>
    </dgm:pt>
    <dgm:pt modelId="{D040F909-B3DD-4219-9CE8-65FC36D45752}" type="pres">
      <dgm:prSet presAssocID="{1665AB17-9531-45D7-B4FE-3FE067E6AD75}" presName="connTx" presStyleLbl="parChTrans1D4" presStyleIdx="8" presStyleCnt="48"/>
      <dgm:spPr/>
    </dgm:pt>
    <dgm:pt modelId="{1D0040CF-C292-4A43-8243-648F50648134}" type="pres">
      <dgm:prSet presAssocID="{5838D2D3-0D6A-4DF4-94D7-AAA78D52C84B}" presName="root2" presStyleCnt="0"/>
      <dgm:spPr/>
    </dgm:pt>
    <dgm:pt modelId="{490D9DBF-DE00-48FE-AA0E-23CF004CC49C}" type="pres">
      <dgm:prSet presAssocID="{5838D2D3-0D6A-4DF4-94D7-AAA78D52C84B}" presName="LevelTwoTextNode" presStyleLbl="node4" presStyleIdx="8" presStyleCnt="48">
        <dgm:presLayoutVars>
          <dgm:chPref val="3"/>
        </dgm:presLayoutVars>
      </dgm:prSet>
      <dgm:spPr/>
    </dgm:pt>
    <dgm:pt modelId="{48B8D5AB-7D73-4F54-8D2B-5D993738EDCA}" type="pres">
      <dgm:prSet presAssocID="{5838D2D3-0D6A-4DF4-94D7-AAA78D52C84B}" presName="level3hierChild" presStyleCnt="0"/>
      <dgm:spPr/>
    </dgm:pt>
    <dgm:pt modelId="{9CD10A6D-12AB-4099-8111-13CFE3C72E99}" type="pres">
      <dgm:prSet presAssocID="{2465639D-DDBE-4780-9905-DFE628A28CD2}" presName="conn2-1" presStyleLbl="parChTrans1D4" presStyleIdx="9" presStyleCnt="48"/>
      <dgm:spPr/>
    </dgm:pt>
    <dgm:pt modelId="{0F2172B0-C535-4107-BA8F-0B80B2162EC7}" type="pres">
      <dgm:prSet presAssocID="{2465639D-DDBE-4780-9905-DFE628A28CD2}" presName="connTx" presStyleLbl="parChTrans1D4" presStyleIdx="9" presStyleCnt="48"/>
      <dgm:spPr/>
    </dgm:pt>
    <dgm:pt modelId="{079D94B2-8F9F-4011-8B41-11D84ADCFD19}" type="pres">
      <dgm:prSet presAssocID="{BA80A1AF-10E5-470D-88BE-C88764A5A267}" presName="root2" presStyleCnt="0"/>
      <dgm:spPr/>
    </dgm:pt>
    <dgm:pt modelId="{108A8DFB-ABED-48A9-A30A-38445CEDE2D0}" type="pres">
      <dgm:prSet presAssocID="{BA80A1AF-10E5-470D-88BE-C88764A5A267}" presName="LevelTwoTextNode" presStyleLbl="node4" presStyleIdx="9" presStyleCnt="48">
        <dgm:presLayoutVars>
          <dgm:chPref val="3"/>
        </dgm:presLayoutVars>
      </dgm:prSet>
      <dgm:spPr/>
    </dgm:pt>
    <dgm:pt modelId="{89926EF8-6878-4DB4-8610-6F63AEBA2DE1}" type="pres">
      <dgm:prSet presAssocID="{BA80A1AF-10E5-470D-88BE-C88764A5A267}" presName="level3hierChild" presStyleCnt="0"/>
      <dgm:spPr/>
    </dgm:pt>
    <dgm:pt modelId="{E93765D1-A12B-4788-B614-12BC2079B56C}" type="pres">
      <dgm:prSet presAssocID="{4DAD0EEC-0A50-4773-A2F4-57C058E2E6AA}" presName="conn2-1" presStyleLbl="parChTrans1D4" presStyleIdx="10" presStyleCnt="48"/>
      <dgm:spPr/>
    </dgm:pt>
    <dgm:pt modelId="{0334862E-B394-432F-BDEE-9795D8757DCC}" type="pres">
      <dgm:prSet presAssocID="{4DAD0EEC-0A50-4773-A2F4-57C058E2E6AA}" presName="connTx" presStyleLbl="parChTrans1D4" presStyleIdx="10" presStyleCnt="48"/>
      <dgm:spPr/>
    </dgm:pt>
    <dgm:pt modelId="{E7EE173E-3191-4798-A1D8-2EB6E636B8B8}" type="pres">
      <dgm:prSet presAssocID="{BD2BF9AC-D61F-4FBC-B9B5-3ABA27C8FEBB}" presName="root2" presStyleCnt="0"/>
      <dgm:spPr/>
    </dgm:pt>
    <dgm:pt modelId="{4F601D4D-91FB-4997-8939-AED7B8B505C3}" type="pres">
      <dgm:prSet presAssocID="{BD2BF9AC-D61F-4FBC-B9B5-3ABA27C8FEBB}" presName="LevelTwoTextNode" presStyleLbl="node4" presStyleIdx="10" presStyleCnt="48">
        <dgm:presLayoutVars>
          <dgm:chPref val="3"/>
        </dgm:presLayoutVars>
      </dgm:prSet>
      <dgm:spPr/>
    </dgm:pt>
    <dgm:pt modelId="{9810F1D6-3426-448B-B07E-4D0B3CBAC6F2}" type="pres">
      <dgm:prSet presAssocID="{BD2BF9AC-D61F-4FBC-B9B5-3ABA27C8FEBB}" presName="level3hierChild" presStyleCnt="0"/>
      <dgm:spPr/>
    </dgm:pt>
    <dgm:pt modelId="{B087FCF1-26E8-414A-84FD-2FAA79C65F18}" type="pres">
      <dgm:prSet presAssocID="{336F5A71-5B8F-4B2C-AB6C-9C2AE48E2837}" presName="conn2-1" presStyleLbl="parChTrans1D4" presStyleIdx="11" presStyleCnt="48"/>
      <dgm:spPr/>
    </dgm:pt>
    <dgm:pt modelId="{68D246B7-84A4-4944-88F5-7321AEBBD0B1}" type="pres">
      <dgm:prSet presAssocID="{336F5A71-5B8F-4B2C-AB6C-9C2AE48E2837}" presName="connTx" presStyleLbl="parChTrans1D4" presStyleIdx="11" presStyleCnt="48"/>
      <dgm:spPr/>
    </dgm:pt>
    <dgm:pt modelId="{DB107EFD-4233-4C5F-875B-BB91859148C7}" type="pres">
      <dgm:prSet presAssocID="{48DAFFEE-B268-4DC0-9E96-1BA2FF3C8575}" presName="root2" presStyleCnt="0"/>
      <dgm:spPr/>
    </dgm:pt>
    <dgm:pt modelId="{56F6D1F1-C38B-4797-9B79-C9361BBD0148}" type="pres">
      <dgm:prSet presAssocID="{48DAFFEE-B268-4DC0-9E96-1BA2FF3C8575}" presName="LevelTwoTextNode" presStyleLbl="node4" presStyleIdx="11" presStyleCnt="48">
        <dgm:presLayoutVars>
          <dgm:chPref val="3"/>
        </dgm:presLayoutVars>
      </dgm:prSet>
      <dgm:spPr/>
    </dgm:pt>
    <dgm:pt modelId="{87355F19-DF9D-40C8-B913-8F4A37F1FC8A}" type="pres">
      <dgm:prSet presAssocID="{48DAFFEE-B268-4DC0-9E96-1BA2FF3C8575}" presName="level3hierChild" presStyleCnt="0"/>
      <dgm:spPr/>
    </dgm:pt>
    <dgm:pt modelId="{981B421A-CC41-46AA-BFC9-4D2778F2304C}" type="pres">
      <dgm:prSet presAssocID="{AAA625D8-ADC3-45F9-8AEF-0BF6921303C6}" presName="conn2-1" presStyleLbl="parChTrans1D2" presStyleIdx="1" presStyleCnt="4"/>
      <dgm:spPr/>
    </dgm:pt>
    <dgm:pt modelId="{B5BA41D4-0E1C-49B1-892D-FC6E724AC227}" type="pres">
      <dgm:prSet presAssocID="{AAA625D8-ADC3-45F9-8AEF-0BF6921303C6}" presName="connTx" presStyleLbl="parChTrans1D2" presStyleIdx="1" presStyleCnt="4"/>
      <dgm:spPr/>
    </dgm:pt>
    <dgm:pt modelId="{E87A145A-FA48-490D-8658-0DB50EA3DB47}" type="pres">
      <dgm:prSet presAssocID="{FCB3930C-27CE-4710-9239-41111BDBBEA9}" presName="root2" presStyleCnt="0"/>
      <dgm:spPr/>
    </dgm:pt>
    <dgm:pt modelId="{221BF104-1545-4E8D-B373-A16000CE4259}" type="pres">
      <dgm:prSet presAssocID="{FCB3930C-27CE-4710-9239-41111BDBBEA9}" presName="LevelTwoTextNode" presStyleLbl="node2" presStyleIdx="1" presStyleCnt="4">
        <dgm:presLayoutVars>
          <dgm:chPref val="3"/>
        </dgm:presLayoutVars>
      </dgm:prSet>
      <dgm:spPr/>
    </dgm:pt>
    <dgm:pt modelId="{F332AF85-AF11-4801-B9A3-48027702DC37}" type="pres">
      <dgm:prSet presAssocID="{FCB3930C-27CE-4710-9239-41111BDBBEA9}" presName="level3hierChild" presStyleCnt="0"/>
      <dgm:spPr/>
    </dgm:pt>
    <dgm:pt modelId="{CDED79A8-79DC-4705-A9C8-DE0C606D1641}" type="pres">
      <dgm:prSet presAssocID="{2CFF38A8-DFBD-4F63-BCA4-33B4AAB5FA5C}" presName="conn2-1" presStyleLbl="parChTrans1D3" presStyleIdx="2" presStyleCnt="8"/>
      <dgm:spPr/>
    </dgm:pt>
    <dgm:pt modelId="{9594D20B-37D5-4147-AB2B-76A64008C1FE}" type="pres">
      <dgm:prSet presAssocID="{2CFF38A8-DFBD-4F63-BCA4-33B4AAB5FA5C}" presName="connTx" presStyleLbl="parChTrans1D3" presStyleIdx="2" presStyleCnt="8"/>
      <dgm:spPr/>
    </dgm:pt>
    <dgm:pt modelId="{28F8D699-6693-4C72-B156-89E6B4534200}" type="pres">
      <dgm:prSet presAssocID="{0A87199D-622C-4768-A890-6CAABDB473ED}" presName="root2" presStyleCnt="0"/>
      <dgm:spPr/>
    </dgm:pt>
    <dgm:pt modelId="{E7852342-4FE8-4374-BFEE-93084C549DFE}" type="pres">
      <dgm:prSet presAssocID="{0A87199D-622C-4768-A890-6CAABDB473ED}" presName="LevelTwoTextNode" presStyleLbl="node3" presStyleIdx="2" presStyleCnt="8">
        <dgm:presLayoutVars>
          <dgm:chPref val="3"/>
        </dgm:presLayoutVars>
      </dgm:prSet>
      <dgm:spPr/>
    </dgm:pt>
    <dgm:pt modelId="{0FAB30D8-8DB0-4E2A-8970-DACBBAADBC8D}" type="pres">
      <dgm:prSet presAssocID="{0A87199D-622C-4768-A890-6CAABDB473ED}" presName="level3hierChild" presStyleCnt="0"/>
      <dgm:spPr/>
    </dgm:pt>
    <dgm:pt modelId="{4159CFA3-9775-4B45-ADC6-09EEAC5FC92E}" type="pres">
      <dgm:prSet presAssocID="{59F9676D-AF77-4928-A469-E1843D15619A}" presName="conn2-1" presStyleLbl="parChTrans1D4" presStyleIdx="12" presStyleCnt="48"/>
      <dgm:spPr/>
    </dgm:pt>
    <dgm:pt modelId="{B7D657B8-9131-4011-AAC6-B841D7087EC5}" type="pres">
      <dgm:prSet presAssocID="{59F9676D-AF77-4928-A469-E1843D15619A}" presName="connTx" presStyleLbl="parChTrans1D4" presStyleIdx="12" presStyleCnt="48"/>
      <dgm:spPr/>
    </dgm:pt>
    <dgm:pt modelId="{D993C0EB-A5B3-4835-8D89-E3FA0C92563A}" type="pres">
      <dgm:prSet presAssocID="{E42A0411-702A-471F-9F75-977EE668A9BE}" presName="root2" presStyleCnt="0"/>
      <dgm:spPr/>
    </dgm:pt>
    <dgm:pt modelId="{A3FCC464-4F4B-4F14-8B99-8D0D6237A65D}" type="pres">
      <dgm:prSet presAssocID="{E42A0411-702A-471F-9F75-977EE668A9BE}" presName="LevelTwoTextNode" presStyleLbl="node4" presStyleIdx="12" presStyleCnt="48">
        <dgm:presLayoutVars>
          <dgm:chPref val="3"/>
        </dgm:presLayoutVars>
      </dgm:prSet>
      <dgm:spPr/>
    </dgm:pt>
    <dgm:pt modelId="{6DA3191A-2DBC-4806-92C3-47DDA4270719}" type="pres">
      <dgm:prSet presAssocID="{E42A0411-702A-471F-9F75-977EE668A9BE}" presName="level3hierChild" presStyleCnt="0"/>
      <dgm:spPr/>
    </dgm:pt>
    <dgm:pt modelId="{1D28F389-16AB-4837-8402-1572330415C6}" type="pres">
      <dgm:prSet presAssocID="{AB4578A7-F7C8-4BD9-850B-EEF53C43816F}" presName="conn2-1" presStyleLbl="parChTrans1D4" presStyleIdx="13" presStyleCnt="48"/>
      <dgm:spPr/>
    </dgm:pt>
    <dgm:pt modelId="{031773B0-5CBA-4FDA-8910-0C9BD1E518C4}" type="pres">
      <dgm:prSet presAssocID="{AB4578A7-F7C8-4BD9-850B-EEF53C43816F}" presName="connTx" presStyleLbl="parChTrans1D4" presStyleIdx="13" presStyleCnt="48"/>
      <dgm:spPr/>
    </dgm:pt>
    <dgm:pt modelId="{1B77F5F4-7769-462C-A712-B26A9E16A49E}" type="pres">
      <dgm:prSet presAssocID="{302B9378-518A-4533-A4AB-229CB746E734}" presName="root2" presStyleCnt="0"/>
      <dgm:spPr/>
    </dgm:pt>
    <dgm:pt modelId="{24DF09EA-0956-485A-97A3-277DBBEEE39A}" type="pres">
      <dgm:prSet presAssocID="{302B9378-518A-4533-A4AB-229CB746E734}" presName="LevelTwoTextNode" presStyleLbl="node4" presStyleIdx="13" presStyleCnt="48">
        <dgm:presLayoutVars>
          <dgm:chPref val="3"/>
        </dgm:presLayoutVars>
      </dgm:prSet>
      <dgm:spPr/>
    </dgm:pt>
    <dgm:pt modelId="{CBFBE322-9D94-4AC2-A787-9710C5EE4349}" type="pres">
      <dgm:prSet presAssocID="{302B9378-518A-4533-A4AB-229CB746E734}" presName="level3hierChild" presStyleCnt="0"/>
      <dgm:spPr/>
    </dgm:pt>
    <dgm:pt modelId="{2C4A242C-1576-4403-A8D5-552C0102BF95}" type="pres">
      <dgm:prSet presAssocID="{947AF5E0-F9E3-4556-9FD1-CE71904B35CD}" presName="conn2-1" presStyleLbl="parChTrans1D4" presStyleIdx="14" presStyleCnt="48"/>
      <dgm:spPr/>
    </dgm:pt>
    <dgm:pt modelId="{E8452BBA-9BB8-4588-A97D-28F09EC2770A}" type="pres">
      <dgm:prSet presAssocID="{947AF5E0-F9E3-4556-9FD1-CE71904B35CD}" presName="connTx" presStyleLbl="parChTrans1D4" presStyleIdx="14" presStyleCnt="48"/>
      <dgm:spPr/>
    </dgm:pt>
    <dgm:pt modelId="{5F840602-B20F-44B4-91F7-0AE31BCCFC14}" type="pres">
      <dgm:prSet presAssocID="{0BCC45FA-E8CC-4E96-8A87-266F5FF88A5F}" presName="root2" presStyleCnt="0"/>
      <dgm:spPr/>
    </dgm:pt>
    <dgm:pt modelId="{003B2D67-9A5B-4B6C-9047-F5DF06A267F1}" type="pres">
      <dgm:prSet presAssocID="{0BCC45FA-E8CC-4E96-8A87-266F5FF88A5F}" presName="LevelTwoTextNode" presStyleLbl="node4" presStyleIdx="14" presStyleCnt="48">
        <dgm:presLayoutVars>
          <dgm:chPref val="3"/>
        </dgm:presLayoutVars>
      </dgm:prSet>
      <dgm:spPr/>
    </dgm:pt>
    <dgm:pt modelId="{20339E73-4FE4-4FB6-ACC2-9CB8C9D67063}" type="pres">
      <dgm:prSet presAssocID="{0BCC45FA-E8CC-4E96-8A87-266F5FF88A5F}" presName="level3hierChild" presStyleCnt="0"/>
      <dgm:spPr/>
    </dgm:pt>
    <dgm:pt modelId="{BA695313-BCFB-459B-9633-8BD4957805B4}" type="pres">
      <dgm:prSet presAssocID="{1F5E5C76-45C3-4F9E-9612-58CC3ED5EA90}" presName="conn2-1" presStyleLbl="parChTrans1D4" presStyleIdx="15" presStyleCnt="48"/>
      <dgm:spPr/>
    </dgm:pt>
    <dgm:pt modelId="{801886B4-FC09-4C4A-A482-171BFEC8D53D}" type="pres">
      <dgm:prSet presAssocID="{1F5E5C76-45C3-4F9E-9612-58CC3ED5EA90}" presName="connTx" presStyleLbl="parChTrans1D4" presStyleIdx="15" presStyleCnt="48"/>
      <dgm:spPr/>
    </dgm:pt>
    <dgm:pt modelId="{A81EF8A2-2711-4B3F-A073-F60CF1BBCAFF}" type="pres">
      <dgm:prSet presAssocID="{EB216FC3-0B82-488C-84DC-F27C3DEAD5FF}" presName="root2" presStyleCnt="0"/>
      <dgm:spPr/>
    </dgm:pt>
    <dgm:pt modelId="{E57A54EF-F9AF-4E8A-B0BA-8556293F8F45}" type="pres">
      <dgm:prSet presAssocID="{EB216FC3-0B82-488C-84DC-F27C3DEAD5FF}" presName="LevelTwoTextNode" presStyleLbl="node4" presStyleIdx="15" presStyleCnt="48">
        <dgm:presLayoutVars>
          <dgm:chPref val="3"/>
        </dgm:presLayoutVars>
      </dgm:prSet>
      <dgm:spPr/>
    </dgm:pt>
    <dgm:pt modelId="{1A0F4330-4D76-4716-8C17-E979F1B4F9CB}" type="pres">
      <dgm:prSet presAssocID="{EB216FC3-0B82-488C-84DC-F27C3DEAD5FF}" presName="level3hierChild" presStyleCnt="0"/>
      <dgm:spPr/>
    </dgm:pt>
    <dgm:pt modelId="{7225EF82-9BAB-4A81-8920-5FB5E8690FBA}" type="pres">
      <dgm:prSet presAssocID="{1CA22859-1463-41EA-A331-327A8EA5D4F4}" presName="conn2-1" presStyleLbl="parChTrans1D4" presStyleIdx="16" presStyleCnt="48"/>
      <dgm:spPr/>
    </dgm:pt>
    <dgm:pt modelId="{16C22E92-9CAC-4F38-A1BF-E535896475DA}" type="pres">
      <dgm:prSet presAssocID="{1CA22859-1463-41EA-A331-327A8EA5D4F4}" presName="connTx" presStyleLbl="parChTrans1D4" presStyleIdx="16" presStyleCnt="48"/>
      <dgm:spPr/>
    </dgm:pt>
    <dgm:pt modelId="{21835B01-E275-4A33-A694-1E4431D943E9}" type="pres">
      <dgm:prSet presAssocID="{1A448C79-D4E2-4C1B-9ED6-0B9E3E3C7DFC}" presName="root2" presStyleCnt="0"/>
      <dgm:spPr/>
    </dgm:pt>
    <dgm:pt modelId="{69EBE565-BB1B-433F-8F52-FA3A69908DE6}" type="pres">
      <dgm:prSet presAssocID="{1A448C79-D4E2-4C1B-9ED6-0B9E3E3C7DFC}" presName="LevelTwoTextNode" presStyleLbl="node4" presStyleIdx="16" presStyleCnt="48">
        <dgm:presLayoutVars>
          <dgm:chPref val="3"/>
        </dgm:presLayoutVars>
      </dgm:prSet>
      <dgm:spPr/>
    </dgm:pt>
    <dgm:pt modelId="{2722DE9B-DF73-471E-BD6B-A6DFDB25869B}" type="pres">
      <dgm:prSet presAssocID="{1A448C79-D4E2-4C1B-9ED6-0B9E3E3C7DFC}" presName="level3hierChild" presStyleCnt="0"/>
      <dgm:spPr/>
    </dgm:pt>
    <dgm:pt modelId="{1E6D3E4D-E03E-4994-99B7-97F8517FD405}" type="pres">
      <dgm:prSet presAssocID="{FD00F37A-B0E5-40A1-B9E5-AB4BFC575753}" presName="conn2-1" presStyleLbl="parChTrans1D4" presStyleIdx="17" presStyleCnt="48"/>
      <dgm:spPr/>
    </dgm:pt>
    <dgm:pt modelId="{24D5D1B0-ECA0-4571-B1B1-7004340E8672}" type="pres">
      <dgm:prSet presAssocID="{FD00F37A-B0E5-40A1-B9E5-AB4BFC575753}" presName="connTx" presStyleLbl="parChTrans1D4" presStyleIdx="17" presStyleCnt="48"/>
      <dgm:spPr/>
    </dgm:pt>
    <dgm:pt modelId="{956B73D2-4AB6-42FB-892E-95753E0EE752}" type="pres">
      <dgm:prSet presAssocID="{5A8D8412-CA42-44FB-899B-02CDDD1C1461}" presName="root2" presStyleCnt="0"/>
      <dgm:spPr/>
    </dgm:pt>
    <dgm:pt modelId="{C9A52960-5EBE-4011-8EBE-5F3234D97B6F}" type="pres">
      <dgm:prSet presAssocID="{5A8D8412-CA42-44FB-899B-02CDDD1C1461}" presName="LevelTwoTextNode" presStyleLbl="node4" presStyleIdx="17" presStyleCnt="48">
        <dgm:presLayoutVars>
          <dgm:chPref val="3"/>
        </dgm:presLayoutVars>
      </dgm:prSet>
      <dgm:spPr/>
    </dgm:pt>
    <dgm:pt modelId="{80C4A029-9C43-4BBB-9510-67741CBE4364}" type="pres">
      <dgm:prSet presAssocID="{5A8D8412-CA42-44FB-899B-02CDDD1C1461}" presName="level3hierChild" presStyleCnt="0"/>
      <dgm:spPr/>
    </dgm:pt>
    <dgm:pt modelId="{8D765067-2178-4CD9-A77B-6F137A750848}" type="pres">
      <dgm:prSet presAssocID="{4A5C6F28-DEF4-4AD8-B2E6-66663A712020}" presName="conn2-1" presStyleLbl="parChTrans1D3" presStyleIdx="3" presStyleCnt="8"/>
      <dgm:spPr/>
    </dgm:pt>
    <dgm:pt modelId="{05F995AB-629F-40DE-AAD1-93C4FE2A02FB}" type="pres">
      <dgm:prSet presAssocID="{4A5C6F28-DEF4-4AD8-B2E6-66663A712020}" presName="connTx" presStyleLbl="parChTrans1D3" presStyleIdx="3" presStyleCnt="8"/>
      <dgm:spPr/>
    </dgm:pt>
    <dgm:pt modelId="{4A3BEE81-A75C-4960-989F-B0C5D530DE26}" type="pres">
      <dgm:prSet presAssocID="{D78F4B8F-CFEA-49C9-AF38-A456CA3EEBFC}" presName="root2" presStyleCnt="0"/>
      <dgm:spPr/>
    </dgm:pt>
    <dgm:pt modelId="{3A0FACC9-C054-4F70-950A-7D2F8388BD10}" type="pres">
      <dgm:prSet presAssocID="{D78F4B8F-CFEA-49C9-AF38-A456CA3EEBFC}" presName="LevelTwoTextNode" presStyleLbl="node3" presStyleIdx="3" presStyleCnt="8">
        <dgm:presLayoutVars>
          <dgm:chPref val="3"/>
        </dgm:presLayoutVars>
      </dgm:prSet>
      <dgm:spPr/>
    </dgm:pt>
    <dgm:pt modelId="{25D7E65E-DF5A-4B67-90D2-2FFC9B51958B}" type="pres">
      <dgm:prSet presAssocID="{D78F4B8F-CFEA-49C9-AF38-A456CA3EEBFC}" presName="level3hierChild" presStyleCnt="0"/>
      <dgm:spPr/>
    </dgm:pt>
    <dgm:pt modelId="{47CB40FE-75FD-4E2D-B1E8-151E8F8A56D7}" type="pres">
      <dgm:prSet presAssocID="{D2C71C0E-B631-4E4E-AAE9-D3EFF22747B2}" presName="conn2-1" presStyleLbl="parChTrans1D4" presStyleIdx="18" presStyleCnt="48"/>
      <dgm:spPr/>
    </dgm:pt>
    <dgm:pt modelId="{2135A45A-0654-4FE6-9A13-29D89E45DDF6}" type="pres">
      <dgm:prSet presAssocID="{D2C71C0E-B631-4E4E-AAE9-D3EFF22747B2}" presName="connTx" presStyleLbl="parChTrans1D4" presStyleIdx="18" presStyleCnt="48"/>
      <dgm:spPr/>
    </dgm:pt>
    <dgm:pt modelId="{974607D3-BDA2-49B6-B1D2-68F1F5F02097}" type="pres">
      <dgm:prSet presAssocID="{53C6C77E-F23F-416F-87B3-D247CC3D8B92}" presName="root2" presStyleCnt="0"/>
      <dgm:spPr/>
    </dgm:pt>
    <dgm:pt modelId="{6D2B3875-68CE-47E6-A5E2-9EC323C5F79F}" type="pres">
      <dgm:prSet presAssocID="{53C6C77E-F23F-416F-87B3-D247CC3D8B92}" presName="LevelTwoTextNode" presStyleLbl="node4" presStyleIdx="18" presStyleCnt="48">
        <dgm:presLayoutVars>
          <dgm:chPref val="3"/>
        </dgm:presLayoutVars>
      </dgm:prSet>
      <dgm:spPr/>
    </dgm:pt>
    <dgm:pt modelId="{A8768CF1-6F3D-4CE8-B474-96A34B78DB05}" type="pres">
      <dgm:prSet presAssocID="{53C6C77E-F23F-416F-87B3-D247CC3D8B92}" presName="level3hierChild" presStyleCnt="0"/>
      <dgm:spPr/>
    </dgm:pt>
    <dgm:pt modelId="{DDEA2E33-0389-405C-A7A0-C84315A5EF11}" type="pres">
      <dgm:prSet presAssocID="{5693CF0B-4E01-47AC-B066-DD4707A75F15}" presName="conn2-1" presStyleLbl="parChTrans1D4" presStyleIdx="19" presStyleCnt="48"/>
      <dgm:spPr/>
    </dgm:pt>
    <dgm:pt modelId="{CD50F509-5787-42F5-9D94-0F0929750A0D}" type="pres">
      <dgm:prSet presAssocID="{5693CF0B-4E01-47AC-B066-DD4707A75F15}" presName="connTx" presStyleLbl="parChTrans1D4" presStyleIdx="19" presStyleCnt="48"/>
      <dgm:spPr/>
    </dgm:pt>
    <dgm:pt modelId="{EC079A2D-1153-4BBD-A9E6-9EDE6D7ABA01}" type="pres">
      <dgm:prSet presAssocID="{DAEEBF6A-1A0C-49B7-9ABD-A229A275B81B}" presName="root2" presStyleCnt="0"/>
      <dgm:spPr/>
    </dgm:pt>
    <dgm:pt modelId="{871DDE28-E284-4E45-B19B-43EF23182760}" type="pres">
      <dgm:prSet presAssocID="{DAEEBF6A-1A0C-49B7-9ABD-A229A275B81B}" presName="LevelTwoTextNode" presStyleLbl="node4" presStyleIdx="19" presStyleCnt="48">
        <dgm:presLayoutVars>
          <dgm:chPref val="3"/>
        </dgm:presLayoutVars>
      </dgm:prSet>
      <dgm:spPr/>
    </dgm:pt>
    <dgm:pt modelId="{AF37438C-D562-45A9-8BD7-6178C0530759}" type="pres">
      <dgm:prSet presAssocID="{DAEEBF6A-1A0C-49B7-9ABD-A229A275B81B}" presName="level3hierChild" presStyleCnt="0"/>
      <dgm:spPr/>
    </dgm:pt>
    <dgm:pt modelId="{1F9174BA-B087-4083-85D3-EC7A003F6EC7}" type="pres">
      <dgm:prSet presAssocID="{DF96D8D1-317B-423E-9071-C0138DAA1426}" presName="conn2-1" presStyleLbl="parChTrans1D4" presStyleIdx="20" presStyleCnt="48"/>
      <dgm:spPr/>
    </dgm:pt>
    <dgm:pt modelId="{CAB9A716-A841-43E5-8931-F66CA406EFDA}" type="pres">
      <dgm:prSet presAssocID="{DF96D8D1-317B-423E-9071-C0138DAA1426}" presName="connTx" presStyleLbl="parChTrans1D4" presStyleIdx="20" presStyleCnt="48"/>
      <dgm:spPr/>
    </dgm:pt>
    <dgm:pt modelId="{A5B478F9-4611-4D46-89AF-DEA0D3774DD9}" type="pres">
      <dgm:prSet presAssocID="{8132950B-2B75-4AA1-92E1-3FAB134994CE}" presName="root2" presStyleCnt="0"/>
      <dgm:spPr/>
    </dgm:pt>
    <dgm:pt modelId="{36035E66-3303-40FE-B9DC-73AB9B51CE58}" type="pres">
      <dgm:prSet presAssocID="{8132950B-2B75-4AA1-92E1-3FAB134994CE}" presName="LevelTwoTextNode" presStyleLbl="node4" presStyleIdx="20" presStyleCnt="48">
        <dgm:presLayoutVars>
          <dgm:chPref val="3"/>
        </dgm:presLayoutVars>
      </dgm:prSet>
      <dgm:spPr/>
    </dgm:pt>
    <dgm:pt modelId="{1A8C7459-E520-4BCD-82BF-E12E9F93D324}" type="pres">
      <dgm:prSet presAssocID="{8132950B-2B75-4AA1-92E1-3FAB134994CE}" presName="level3hierChild" presStyleCnt="0"/>
      <dgm:spPr/>
    </dgm:pt>
    <dgm:pt modelId="{11A1D904-A59D-4898-881C-290DBABAB58E}" type="pres">
      <dgm:prSet presAssocID="{3249609A-2CAE-4156-A6F6-B773761A12BE}" presName="conn2-1" presStyleLbl="parChTrans1D4" presStyleIdx="21" presStyleCnt="48"/>
      <dgm:spPr/>
    </dgm:pt>
    <dgm:pt modelId="{7A4807D1-1A74-488D-A721-D274BE7DA0CB}" type="pres">
      <dgm:prSet presAssocID="{3249609A-2CAE-4156-A6F6-B773761A12BE}" presName="connTx" presStyleLbl="parChTrans1D4" presStyleIdx="21" presStyleCnt="48"/>
      <dgm:spPr/>
    </dgm:pt>
    <dgm:pt modelId="{B3149989-030D-4EB9-8D64-32680C98EFB3}" type="pres">
      <dgm:prSet presAssocID="{2524B2D1-DFE9-4DEB-8343-60CE6BC1D277}" presName="root2" presStyleCnt="0"/>
      <dgm:spPr/>
    </dgm:pt>
    <dgm:pt modelId="{804BA52C-8B84-43E0-A45C-B118833969E7}" type="pres">
      <dgm:prSet presAssocID="{2524B2D1-DFE9-4DEB-8343-60CE6BC1D277}" presName="LevelTwoTextNode" presStyleLbl="node4" presStyleIdx="21" presStyleCnt="48">
        <dgm:presLayoutVars>
          <dgm:chPref val="3"/>
        </dgm:presLayoutVars>
      </dgm:prSet>
      <dgm:spPr/>
    </dgm:pt>
    <dgm:pt modelId="{C475A8BA-EE30-4714-A0C0-B3E117F5BB12}" type="pres">
      <dgm:prSet presAssocID="{2524B2D1-DFE9-4DEB-8343-60CE6BC1D277}" presName="level3hierChild" presStyleCnt="0"/>
      <dgm:spPr/>
    </dgm:pt>
    <dgm:pt modelId="{269FFCF8-25CF-4291-AFE1-7BF56C9242D4}" type="pres">
      <dgm:prSet presAssocID="{2FA3A117-1D10-4C1A-B1D9-40E43439513B}" presName="conn2-1" presStyleLbl="parChTrans1D4" presStyleIdx="22" presStyleCnt="48"/>
      <dgm:spPr/>
    </dgm:pt>
    <dgm:pt modelId="{BE25092E-8814-42C7-B586-33164491A097}" type="pres">
      <dgm:prSet presAssocID="{2FA3A117-1D10-4C1A-B1D9-40E43439513B}" presName="connTx" presStyleLbl="parChTrans1D4" presStyleIdx="22" presStyleCnt="48"/>
      <dgm:spPr/>
    </dgm:pt>
    <dgm:pt modelId="{7C4EA636-1D40-445E-8DF3-9ED1D622FDCA}" type="pres">
      <dgm:prSet presAssocID="{E5C8EE0C-ECE1-4DB8-BCAB-DBA26184DFC8}" presName="root2" presStyleCnt="0"/>
      <dgm:spPr/>
    </dgm:pt>
    <dgm:pt modelId="{8FCB65A3-E3B2-4D70-A612-500D3AEF8D44}" type="pres">
      <dgm:prSet presAssocID="{E5C8EE0C-ECE1-4DB8-BCAB-DBA26184DFC8}" presName="LevelTwoTextNode" presStyleLbl="node4" presStyleIdx="22" presStyleCnt="48">
        <dgm:presLayoutVars>
          <dgm:chPref val="3"/>
        </dgm:presLayoutVars>
      </dgm:prSet>
      <dgm:spPr/>
    </dgm:pt>
    <dgm:pt modelId="{3203A465-399F-4657-8801-9AEA39005724}" type="pres">
      <dgm:prSet presAssocID="{E5C8EE0C-ECE1-4DB8-BCAB-DBA26184DFC8}" presName="level3hierChild" presStyleCnt="0"/>
      <dgm:spPr/>
    </dgm:pt>
    <dgm:pt modelId="{BC3C787E-CCC6-4E4C-90A3-00F497AEF1FB}" type="pres">
      <dgm:prSet presAssocID="{B658F85D-AD3B-4951-A71E-89BB950CA910}" presName="conn2-1" presStyleLbl="parChTrans1D4" presStyleIdx="23" presStyleCnt="48"/>
      <dgm:spPr/>
    </dgm:pt>
    <dgm:pt modelId="{0137375E-EC76-458D-9939-44BAFA4CE85E}" type="pres">
      <dgm:prSet presAssocID="{B658F85D-AD3B-4951-A71E-89BB950CA910}" presName="connTx" presStyleLbl="parChTrans1D4" presStyleIdx="23" presStyleCnt="48"/>
      <dgm:spPr/>
    </dgm:pt>
    <dgm:pt modelId="{9FAA5BDA-592E-42E0-AC1D-B1C927F67060}" type="pres">
      <dgm:prSet presAssocID="{A6CEF7DD-8248-455C-A192-8083509BB2C7}" presName="root2" presStyleCnt="0"/>
      <dgm:spPr/>
    </dgm:pt>
    <dgm:pt modelId="{2968CA19-E20E-4A37-9528-7DFCAE17E96B}" type="pres">
      <dgm:prSet presAssocID="{A6CEF7DD-8248-455C-A192-8083509BB2C7}" presName="LevelTwoTextNode" presStyleLbl="node4" presStyleIdx="23" presStyleCnt="48">
        <dgm:presLayoutVars>
          <dgm:chPref val="3"/>
        </dgm:presLayoutVars>
      </dgm:prSet>
      <dgm:spPr/>
    </dgm:pt>
    <dgm:pt modelId="{3E7C20A3-26C3-4455-A707-BE84E2BD7E97}" type="pres">
      <dgm:prSet presAssocID="{A6CEF7DD-8248-455C-A192-8083509BB2C7}" presName="level3hierChild" presStyleCnt="0"/>
      <dgm:spPr/>
    </dgm:pt>
    <dgm:pt modelId="{B63F2308-DC29-4EB0-8451-6F855B740F63}" type="pres">
      <dgm:prSet presAssocID="{41107DF7-0719-4AF9-BA6E-CC733E63BF28}" presName="root1" presStyleCnt="0"/>
      <dgm:spPr/>
    </dgm:pt>
    <dgm:pt modelId="{CE57D2CE-202C-4F2F-9E2C-8BFBCAF283B2}" type="pres">
      <dgm:prSet presAssocID="{41107DF7-0719-4AF9-BA6E-CC733E63BF28}" presName="LevelOneTextNode" presStyleLbl="node0" presStyleIdx="1" presStyleCnt="2">
        <dgm:presLayoutVars>
          <dgm:chPref val="3"/>
        </dgm:presLayoutVars>
      </dgm:prSet>
      <dgm:spPr/>
    </dgm:pt>
    <dgm:pt modelId="{3D8B7F61-63B5-45C6-B1C7-343BE52B814A}" type="pres">
      <dgm:prSet presAssocID="{41107DF7-0719-4AF9-BA6E-CC733E63BF28}" presName="level2hierChild" presStyleCnt="0"/>
      <dgm:spPr/>
    </dgm:pt>
    <dgm:pt modelId="{CC71BA19-E1EF-48AD-BE5A-A9417A89F131}" type="pres">
      <dgm:prSet presAssocID="{FAFBE76F-1068-4170-B2A6-17E3488C65A7}" presName="conn2-1" presStyleLbl="parChTrans1D2" presStyleIdx="2" presStyleCnt="4"/>
      <dgm:spPr/>
    </dgm:pt>
    <dgm:pt modelId="{0B6FF0FA-A25A-4248-A70E-4A93E34CD8C2}" type="pres">
      <dgm:prSet presAssocID="{FAFBE76F-1068-4170-B2A6-17E3488C65A7}" presName="connTx" presStyleLbl="parChTrans1D2" presStyleIdx="2" presStyleCnt="4"/>
      <dgm:spPr/>
    </dgm:pt>
    <dgm:pt modelId="{808DF697-9F4A-40D3-8783-636E281DAE33}" type="pres">
      <dgm:prSet presAssocID="{2D853708-788A-4575-8B81-96CC3C0E8D7E}" presName="root2" presStyleCnt="0"/>
      <dgm:spPr/>
    </dgm:pt>
    <dgm:pt modelId="{4A8B754E-9C7D-45F0-8B13-876653826566}" type="pres">
      <dgm:prSet presAssocID="{2D853708-788A-4575-8B81-96CC3C0E8D7E}" presName="LevelTwoTextNode" presStyleLbl="node2" presStyleIdx="2" presStyleCnt="4">
        <dgm:presLayoutVars>
          <dgm:chPref val="3"/>
        </dgm:presLayoutVars>
      </dgm:prSet>
      <dgm:spPr/>
    </dgm:pt>
    <dgm:pt modelId="{8389F9BE-C2D7-4F68-9CF4-D9F52BE8BC9D}" type="pres">
      <dgm:prSet presAssocID="{2D853708-788A-4575-8B81-96CC3C0E8D7E}" presName="level3hierChild" presStyleCnt="0"/>
      <dgm:spPr/>
    </dgm:pt>
    <dgm:pt modelId="{0500B1BA-A851-4822-8D1B-35A2C2C87077}" type="pres">
      <dgm:prSet presAssocID="{037CD430-9A75-492A-8C43-0BD1A47B1E39}" presName="conn2-1" presStyleLbl="parChTrans1D3" presStyleIdx="4" presStyleCnt="8"/>
      <dgm:spPr/>
    </dgm:pt>
    <dgm:pt modelId="{FFF3102F-B6DF-4865-8696-59E0E3891480}" type="pres">
      <dgm:prSet presAssocID="{037CD430-9A75-492A-8C43-0BD1A47B1E39}" presName="connTx" presStyleLbl="parChTrans1D3" presStyleIdx="4" presStyleCnt="8"/>
      <dgm:spPr/>
    </dgm:pt>
    <dgm:pt modelId="{1C0550DB-55F2-4C31-921C-0AB7F06DE067}" type="pres">
      <dgm:prSet presAssocID="{4EE62D5B-60AA-4C38-AF68-146C048C0B28}" presName="root2" presStyleCnt="0"/>
      <dgm:spPr/>
    </dgm:pt>
    <dgm:pt modelId="{BC6F9B94-03FE-4F49-8F11-949675930C8C}" type="pres">
      <dgm:prSet presAssocID="{4EE62D5B-60AA-4C38-AF68-146C048C0B28}" presName="LevelTwoTextNode" presStyleLbl="node3" presStyleIdx="4" presStyleCnt="8">
        <dgm:presLayoutVars>
          <dgm:chPref val="3"/>
        </dgm:presLayoutVars>
      </dgm:prSet>
      <dgm:spPr/>
    </dgm:pt>
    <dgm:pt modelId="{008BCD08-7FD1-488C-A89C-D882A44AFF7E}" type="pres">
      <dgm:prSet presAssocID="{4EE62D5B-60AA-4C38-AF68-146C048C0B28}" presName="level3hierChild" presStyleCnt="0"/>
      <dgm:spPr/>
    </dgm:pt>
    <dgm:pt modelId="{23124C4D-B8C0-4F52-9683-842D7D70B7D8}" type="pres">
      <dgm:prSet presAssocID="{9B50C3A8-E7E8-43AB-8D7B-D5F4C9BD2ED5}" presName="conn2-1" presStyleLbl="parChTrans1D4" presStyleIdx="24" presStyleCnt="48"/>
      <dgm:spPr/>
    </dgm:pt>
    <dgm:pt modelId="{F040EF1A-B0CE-4B78-BC11-03E774BA50E3}" type="pres">
      <dgm:prSet presAssocID="{9B50C3A8-E7E8-43AB-8D7B-D5F4C9BD2ED5}" presName="connTx" presStyleLbl="parChTrans1D4" presStyleIdx="24" presStyleCnt="48"/>
      <dgm:spPr/>
    </dgm:pt>
    <dgm:pt modelId="{7223B831-3232-481B-AB8B-0AB6249591C1}" type="pres">
      <dgm:prSet presAssocID="{90CDA94F-EDE4-486C-BB51-AE268DB225CC}" presName="root2" presStyleCnt="0"/>
      <dgm:spPr/>
    </dgm:pt>
    <dgm:pt modelId="{EB95EE3A-461F-4352-B6E3-A97E5E987DBF}" type="pres">
      <dgm:prSet presAssocID="{90CDA94F-EDE4-486C-BB51-AE268DB225CC}" presName="LevelTwoTextNode" presStyleLbl="node4" presStyleIdx="24" presStyleCnt="48">
        <dgm:presLayoutVars>
          <dgm:chPref val="3"/>
        </dgm:presLayoutVars>
      </dgm:prSet>
      <dgm:spPr/>
    </dgm:pt>
    <dgm:pt modelId="{FD0FEBB3-2A5A-4161-BDA4-C9EE5F3972DF}" type="pres">
      <dgm:prSet presAssocID="{90CDA94F-EDE4-486C-BB51-AE268DB225CC}" presName="level3hierChild" presStyleCnt="0"/>
      <dgm:spPr/>
    </dgm:pt>
    <dgm:pt modelId="{BA1012A9-8C01-46CA-9209-D7832DD6952D}" type="pres">
      <dgm:prSet presAssocID="{DAAB4381-3C43-44D4-9014-03C54D15704C}" presName="conn2-1" presStyleLbl="parChTrans1D4" presStyleIdx="25" presStyleCnt="48"/>
      <dgm:spPr/>
    </dgm:pt>
    <dgm:pt modelId="{73E1BA59-8E80-43E8-A3FC-7BBC4AEC957A}" type="pres">
      <dgm:prSet presAssocID="{DAAB4381-3C43-44D4-9014-03C54D15704C}" presName="connTx" presStyleLbl="parChTrans1D4" presStyleIdx="25" presStyleCnt="48"/>
      <dgm:spPr/>
    </dgm:pt>
    <dgm:pt modelId="{F0EB1932-1232-4EB2-AA3B-2409BE2A5D92}" type="pres">
      <dgm:prSet presAssocID="{9E69EAD7-6FB6-4337-9D58-2A386F2239A3}" presName="root2" presStyleCnt="0"/>
      <dgm:spPr/>
    </dgm:pt>
    <dgm:pt modelId="{991E634C-B9EC-49B6-B0EB-E12B98107837}" type="pres">
      <dgm:prSet presAssocID="{9E69EAD7-6FB6-4337-9D58-2A386F2239A3}" presName="LevelTwoTextNode" presStyleLbl="node4" presStyleIdx="25" presStyleCnt="48">
        <dgm:presLayoutVars>
          <dgm:chPref val="3"/>
        </dgm:presLayoutVars>
      </dgm:prSet>
      <dgm:spPr/>
    </dgm:pt>
    <dgm:pt modelId="{9C11DC45-1EA3-43DC-A891-DEC61FFE2A8D}" type="pres">
      <dgm:prSet presAssocID="{9E69EAD7-6FB6-4337-9D58-2A386F2239A3}" presName="level3hierChild" presStyleCnt="0"/>
      <dgm:spPr/>
    </dgm:pt>
    <dgm:pt modelId="{77996B4E-E589-490C-873B-D60A78E80933}" type="pres">
      <dgm:prSet presAssocID="{0174A99D-E372-4B60-AD0E-01B79680AB9C}" presName="conn2-1" presStyleLbl="parChTrans1D4" presStyleIdx="26" presStyleCnt="48"/>
      <dgm:spPr/>
    </dgm:pt>
    <dgm:pt modelId="{1F72E382-834D-4CBA-B3F6-BEF91C4D1B01}" type="pres">
      <dgm:prSet presAssocID="{0174A99D-E372-4B60-AD0E-01B79680AB9C}" presName="connTx" presStyleLbl="parChTrans1D4" presStyleIdx="26" presStyleCnt="48"/>
      <dgm:spPr/>
    </dgm:pt>
    <dgm:pt modelId="{423B19E7-B40F-4360-B119-2184CDECB53F}" type="pres">
      <dgm:prSet presAssocID="{26F6641C-0822-4FB8-88AB-F7F181C26D95}" presName="root2" presStyleCnt="0"/>
      <dgm:spPr/>
    </dgm:pt>
    <dgm:pt modelId="{129A1664-0511-46C7-8713-5693DF116394}" type="pres">
      <dgm:prSet presAssocID="{26F6641C-0822-4FB8-88AB-F7F181C26D95}" presName="LevelTwoTextNode" presStyleLbl="node4" presStyleIdx="26" presStyleCnt="48">
        <dgm:presLayoutVars>
          <dgm:chPref val="3"/>
        </dgm:presLayoutVars>
      </dgm:prSet>
      <dgm:spPr/>
    </dgm:pt>
    <dgm:pt modelId="{0621267B-C5AC-4731-BF03-EEB42C6538CD}" type="pres">
      <dgm:prSet presAssocID="{26F6641C-0822-4FB8-88AB-F7F181C26D95}" presName="level3hierChild" presStyleCnt="0"/>
      <dgm:spPr/>
    </dgm:pt>
    <dgm:pt modelId="{6B330AFB-3786-4F6F-A31B-E284B1AF7850}" type="pres">
      <dgm:prSet presAssocID="{391FB204-5F28-4C4E-8077-02090849CA58}" presName="conn2-1" presStyleLbl="parChTrans1D4" presStyleIdx="27" presStyleCnt="48"/>
      <dgm:spPr/>
    </dgm:pt>
    <dgm:pt modelId="{76CE7905-5B51-4E0F-9686-56EB27F446A1}" type="pres">
      <dgm:prSet presAssocID="{391FB204-5F28-4C4E-8077-02090849CA58}" presName="connTx" presStyleLbl="parChTrans1D4" presStyleIdx="27" presStyleCnt="48"/>
      <dgm:spPr/>
    </dgm:pt>
    <dgm:pt modelId="{F82652ED-0F95-47AC-AA6D-69FE4F81CD85}" type="pres">
      <dgm:prSet presAssocID="{A7B4434C-125E-4953-A830-34DC817CB0B5}" presName="root2" presStyleCnt="0"/>
      <dgm:spPr/>
    </dgm:pt>
    <dgm:pt modelId="{434873E4-F07F-4D0E-9795-652FCB529142}" type="pres">
      <dgm:prSet presAssocID="{A7B4434C-125E-4953-A830-34DC817CB0B5}" presName="LevelTwoTextNode" presStyleLbl="node4" presStyleIdx="27" presStyleCnt="48">
        <dgm:presLayoutVars>
          <dgm:chPref val="3"/>
        </dgm:presLayoutVars>
      </dgm:prSet>
      <dgm:spPr/>
    </dgm:pt>
    <dgm:pt modelId="{9FB7394C-B382-4516-B9A7-FFA5426EE2B6}" type="pres">
      <dgm:prSet presAssocID="{A7B4434C-125E-4953-A830-34DC817CB0B5}" presName="level3hierChild" presStyleCnt="0"/>
      <dgm:spPr/>
    </dgm:pt>
    <dgm:pt modelId="{729B5058-7F51-40EB-9ED9-48A9536ED443}" type="pres">
      <dgm:prSet presAssocID="{322E54C5-064F-4EE6-89DC-0F10A139DC23}" presName="conn2-1" presStyleLbl="parChTrans1D4" presStyleIdx="28" presStyleCnt="48"/>
      <dgm:spPr/>
    </dgm:pt>
    <dgm:pt modelId="{4B5F2FC6-0BBA-47F7-AA47-41BC9053879C}" type="pres">
      <dgm:prSet presAssocID="{322E54C5-064F-4EE6-89DC-0F10A139DC23}" presName="connTx" presStyleLbl="parChTrans1D4" presStyleIdx="28" presStyleCnt="48"/>
      <dgm:spPr/>
    </dgm:pt>
    <dgm:pt modelId="{299B6CD2-14FD-460A-B9FA-5769AAA066C8}" type="pres">
      <dgm:prSet presAssocID="{E15A073A-A324-4198-B39B-FDED4E9E0823}" presName="root2" presStyleCnt="0"/>
      <dgm:spPr/>
    </dgm:pt>
    <dgm:pt modelId="{31F1AF76-B301-4AB5-A57E-8A88909B775D}" type="pres">
      <dgm:prSet presAssocID="{E15A073A-A324-4198-B39B-FDED4E9E0823}" presName="LevelTwoTextNode" presStyleLbl="node4" presStyleIdx="28" presStyleCnt="48">
        <dgm:presLayoutVars>
          <dgm:chPref val="3"/>
        </dgm:presLayoutVars>
      </dgm:prSet>
      <dgm:spPr/>
    </dgm:pt>
    <dgm:pt modelId="{BFBBB17E-5F5D-4CFA-98F1-4623651EB20D}" type="pres">
      <dgm:prSet presAssocID="{E15A073A-A324-4198-B39B-FDED4E9E0823}" presName="level3hierChild" presStyleCnt="0"/>
      <dgm:spPr/>
    </dgm:pt>
    <dgm:pt modelId="{CE89E11B-B2A6-40B9-A802-2FF5AB53C46B}" type="pres">
      <dgm:prSet presAssocID="{F5E69962-4730-44A2-9A8A-B18F2E249EBB}" presName="conn2-1" presStyleLbl="parChTrans1D4" presStyleIdx="29" presStyleCnt="48"/>
      <dgm:spPr/>
    </dgm:pt>
    <dgm:pt modelId="{BC21D3B6-AC88-4780-8CA2-7FB0B5654FEB}" type="pres">
      <dgm:prSet presAssocID="{F5E69962-4730-44A2-9A8A-B18F2E249EBB}" presName="connTx" presStyleLbl="parChTrans1D4" presStyleIdx="29" presStyleCnt="48"/>
      <dgm:spPr/>
    </dgm:pt>
    <dgm:pt modelId="{EDA3700F-E7E7-4746-AF99-CCB7048C9EA0}" type="pres">
      <dgm:prSet presAssocID="{D40F90D5-4B56-4442-BDD4-2F074753F6AF}" presName="root2" presStyleCnt="0"/>
      <dgm:spPr/>
    </dgm:pt>
    <dgm:pt modelId="{F08AFCE5-B364-4E16-8B67-0F3E4E3DEE8C}" type="pres">
      <dgm:prSet presAssocID="{D40F90D5-4B56-4442-BDD4-2F074753F6AF}" presName="LevelTwoTextNode" presStyleLbl="node4" presStyleIdx="29" presStyleCnt="48">
        <dgm:presLayoutVars>
          <dgm:chPref val="3"/>
        </dgm:presLayoutVars>
      </dgm:prSet>
      <dgm:spPr/>
    </dgm:pt>
    <dgm:pt modelId="{28396BCD-A837-49A0-8876-2CE89F436BA0}" type="pres">
      <dgm:prSet presAssocID="{D40F90D5-4B56-4442-BDD4-2F074753F6AF}" presName="level3hierChild" presStyleCnt="0"/>
      <dgm:spPr/>
    </dgm:pt>
    <dgm:pt modelId="{805F977B-F7A1-47E4-AF4E-F394C3821DDE}" type="pres">
      <dgm:prSet presAssocID="{D84308BB-7F0E-4018-B074-67C279E2A61C}" presName="conn2-1" presStyleLbl="parChTrans1D3" presStyleIdx="5" presStyleCnt="8"/>
      <dgm:spPr/>
    </dgm:pt>
    <dgm:pt modelId="{AF5BA34F-2052-4222-9B48-46714A7A4FB4}" type="pres">
      <dgm:prSet presAssocID="{D84308BB-7F0E-4018-B074-67C279E2A61C}" presName="connTx" presStyleLbl="parChTrans1D3" presStyleIdx="5" presStyleCnt="8"/>
      <dgm:spPr/>
    </dgm:pt>
    <dgm:pt modelId="{44411DE6-026D-4DEC-99FF-ECADE527D6A1}" type="pres">
      <dgm:prSet presAssocID="{AB977879-852C-497E-8ACE-D3352DA3B831}" presName="root2" presStyleCnt="0"/>
      <dgm:spPr/>
    </dgm:pt>
    <dgm:pt modelId="{71884F43-6727-4F5B-8FCB-0139E7333CC5}" type="pres">
      <dgm:prSet presAssocID="{AB977879-852C-497E-8ACE-D3352DA3B831}" presName="LevelTwoTextNode" presStyleLbl="node3" presStyleIdx="5" presStyleCnt="8">
        <dgm:presLayoutVars>
          <dgm:chPref val="3"/>
        </dgm:presLayoutVars>
      </dgm:prSet>
      <dgm:spPr/>
    </dgm:pt>
    <dgm:pt modelId="{DC303F28-7705-43A1-B5B6-20BC72E309AA}" type="pres">
      <dgm:prSet presAssocID="{AB977879-852C-497E-8ACE-D3352DA3B831}" presName="level3hierChild" presStyleCnt="0"/>
      <dgm:spPr/>
    </dgm:pt>
    <dgm:pt modelId="{20F63FF0-A91B-440D-93D5-E80AB8554867}" type="pres">
      <dgm:prSet presAssocID="{B119B9F4-65DC-4214-B64B-85727F40FFF7}" presName="conn2-1" presStyleLbl="parChTrans1D4" presStyleIdx="30" presStyleCnt="48"/>
      <dgm:spPr/>
    </dgm:pt>
    <dgm:pt modelId="{6236F8A3-9F72-4C46-8576-6784B66CCF2F}" type="pres">
      <dgm:prSet presAssocID="{B119B9F4-65DC-4214-B64B-85727F40FFF7}" presName="connTx" presStyleLbl="parChTrans1D4" presStyleIdx="30" presStyleCnt="48"/>
      <dgm:spPr/>
    </dgm:pt>
    <dgm:pt modelId="{37356E5E-5646-4959-8897-BE775B7F25FD}" type="pres">
      <dgm:prSet presAssocID="{8B3718E4-F80D-437E-84D7-B22D56537A1B}" presName="root2" presStyleCnt="0"/>
      <dgm:spPr/>
    </dgm:pt>
    <dgm:pt modelId="{CC8B78C4-CC88-4F62-93B7-9B0826BB1958}" type="pres">
      <dgm:prSet presAssocID="{8B3718E4-F80D-437E-84D7-B22D56537A1B}" presName="LevelTwoTextNode" presStyleLbl="node4" presStyleIdx="30" presStyleCnt="48">
        <dgm:presLayoutVars>
          <dgm:chPref val="3"/>
        </dgm:presLayoutVars>
      </dgm:prSet>
      <dgm:spPr/>
    </dgm:pt>
    <dgm:pt modelId="{318807A5-AE79-492E-BD0C-51A747842B32}" type="pres">
      <dgm:prSet presAssocID="{8B3718E4-F80D-437E-84D7-B22D56537A1B}" presName="level3hierChild" presStyleCnt="0"/>
      <dgm:spPr/>
    </dgm:pt>
    <dgm:pt modelId="{375337DD-4377-456F-BB88-5488148FAA59}" type="pres">
      <dgm:prSet presAssocID="{E29F4E30-049F-4800-95DD-D2B54291E2B0}" presName="conn2-1" presStyleLbl="parChTrans1D4" presStyleIdx="31" presStyleCnt="48"/>
      <dgm:spPr/>
    </dgm:pt>
    <dgm:pt modelId="{7A624B53-EBFB-4EF8-AEEF-8987C89D3A47}" type="pres">
      <dgm:prSet presAssocID="{E29F4E30-049F-4800-95DD-D2B54291E2B0}" presName="connTx" presStyleLbl="parChTrans1D4" presStyleIdx="31" presStyleCnt="48"/>
      <dgm:spPr/>
    </dgm:pt>
    <dgm:pt modelId="{FE7E02CA-4FA1-4198-B770-1B446398DD9C}" type="pres">
      <dgm:prSet presAssocID="{6E047ECE-A02A-44EC-BC49-281675CCF335}" presName="root2" presStyleCnt="0"/>
      <dgm:spPr/>
    </dgm:pt>
    <dgm:pt modelId="{212B3082-C331-4200-9319-B90DE958F10A}" type="pres">
      <dgm:prSet presAssocID="{6E047ECE-A02A-44EC-BC49-281675CCF335}" presName="LevelTwoTextNode" presStyleLbl="node4" presStyleIdx="31" presStyleCnt="48">
        <dgm:presLayoutVars>
          <dgm:chPref val="3"/>
        </dgm:presLayoutVars>
      </dgm:prSet>
      <dgm:spPr/>
    </dgm:pt>
    <dgm:pt modelId="{1FB2E256-8035-4FB5-B8BA-1CD5B381758E}" type="pres">
      <dgm:prSet presAssocID="{6E047ECE-A02A-44EC-BC49-281675CCF335}" presName="level3hierChild" presStyleCnt="0"/>
      <dgm:spPr/>
    </dgm:pt>
    <dgm:pt modelId="{E316F2EB-0DA6-42B6-8806-5BA242CA29C1}" type="pres">
      <dgm:prSet presAssocID="{121ADCB5-AD6C-44E7-963A-27E70FF14435}" presName="conn2-1" presStyleLbl="parChTrans1D4" presStyleIdx="32" presStyleCnt="48"/>
      <dgm:spPr/>
    </dgm:pt>
    <dgm:pt modelId="{F902EF6C-4AC2-41AD-A5B9-BDC686470AC4}" type="pres">
      <dgm:prSet presAssocID="{121ADCB5-AD6C-44E7-963A-27E70FF14435}" presName="connTx" presStyleLbl="parChTrans1D4" presStyleIdx="32" presStyleCnt="48"/>
      <dgm:spPr/>
    </dgm:pt>
    <dgm:pt modelId="{B326831D-DA69-4CF9-A374-8905D904F219}" type="pres">
      <dgm:prSet presAssocID="{F5856DE0-1A8A-4B2B-9914-3EB636DD61E2}" presName="root2" presStyleCnt="0"/>
      <dgm:spPr/>
    </dgm:pt>
    <dgm:pt modelId="{4BCD423A-9F30-480D-AFB2-414B90847090}" type="pres">
      <dgm:prSet presAssocID="{F5856DE0-1A8A-4B2B-9914-3EB636DD61E2}" presName="LevelTwoTextNode" presStyleLbl="node4" presStyleIdx="32" presStyleCnt="48">
        <dgm:presLayoutVars>
          <dgm:chPref val="3"/>
        </dgm:presLayoutVars>
      </dgm:prSet>
      <dgm:spPr/>
    </dgm:pt>
    <dgm:pt modelId="{4A889451-5763-45B0-AA7B-0BEB85ADAAB2}" type="pres">
      <dgm:prSet presAssocID="{F5856DE0-1A8A-4B2B-9914-3EB636DD61E2}" presName="level3hierChild" presStyleCnt="0"/>
      <dgm:spPr/>
    </dgm:pt>
    <dgm:pt modelId="{0F7863B6-9AC3-4F3D-86E9-BDD780BF7407}" type="pres">
      <dgm:prSet presAssocID="{AA6685D1-F010-405F-ACA6-3DFE08BDFC3F}" presName="conn2-1" presStyleLbl="parChTrans1D4" presStyleIdx="33" presStyleCnt="48"/>
      <dgm:spPr/>
    </dgm:pt>
    <dgm:pt modelId="{8FBB5C68-5665-48F0-8DED-FA4EF30E9DCA}" type="pres">
      <dgm:prSet presAssocID="{AA6685D1-F010-405F-ACA6-3DFE08BDFC3F}" presName="connTx" presStyleLbl="parChTrans1D4" presStyleIdx="33" presStyleCnt="48"/>
      <dgm:spPr/>
    </dgm:pt>
    <dgm:pt modelId="{3FCB4CC3-6B70-496A-A252-01DBEC81A4E4}" type="pres">
      <dgm:prSet presAssocID="{E91D6FE9-4030-4057-9BA5-8B3867E96D39}" presName="root2" presStyleCnt="0"/>
      <dgm:spPr/>
    </dgm:pt>
    <dgm:pt modelId="{4285EC22-251E-4100-928D-C7DD5D1D0801}" type="pres">
      <dgm:prSet presAssocID="{E91D6FE9-4030-4057-9BA5-8B3867E96D39}" presName="LevelTwoTextNode" presStyleLbl="node4" presStyleIdx="33" presStyleCnt="48">
        <dgm:presLayoutVars>
          <dgm:chPref val="3"/>
        </dgm:presLayoutVars>
      </dgm:prSet>
      <dgm:spPr/>
    </dgm:pt>
    <dgm:pt modelId="{00A079B8-7EF2-48CD-AB32-B66A03C3346D}" type="pres">
      <dgm:prSet presAssocID="{E91D6FE9-4030-4057-9BA5-8B3867E96D39}" presName="level3hierChild" presStyleCnt="0"/>
      <dgm:spPr/>
    </dgm:pt>
    <dgm:pt modelId="{66B9675B-614E-4B62-827F-C2ACD5A55F8E}" type="pres">
      <dgm:prSet presAssocID="{2B106A74-9EB9-46A3-99A3-44C2C413BD44}" presName="conn2-1" presStyleLbl="parChTrans1D4" presStyleIdx="34" presStyleCnt="48"/>
      <dgm:spPr/>
    </dgm:pt>
    <dgm:pt modelId="{0AE62D5D-2699-4A27-9C26-A4E5E3A76135}" type="pres">
      <dgm:prSet presAssocID="{2B106A74-9EB9-46A3-99A3-44C2C413BD44}" presName="connTx" presStyleLbl="parChTrans1D4" presStyleIdx="34" presStyleCnt="48"/>
      <dgm:spPr/>
    </dgm:pt>
    <dgm:pt modelId="{27E10658-96B3-4DC0-A62C-B888AA927ACA}" type="pres">
      <dgm:prSet presAssocID="{6998A216-994E-442E-A452-C1F0736EFA5F}" presName="root2" presStyleCnt="0"/>
      <dgm:spPr/>
    </dgm:pt>
    <dgm:pt modelId="{9385AC10-FE97-41E1-9CB5-379AB4B1CA3D}" type="pres">
      <dgm:prSet presAssocID="{6998A216-994E-442E-A452-C1F0736EFA5F}" presName="LevelTwoTextNode" presStyleLbl="node4" presStyleIdx="34" presStyleCnt="48">
        <dgm:presLayoutVars>
          <dgm:chPref val="3"/>
        </dgm:presLayoutVars>
      </dgm:prSet>
      <dgm:spPr/>
    </dgm:pt>
    <dgm:pt modelId="{71D3AE50-AD52-4CB4-B324-3AF96AACC339}" type="pres">
      <dgm:prSet presAssocID="{6998A216-994E-442E-A452-C1F0736EFA5F}" presName="level3hierChild" presStyleCnt="0"/>
      <dgm:spPr/>
    </dgm:pt>
    <dgm:pt modelId="{B009EB18-94AD-4E71-88BB-3F346C84FD4B}" type="pres">
      <dgm:prSet presAssocID="{8F36457C-8BF9-4A97-A77E-623A79863BC8}" presName="conn2-1" presStyleLbl="parChTrans1D4" presStyleIdx="35" presStyleCnt="48"/>
      <dgm:spPr/>
    </dgm:pt>
    <dgm:pt modelId="{E346E21D-C2C4-40BB-A9F9-BCD4431252D8}" type="pres">
      <dgm:prSet presAssocID="{8F36457C-8BF9-4A97-A77E-623A79863BC8}" presName="connTx" presStyleLbl="parChTrans1D4" presStyleIdx="35" presStyleCnt="48"/>
      <dgm:spPr/>
    </dgm:pt>
    <dgm:pt modelId="{39CD2BA7-0C61-4760-BA6A-9B3B98655F58}" type="pres">
      <dgm:prSet presAssocID="{73F3929F-91BE-4F71-9CF5-6EA08101500B}" presName="root2" presStyleCnt="0"/>
      <dgm:spPr/>
    </dgm:pt>
    <dgm:pt modelId="{5997F20D-15BB-492E-B8A4-C8E3D5EBBBA4}" type="pres">
      <dgm:prSet presAssocID="{73F3929F-91BE-4F71-9CF5-6EA08101500B}" presName="LevelTwoTextNode" presStyleLbl="node4" presStyleIdx="35" presStyleCnt="48">
        <dgm:presLayoutVars>
          <dgm:chPref val="3"/>
        </dgm:presLayoutVars>
      </dgm:prSet>
      <dgm:spPr/>
    </dgm:pt>
    <dgm:pt modelId="{16C99DDB-D4AF-44F1-ADD0-0ECEC3639346}" type="pres">
      <dgm:prSet presAssocID="{73F3929F-91BE-4F71-9CF5-6EA08101500B}" presName="level3hierChild" presStyleCnt="0"/>
      <dgm:spPr/>
    </dgm:pt>
    <dgm:pt modelId="{352414D2-3712-4B15-9F83-84B770F404D6}" type="pres">
      <dgm:prSet presAssocID="{A0392CB3-E530-4043-B65A-AE775FD3E0A7}" presName="conn2-1" presStyleLbl="parChTrans1D2" presStyleIdx="3" presStyleCnt="4"/>
      <dgm:spPr/>
    </dgm:pt>
    <dgm:pt modelId="{D67AB141-BBED-4461-8491-CCAF334BBBCC}" type="pres">
      <dgm:prSet presAssocID="{A0392CB3-E530-4043-B65A-AE775FD3E0A7}" presName="connTx" presStyleLbl="parChTrans1D2" presStyleIdx="3" presStyleCnt="4"/>
      <dgm:spPr/>
    </dgm:pt>
    <dgm:pt modelId="{752E3808-8636-4CEC-AF3E-976B4902897F}" type="pres">
      <dgm:prSet presAssocID="{3AFC0DE5-521E-481C-9BCE-70F6987269CC}" presName="root2" presStyleCnt="0"/>
      <dgm:spPr/>
    </dgm:pt>
    <dgm:pt modelId="{06F8F8E7-EFB4-4362-8902-A57FE93E6510}" type="pres">
      <dgm:prSet presAssocID="{3AFC0DE5-521E-481C-9BCE-70F6987269CC}" presName="LevelTwoTextNode" presStyleLbl="node2" presStyleIdx="3" presStyleCnt="4">
        <dgm:presLayoutVars>
          <dgm:chPref val="3"/>
        </dgm:presLayoutVars>
      </dgm:prSet>
      <dgm:spPr/>
    </dgm:pt>
    <dgm:pt modelId="{75A4EEAF-E389-45C6-89C1-A9FE44276DD1}" type="pres">
      <dgm:prSet presAssocID="{3AFC0DE5-521E-481C-9BCE-70F6987269CC}" presName="level3hierChild" presStyleCnt="0"/>
      <dgm:spPr/>
    </dgm:pt>
    <dgm:pt modelId="{FDF1709D-8343-4935-B237-7E2877D16A9D}" type="pres">
      <dgm:prSet presAssocID="{2E5BB043-BC6B-425F-B31B-1AD0EF2B272E}" presName="conn2-1" presStyleLbl="parChTrans1D3" presStyleIdx="6" presStyleCnt="8"/>
      <dgm:spPr/>
    </dgm:pt>
    <dgm:pt modelId="{1899D947-242F-40BB-A33F-E547450D6AB3}" type="pres">
      <dgm:prSet presAssocID="{2E5BB043-BC6B-425F-B31B-1AD0EF2B272E}" presName="connTx" presStyleLbl="parChTrans1D3" presStyleIdx="6" presStyleCnt="8"/>
      <dgm:spPr/>
    </dgm:pt>
    <dgm:pt modelId="{1A9A25B3-C03D-456E-B486-F7324E59F65D}" type="pres">
      <dgm:prSet presAssocID="{3F065431-F434-4022-94D0-6A927A532BA3}" presName="root2" presStyleCnt="0"/>
      <dgm:spPr/>
    </dgm:pt>
    <dgm:pt modelId="{6A890F30-6881-4104-BADC-4B54C33A772B}" type="pres">
      <dgm:prSet presAssocID="{3F065431-F434-4022-94D0-6A927A532BA3}" presName="LevelTwoTextNode" presStyleLbl="node3" presStyleIdx="6" presStyleCnt="8">
        <dgm:presLayoutVars>
          <dgm:chPref val="3"/>
        </dgm:presLayoutVars>
      </dgm:prSet>
      <dgm:spPr/>
    </dgm:pt>
    <dgm:pt modelId="{526E7099-6C59-447E-9383-5F459742E53F}" type="pres">
      <dgm:prSet presAssocID="{3F065431-F434-4022-94D0-6A927A532BA3}" presName="level3hierChild" presStyleCnt="0"/>
      <dgm:spPr/>
    </dgm:pt>
    <dgm:pt modelId="{BA425D7F-4815-4DE4-A499-21E7C4A3B235}" type="pres">
      <dgm:prSet presAssocID="{EF052FF7-5CE3-4D98-A912-9D67AF739BF7}" presName="conn2-1" presStyleLbl="parChTrans1D4" presStyleIdx="36" presStyleCnt="48"/>
      <dgm:spPr/>
    </dgm:pt>
    <dgm:pt modelId="{14311C9B-010B-4349-A563-37A3A854C609}" type="pres">
      <dgm:prSet presAssocID="{EF052FF7-5CE3-4D98-A912-9D67AF739BF7}" presName="connTx" presStyleLbl="parChTrans1D4" presStyleIdx="36" presStyleCnt="48"/>
      <dgm:spPr/>
    </dgm:pt>
    <dgm:pt modelId="{FB66036E-F9CF-47D8-ABA3-DE4610CAE9F3}" type="pres">
      <dgm:prSet presAssocID="{1D45D5BB-C0B5-4200-9BD9-C0D89287DE00}" presName="root2" presStyleCnt="0"/>
      <dgm:spPr/>
    </dgm:pt>
    <dgm:pt modelId="{6D46F764-5E21-4C32-9221-C7CCA8E91BD9}" type="pres">
      <dgm:prSet presAssocID="{1D45D5BB-C0B5-4200-9BD9-C0D89287DE00}" presName="LevelTwoTextNode" presStyleLbl="node4" presStyleIdx="36" presStyleCnt="48">
        <dgm:presLayoutVars>
          <dgm:chPref val="3"/>
        </dgm:presLayoutVars>
      </dgm:prSet>
      <dgm:spPr/>
    </dgm:pt>
    <dgm:pt modelId="{F851BE91-3CED-4491-8C3A-B4D56933DE47}" type="pres">
      <dgm:prSet presAssocID="{1D45D5BB-C0B5-4200-9BD9-C0D89287DE00}" presName="level3hierChild" presStyleCnt="0"/>
      <dgm:spPr/>
    </dgm:pt>
    <dgm:pt modelId="{7F0EBDE9-51A7-434B-8ACC-B3BB266E4433}" type="pres">
      <dgm:prSet presAssocID="{2E972EEC-0BD0-49FD-BD0A-AF90706A7C2A}" presName="conn2-1" presStyleLbl="parChTrans1D4" presStyleIdx="37" presStyleCnt="48"/>
      <dgm:spPr/>
    </dgm:pt>
    <dgm:pt modelId="{C8CE3E36-E8B7-4317-B6B9-56F66D03B371}" type="pres">
      <dgm:prSet presAssocID="{2E972EEC-0BD0-49FD-BD0A-AF90706A7C2A}" presName="connTx" presStyleLbl="parChTrans1D4" presStyleIdx="37" presStyleCnt="48"/>
      <dgm:spPr/>
    </dgm:pt>
    <dgm:pt modelId="{EBA30FDC-0E72-4618-B716-C7C8C2EB616A}" type="pres">
      <dgm:prSet presAssocID="{7C2406D6-E9B3-44B4-B0CD-5AEFB77DAAB8}" presName="root2" presStyleCnt="0"/>
      <dgm:spPr/>
    </dgm:pt>
    <dgm:pt modelId="{E2FED146-466E-4738-94D4-9116E73BC23A}" type="pres">
      <dgm:prSet presAssocID="{7C2406D6-E9B3-44B4-B0CD-5AEFB77DAAB8}" presName="LevelTwoTextNode" presStyleLbl="node4" presStyleIdx="37" presStyleCnt="48">
        <dgm:presLayoutVars>
          <dgm:chPref val="3"/>
        </dgm:presLayoutVars>
      </dgm:prSet>
      <dgm:spPr/>
    </dgm:pt>
    <dgm:pt modelId="{9EAD8BD5-FCB3-43B2-9E8B-29B428CDDE71}" type="pres">
      <dgm:prSet presAssocID="{7C2406D6-E9B3-44B4-B0CD-5AEFB77DAAB8}" presName="level3hierChild" presStyleCnt="0"/>
      <dgm:spPr/>
    </dgm:pt>
    <dgm:pt modelId="{2BFA23B7-87D5-4478-86E3-EA1E42B9B83C}" type="pres">
      <dgm:prSet presAssocID="{4FAA63A4-DD2D-4760-90F5-9D4DF6E1630B}" presName="conn2-1" presStyleLbl="parChTrans1D4" presStyleIdx="38" presStyleCnt="48"/>
      <dgm:spPr/>
    </dgm:pt>
    <dgm:pt modelId="{4969D367-A776-448B-9F4B-F750271A8789}" type="pres">
      <dgm:prSet presAssocID="{4FAA63A4-DD2D-4760-90F5-9D4DF6E1630B}" presName="connTx" presStyleLbl="parChTrans1D4" presStyleIdx="38" presStyleCnt="48"/>
      <dgm:spPr/>
    </dgm:pt>
    <dgm:pt modelId="{AE00EDCF-FF4C-4211-BC51-DEFCAB222A7D}" type="pres">
      <dgm:prSet presAssocID="{0880014E-766A-461B-B3A6-31D45E6AB643}" presName="root2" presStyleCnt="0"/>
      <dgm:spPr/>
    </dgm:pt>
    <dgm:pt modelId="{0CF60927-5891-4A03-B836-D6096D2C733C}" type="pres">
      <dgm:prSet presAssocID="{0880014E-766A-461B-B3A6-31D45E6AB643}" presName="LevelTwoTextNode" presStyleLbl="node4" presStyleIdx="38" presStyleCnt="48">
        <dgm:presLayoutVars>
          <dgm:chPref val="3"/>
        </dgm:presLayoutVars>
      </dgm:prSet>
      <dgm:spPr/>
    </dgm:pt>
    <dgm:pt modelId="{7A5C9828-DA09-43EC-BF9F-EFF35BB7B458}" type="pres">
      <dgm:prSet presAssocID="{0880014E-766A-461B-B3A6-31D45E6AB643}" presName="level3hierChild" presStyleCnt="0"/>
      <dgm:spPr/>
    </dgm:pt>
    <dgm:pt modelId="{D5ABF383-585C-4F93-98FF-6EA3D5AD0C97}" type="pres">
      <dgm:prSet presAssocID="{FA06490E-4264-4A5B-AC53-3E7DE9CC7FDE}" presName="conn2-1" presStyleLbl="parChTrans1D4" presStyleIdx="39" presStyleCnt="48"/>
      <dgm:spPr/>
    </dgm:pt>
    <dgm:pt modelId="{980A86B0-AD4E-4F7A-AB4D-888CD6AD81E8}" type="pres">
      <dgm:prSet presAssocID="{FA06490E-4264-4A5B-AC53-3E7DE9CC7FDE}" presName="connTx" presStyleLbl="parChTrans1D4" presStyleIdx="39" presStyleCnt="48"/>
      <dgm:spPr/>
    </dgm:pt>
    <dgm:pt modelId="{CC263FBF-BA85-4CDA-B390-956B23BA3961}" type="pres">
      <dgm:prSet presAssocID="{F4CAD9A0-A783-48E5-B8EF-669B60F02CCB}" presName="root2" presStyleCnt="0"/>
      <dgm:spPr/>
    </dgm:pt>
    <dgm:pt modelId="{5A9C29E6-B2F7-4DF3-9027-6118475F1CD7}" type="pres">
      <dgm:prSet presAssocID="{F4CAD9A0-A783-48E5-B8EF-669B60F02CCB}" presName="LevelTwoTextNode" presStyleLbl="node4" presStyleIdx="39" presStyleCnt="48">
        <dgm:presLayoutVars>
          <dgm:chPref val="3"/>
        </dgm:presLayoutVars>
      </dgm:prSet>
      <dgm:spPr/>
    </dgm:pt>
    <dgm:pt modelId="{95B75060-B3FF-4726-A039-69056A7A00B4}" type="pres">
      <dgm:prSet presAssocID="{F4CAD9A0-A783-48E5-B8EF-669B60F02CCB}" presName="level3hierChild" presStyleCnt="0"/>
      <dgm:spPr/>
    </dgm:pt>
    <dgm:pt modelId="{BB0831A4-C13A-4D2D-9C70-207EEB647439}" type="pres">
      <dgm:prSet presAssocID="{D8F921C9-3CE9-49C8-BDD4-791954FF7A8F}" presName="conn2-1" presStyleLbl="parChTrans1D4" presStyleIdx="40" presStyleCnt="48"/>
      <dgm:spPr/>
    </dgm:pt>
    <dgm:pt modelId="{BBC32E6E-0995-4C0F-930B-77A4AF1B82DE}" type="pres">
      <dgm:prSet presAssocID="{D8F921C9-3CE9-49C8-BDD4-791954FF7A8F}" presName="connTx" presStyleLbl="parChTrans1D4" presStyleIdx="40" presStyleCnt="48"/>
      <dgm:spPr/>
    </dgm:pt>
    <dgm:pt modelId="{5FF4B354-801C-43D6-8837-DF4AC6AFC29A}" type="pres">
      <dgm:prSet presAssocID="{7D79D8BC-4F1A-43CA-BD9B-7DE326722E2F}" presName="root2" presStyleCnt="0"/>
      <dgm:spPr/>
    </dgm:pt>
    <dgm:pt modelId="{3B9A5A75-9A8E-45D4-A393-E6FA759097C6}" type="pres">
      <dgm:prSet presAssocID="{7D79D8BC-4F1A-43CA-BD9B-7DE326722E2F}" presName="LevelTwoTextNode" presStyleLbl="node4" presStyleIdx="40" presStyleCnt="48">
        <dgm:presLayoutVars>
          <dgm:chPref val="3"/>
        </dgm:presLayoutVars>
      </dgm:prSet>
      <dgm:spPr/>
    </dgm:pt>
    <dgm:pt modelId="{ED30F0AD-58EE-4157-83F0-2D031590C1F6}" type="pres">
      <dgm:prSet presAssocID="{7D79D8BC-4F1A-43CA-BD9B-7DE326722E2F}" presName="level3hierChild" presStyleCnt="0"/>
      <dgm:spPr/>
    </dgm:pt>
    <dgm:pt modelId="{501DAF1F-14E9-48A4-86E7-D62B8094F3C0}" type="pres">
      <dgm:prSet presAssocID="{4B3DF9AE-2B9F-48BA-B69F-7DAA13AE19AE}" presName="conn2-1" presStyleLbl="parChTrans1D4" presStyleIdx="41" presStyleCnt="48"/>
      <dgm:spPr/>
    </dgm:pt>
    <dgm:pt modelId="{5F6BA543-4E4C-4286-8B04-1DEF738A30EE}" type="pres">
      <dgm:prSet presAssocID="{4B3DF9AE-2B9F-48BA-B69F-7DAA13AE19AE}" presName="connTx" presStyleLbl="parChTrans1D4" presStyleIdx="41" presStyleCnt="48"/>
      <dgm:spPr/>
    </dgm:pt>
    <dgm:pt modelId="{5332B8F2-297A-49D4-B6A8-666C2FDC2BA0}" type="pres">
      <dgm:prSet presAssocID="{D9C40226-BC20-4485-8DDE-52B7D9FD0AEA}" presName="root2" presStyleCnt="0"/>
      <dgm:spPr/>
    </dgm:pt>
    <dgm:pt modelId="{E03E8BBA-0E9F-41F2-BD0B-DA466C86FB3A}" type="pres">
      <dgm:prSet presAssocID="{D9C40226-BC20-4485-8DDE-52B7D9FD0AEA}" presName="LevelTwoTextNode" presStyleLbl="node4" presStyleIdx="41" presStyleCnt="48">
        <dgm:presLayoutVars>
          <dgm:chPref val="3"/>
        </dgm:presLayoutVars>
      </dgm:prSet>
      <dgm:spPr/>
    </dgm:pt>
    <dgm:pt modelId="{0D45773B-9F33-4FEC-AAF5-4D8C73A23970}" type="pres">
      <dgm:prSet presAssocID="{D9C40226-BC20-4485-8DDE-52B7D9FD0AEA}" presName="level3hierChild" presStyleCnt="0"/>
      <dgm:spPr/>
    </dgm:pt>
    <dgm:pt modelId="{2B27BC2F-CB75-4B2E-B902-0988D85BF4BA}" type="pres">
      <dgm:prSet presAssocID="{3A94564D-7ABB-4D2D-8FD9-D4E54C35A9E6}" presName="conn2-1" presStyleLbl="parChTrans1D3" presStyleIdx="7" presStyleCnt="8"/>
      <dgm:spPr/>
    </dgm:pt>
    <dgm:pt modelId="{B2419989-AA85-4D61-8D4B-DF3BEBE6D8C4}" type="pres">
      <dgm:prSet presAssocID="{3A94564D-7ABB-4D2D-8FD9-D4E54C35A9E6}" presName="connTx" presStyleLbl="parChTrans1D3" presStyleIdx="7" presStyleCnt="8"/>
      <dgm:spPr/>
    </dgm:pt>
    <dgm:pt modelId="{09E8103A-A854-44A9-8CB7-85C78EC55ABB}" type="pres">
      <dgm:prSet presAssocID="{5AD880BF-9D11-494D-8E08-9987ABFF6DC9}" presName="root2" presStyleCnt="0"/>
      <dgm:spPr/>
    </dgm:pt>
    <dgm:pt modelId="{2303EDB9-D1DB-49CB-B30D-52C836158537}" type="pres">
      <dgm:prSet presAssocID="{5AD880BF-9D11-494D-8E08-9987ABFF6DC9}" presName="LevelTwoTextNode" presStyleLbl="node3" presStyleIdx="7" presStyleCnt="8">
        <dgm:presLayoutVars>
          <dgm:chPref val="3"/>
        </dgm:presLayoutVars>
      </dgm:prSet>
      <dgm:spPr/>
    </dgm:pt>
    <dgm:pt modelId="{0E6CFFFB-7820-4E23-8A64-8CBA228591D9}" type="pres">
      <dgm:prSet presAssocID="{5AD880BF-9D11-494D-8E08-9987ABFF6DC9}" presName="level3hierChild" presStyleCnt="0"/>
      <dgm:spPr/>
    </dgm:pt>
    <dgm:pt modelId="{7EFC6878-19F3-468D-A542-21D898A1AC9B}" type="pres">
      <dgm:prSet presAssocID="{94829C4E-3953-43BB-933D-6BDB42E3FB1E}" presName="conn2-1" presStyleLbl="parChTrans1D4" presStyleIdx="42" presStyleCnt="48"/>
      <dgm:spPr/>
    </dgm:pt>
    <dgm:pt modelId="{21635D18-C9E9-43C3-ADE1-82742519968C}" type="pres">
      <dgm:prSet presAssocID="{94829C4E-3953-43BB-933D-6BDB42E3FB1E}" presName="connTx" presStyleLbl="parChTrans1D4" presStyleIdx="42" presStyleCnt="48"/>
      <dgm:spPr/>
    </dgm:pt>
    <dgm:pt modelId="{214B22C3-9BB4-4C9D-87BC-016D2246B617}" type="pres">
      <dgm:prSet presAssocID="{7107D586-A5A3-4539-95BB-095F2DA3306E}" presName="root2" presStyleCnt="0"/>
      <dgm:spPr/>
    </dgm:pt>
    <dgm:pt modelId="{13515D49-74A8-4EBD-8F8C-A37D14BC89CA}" type="pres">
      <dgm:prSet presAssocID="{7107D586-A5A3-4539-95BB-095F2DA3306E}" presName="LevelTwoTextNode" presStyleLbl="node4" presStyleIdx="42" presStyleCnt="48">
        <dgm:presLayoutVars>
          <dgm:chPref val="3"/>
        </dgm:presLayoutVars>
      </dgm:prSet>
      <dgm:spPr/>
    </dgm:pt>
    <dgm:pt modelId="{77572472-3480-4267-A617-295676C14F6E}" type="pres">
      <dgm:prSet presAssocID="{7107D586-A5A3-4539-95BB-095F2DA3306E}" presName="level3hierChild" presStyleCnt="0"/>
      <dgm:spPr/>
    </dgm:pt>
    <dgm:pt modelId="{010860F7-B8B4-4ECB-862E-6169E7F46E08}" type="pres">
      <dgm:prSet presAssocID="{E1B293CD-5E26-4E4C-ABDD-A910995B480C}" presName="conn2-1" presStyleLbl="parChTrans1D4" presStyleIdx="43" presStyleCnt="48"/>
      <dgm:spPr/>
    </dgm:pt>
    <dgm:pt modelId="{70E02C6F-C406-4AC3-B068-AFB10C5F7540}" type="pres">
      <dgm:prSet presAssocID="{E1B293CD-5E26-4E4C-ABDD-A910995B480C}" presName="connTx" presStyleLbl="parChTrans1D4" presStyleIdx="43" presStyleCnt="48"/>
      <dgm:spPr/>
    </dgm:pt>
    <dgm:pt modelId="{B9C36B29-6836-45DF-80AA-FCD3D05FDB64}" type="pres">
      <dgm:prSet presAssocID="{390BC482-E971-4A3A-89C3-57733240F969}" presName="root2" presStyleCnt="0"/>
      <dgm:spPr/>
    </dgm:pt>
    <dgm:pt modelId="{689643DC-1F0C-4C96-8B70-21DDC49B3481}" type="pres">
      <dgm:prSet presAssocID="{390BC482-E971-4A3A-89C3-57733240F969}" presName="LevelTwoTextNode" presStyleLbl="node4" presStyleIdx="43" presStyleCnt="48">
        <dgm:presLayoutVars>
          <dgm:chPref val="3"/>
        </dgm:presLayoutVars>
      </dgm:prSet>
      <dgm:spPr/>
    </dgm:pt>
    <dgm:pt modelId="{B01D874B-6DFB-42DD-9D26-637BFC295548}" type="pres">
      <dgm:prSet presAssocID="{390BC482-E971-4A3A-89C3-57733240F969}" presName="level3hierChild" presStyleCnt="0"/>
      <dgm:spPr/>
    </dgm:pt>
    <dgm:pt modelId="{46C28D2E-567F-42A7-BB83-D93909F1F6D0}" type="pres">
      <dgm:prSet presAssocID="{E2A164B3-D8FA-4417-B5AA-5ED4A310DDFC}" presName="conn2-1" presStyleLbl="parChTrans1D4" presStyleIdx="44" presStyleCnt="48"/>
      <dgm:spPr/>
    </dgm:pt>
    <dgm:pt modelId="{E35E63D0-1353-4819-8929-0762C3D1395C}" type="pres">
      <dgm:prSet presAssocID="{E2A164B3-D8FA-4417-B5AA-5ED4A310DDFC}" presName="connTx" presStyleLbl="parChTrans1D4" presStyleIdx="44" presStyleCnt="48"/>
      <dgm:spPr/>
    </dgm:pt>
    <dgm:pt modelId="{2F89FB8A-99B6-4D7E-A956-A9E6F8A0340E}" type="pres">
      <dgm:prSet presAssocID="{18E12971-F3C4-49F6-9034-4160F2336B85}" presName="root2" presStyleCnt="0"/>
      <dgm:spPr/>
    </dgm:pt>
    <dgm:pt modelId="{3A586A5A-B66F-45CD-AB14-3B69640E96EC}" type="pres">
      <dgm:prSet presAssocID="{18E12971-F3C4-49F6-9034-4160F2336B85}" presName="LevelTwoTextNode" presStyleLbl="node4" presStyleIdx="44" presStyleCnt="48">
        <dgm:presLayoutVars>
          <dgm:chPref val="3"/>
        </dgm:presLayoutVars>
      </dgm:prSet>
      <dgm:spPr/>
    </dgm:pt>
    <dgm:pt modelId="{6FF0A1EE-1063-42DE-BC4A-EA3CEBE28E0C}" type="pres">
      <dgm:prSet presAssocID="{18E12971-F3C4-49F6-9034-4160F2336B85}" presName="level3hierChild" presStyleCnt="0"/>
      <dgm:spPr/>
    </dgm:pt>
    <dgm:pt modelId="{E10103E9-A511-4E75-A582-2859E175F9AD}" type="pres">
      <dgm:prSet presAssocID="{CE6E8580-DC28-4FC0-B183-94FE225B8818}" presName="conn2-1" presStyleLbl="parChTrans1D4" presStyleIdx="45" presStyleCnt="48"/>
      <dgm:spPr/>
    </dgm:pt>
    <dgm:pt modelId="{C4AF35B2-CCEE-4376-B0FE-130D5015E33B}" type="pres">
      <dgm:prSet presAssocID="{CE6E8580-DC28-4FC0-B183-94FE225B8818}" presName="connTx" presStyleLbl="parChTrans1D4" presStyleIdx="45" presStyleCnt="48"/>
      <dgm:spPr/>
    </dgm:pt>
    <dgm:pt modelId="{AAFC0DA7-5B8B-4131-8403-A7CC6320885B}" type="pres">
      <dgm:prSet presAssocID="{6FB6C887-089B-46B8-ABE0-6B9230245A9C}" presName="root2" presStyleCnt="0"/>
      <dgm:spPr/>
    </dgm:pt>
    <dgm:pt modelId="{32344FDA-286D-4D9E-B689-D70F89FEFF8C}" type="pres">
      <dgm:prSet presAssocID="{6FB6C887-089B-46B8-ABE0-6B9230245A9C}" presName="LevelTwoTextNode" presStyleLbl="node4" presStyleIdx="45" presStyleCnt="48">
        <dgm:presLayoutVars>
          <dgm:chPref val="3"/>
        </dgm:presLayoutVars>
      </dgm:prSet>
      <dgm:spPr/>
    </dgm:pt>
    <dgm:pt modelId="{FD1A8654-C5FC-4287-8822-553C0A67D354}" type="pres">
      <dgm:prSet presAssocID="{6FB6C887-089B-46B8-ABE0-6B9230245A9C}" presName="level3hierChild" presStyleCnt="0"/>
      <dgm:spPr/>
    </dgm:pt>
    <dgm:pt modelId="{99270028-9A81-42CB-8C10-67FE0E3F7BF8}" type="pres">
      <dgm:prSet presAssocID="{5802B92A-61B5-4ECA-858C-3F3D14D6BA2C}" presName="conn2-1" presStyleLbl="parChTrans1D4" presStyleIdx="46" presStyleCnt="48"/>
      <dgm:spPr/>
    </dgm:pt>
    <dgm:pt modelId="{46DAD2E3-074D-47EF-96AC-D6BFA7A08093}" type="pres">
      <dgm:prSet presAssocID="{5802B92A-61B5-4ECA-858C-3F3D14D6BA2C}" presName="connTx" presStyleLbl="parChTrans1D4" presStyleIdx="46" presStyleCnt="48"/>
      <dgm:spPr/>
    </dgm:pt>
    <dgm:pt modelId="{412DED39-4F20-41F8-A07E-3B4748820D87}" type="pres">
      <dgm:prSet presAssocID="{3E7BC509-BFC9-435C-86F6-4E1D87E4493B}" presName="root2" presStyleCnt="0"/>
      <dgm:spPr/>
    </dgm:pt>
    <dgm:pt modelId="{67B6EB46-7228-4B72-9AAE-729672EE78B3}" type="pres">
      <dgm:prSet presAssocID="{3E7BC509-BFC9-435C-86F6-4E1D87E4493B}" presName="LevelTwoTextNode" presStyleLbl="node4" presStyleIdx="46" presStyleCnt="48">
        <dgm:presLayoutVars>
          <dgm:chPref val="3"/>
        </dgm:presLayoutVars>
      </dgm:prSet>
      <dgm:spPr/>
    </dgm:pt>
    <dgm:pt modelId="{0FFEA7A7-2A06-4335-A8F9-A5AF3EBA2A27}" type="pres">
      <dgm:prSet presAssocID="{3E7BC509-BFC9-435C-86F6-4E1D87E4493B}" presName="level3hierChild" presStyleCnt="0"/>
      <dgm:spPr/>
    </dgm:pt>
    <dgm:pt modelId="{786D1272-F815-4F12-9242-C4160B6ACA7E}" type="pres">
      <dgm:prSet presAssocID="{34BAD4DF-F883-4E17-B72D-9E00C1E4CF4F}" presName="conn2-1" presStyleLbl="parChTrans1D4" presStyleIdx="47" presStyleCnt="48"/>
      <dgm:spPr/>
    </dgm:pt>
    <dgm:pt modelId="{69C15D63-A0F7-40B7-AF26-5DDB29B1DBC0}" type="pres">
      <dgm:prSet presAssocID="{34BAD4DF-F883-4E17-B72D-9E00C1E4CF4F}" presName="connTx" presStyleLbl="parChTrans1D4" presStyleIdx="47" presStyleCnt="48"/>
      <dgm:spPr/>
    </dgm:pt>
    <dgm:pt modelId="{53118DB6-7CD2-46AA-BF14-3603FE7CF3A5}" type="pres">
      <dgm:prSet presAssocID="{ECE1FE45-D699-4D07-AD7C-32917DC140B3}" presName="root2" presStyleCnt="0"/>
      <dgm:spPr/>
    </dgm:pt>
    <dgm:pt modelId="{68AB1A96-5643-48AE-BD5C-07384A14B136}" type="pres">
      <dgm:prSet presAssocID="{ECE1FE45-D699-4D07-AD7C-32917DC140B3}" presName="LevelTwoTextNode" presStyleLbl="node4" presStyleIdx="47" presStyleCnt="48">
        <dgm:presLayoutVars>
          <dgm:chPref val="3"/>
        </dgm:presLayoutVars>
      </dgm:prSet>
      <dgm:spPr/>
    </dgm:pt>
    <dgm:pt modelId="{9E7155C6-F38B-43B6-84A3-4E16DF05BE49}" type="pres">
      <dgm:prSet presAssocID="{ECE1FE45-D699-4D07-AD7C-32917DC140B3}" presName="level3hierChild" presStyleCnt="0"/>
      <dgm:spPr/>
    </dgm:pt>
  </dgm:ptLst>
  <dgm:cxnLst>
    <dgm:cxn modelId="{E0BB1D00-02CB-4AA8-9B2C-B28F120C8241}" type="presOf" srcId="{2465639D-DDBE-4780-9905-DFE628A28CD2}" destId="{0F2172B0-C535-4107-BA8F-0B80B2162EC7}" srcOrd="1" destOrd="0" presId="urn:microsoft.com/office/officeart/2005/8/layout/hierarchy2"/>
    <dgm:cxn modelId="{DF461201-B7E4-4088-ACC3-AD7EB23775CC}" type="presOf" srcId="{5802B92A-61B5-4ECA-858C-3F3D14D6BA2C}" destId="{46DAD2E3-074D-47EF-96AC-D6BFA7A08093}" srcOrd="1" destOrd="0" presId="urn:microsoft.com/office/officeart/2005/8/layout/hierarchy2"/>
    <dgm:cxn modelId="{AD203F01-0910-428D-8929-B224E8F5C320}" type="presOf" srcId="{A0392CB3-E530-4043-B65A-AE775FD3E0A7}" destId="{352414D2-3712-4B15-9F83-84B770F404D6}" srcOrd="0" destOrd="0" presId="urn:microsoft.com/office/officeart/2005/8/layout/hierarchy2"/>
    <dgm:cxn modelId="{29AA8001-A985-407B-8691-113570418096}" type="presOf" srcId="{CE6E8580-DC28-4FC0-B183-94FE225B8818}" destId="{C4AF35B2-CCEE-4376-B0FE-130D5015E33B}" srcOrd="1" destOrd="0" presId="urn:microsoft.com/office/officeart/2005/8/layout/hierarchy2"/>
    <dgm:cxn modelId="{5C1FD502-112A-449D-9649-4616A2D5111F}" srcId="{0A87199D-622C-4768-A890-6CAABDB473ED}" destId="{E42A0411-702A-471F-9F75-977EE668A9BE}" srcOrd="0" destOrd="0" parTransId="{59F9676D-AF77-4928-A469-E1843D15619A}" sibTransId="{2CEE8113-1951-42E3-8719-890CBA06042C}"/>
    <dgm:cxn modelId="{52ECD902-5B07-4EC2-8834-D93375B50CBD}" type="presOf" srcId="{1665AB17-9531-45D7-B4FE-3FE067E6AD75}" destId="{BF947E86-5852-4E72-AD62-1CD9018122CB}" srcOrd="0" destOrd="0" presId="urn:microsoft.com/office/officeart/2005/8/layout/hierarchy2"/>
    <dgm:cxn modelId="{430B1D03-E35A-4287-9657-42D958C9FB7C}" type="presOf" srcId="{6E047ECE-A02A-44EC-BC49-281675CCF335}" destId="{212B3082-C331-4200-9319-B90DE958F10A}" srcOrd="0" destOrd="0" presId="urn:microsoft.com/office/officeart/2005/8/layout/hierarchy2"/>
    <dgm:cxn modelId="{68DF9504-3E3D-44F2-A12E-DBF2BD62B41A}" type="presOf" srcId="{6FB6C887-089B-46B8-ABE0-6B9230245A9C}" destId="{32344FDA-286D-4D9E-B689-D70F89FEFF8C}" srcOrd="0" destOrd="0" presId="urn:microsoft.com/office/officeart/2005/8/layout/hierarchy2"/>
    <dgm:cxn modelId="{1BCD2A05-9B33-4735-B590-B2EE8AF483EA}" type="presOf" srcId="{24E4298F-F12A-45D8-A0CF-643795DF5056}" destId="{77737769-B46A-4C5D-AC04-1BAC86C61FDA}" srcOrd="0" destOrd="0" presId="urn:microsoft.com/office/officeart/2005/8/layout/hierarchy2"/>
    <dgm:cxn modelId="{A9AAB405-1870-41DE-B999-084576CC1CBF}" srcId="{59759F23-B73E-4102-9B4D-1179CA5BCFFF}" destId="{FCB3930C-27CE-4710-9239-41111BDBBEA9}" srcOrd="1" destOrd="0" parTransId="{AAA625D8-ADC3-45F9-8AEF-0BF6921303C6}" sibTransId="{3EC13A89-C346-4722-8E6F-102BA3768588}"/>
    <dgm:cxn modelId="{B19BC605-53E7-401F-8A6F-D9477AE0829F}" type="presOf" srcId="{AAA625D8-ADC3-45F9-8AEF-0BF6921303C6}" destId="{B5BA41D4-0E1C-49B1-892D-FC6E724AC227}" srcOrd="1" destOrd="0" presId="urn:microsoft.com/office/officeart/2005/8/layout/hierarchy2"/>
    <dgm:cxn modelId="{56C7EB05-4765-457C-B29E-B3883D3AAB86}" type="presOf" srcId="{AAA625D8-ADC3-45F9-8AEF-0BF6921303C6}" destId="{981B421A-CC41-46AA-BFC9-4D2778F2304C}" srcOrd="0" destOrd="0" presId="urn:microsoft.com/office/officeart/2005/8/layout/hierarchy2"/>
    <dgm:cxn modelId="{5D6BAE0B-9180-43A4-B324-045A23B71DDB}" type="presOf" srcId="{FA06490E-4264-4A5B-AC53-3E7DE9CC7FDE}" destId="{980A86B0-AD4E-4F7A-AB4D-888CD6AD81E8}" srcOrd="1" destOrd="0" presId="urn:microsoft.com/office/officeart/2005/8/layout/hierarchy2"/>
    <dgm:cxn modelId="{2FB4480D-7049-4F8B-AE4F-1D4CDFAA257D}" type="presOf" srcId="{4A5C6F28-DEF4-4AD8-B2E6-66663A712020}" destId="{8D765067-2178-4CD9-A77B-6F137A750848}" srcOrd="0" destOrd="0" presId="urn:microsoft.com/office/officeart/2005/8/layout/hierarchy2"/>
    <dgm:cxn modelId="{FBDDA90D-28E4-446D-AA3C-42E08D005136}" type="presOf" srcId="{1665AB17-9531-45D7-B4FE-3FE067E6AD75}" destId="{D040F909-B3DD-4219-9CE8-65FC36D45752}" srcOrd="1" destOrd="0" presId="urn:microsoft.com/office/officeart/2005/8/layout/hierarchy2"/>
    <dgm:cxn modelId="{A797F60E-3EE6-4741-8D95-67D8C087FDC3}" type="presOf" srcId="{D8F921C9-3CE9-49C8-BDD4-791954FF7A8F}" destId="{BBC32E6E-0995-4C0F-930B-77A4AF1B82DE}" srcOrd="1" destOrd="0" presId="urn:microsoft.com/office/officeart/2005/8/layout/hierarchy2"/>
    <dgm:cxn modelId="{6AC1130F-078A-4DCA-B1C3-2548B4313D42}" srcId="{8B3718E4-F80D-437E-84D7-B22D56537A1B}" destId="{F5856DE0-1A8A-4B2B-9914-3EB636DD61E2}" srcOrd="1" destOrd="0" parTransId="{121ADCB5-AD6C-44E7-963A-27E70FF14435}" sibTransId="{23464EF5-11AF-4CF4-97C1-3E49BC72A379}"/>
    <dgm:cxn modelId="{561DC50F-B6CE-4661-AE68-CF0524673100}" type="presOf" srcId="{FD00F37A-B0E5-40A1-B9E5-AB4BFC575753}" destId="{24D5D1B0-ECA0-4571-B1B1-7004340E8672}" srcOrd="1" destOrd="0" presId="urn:microsoft.com/office/officeart/2005/8/layout/hierarchy2"/>
    <dgm:cxn modelId="{5D74D710-51BD-4D34-BB37-BF4D90E017B3}" srcId="{A7B4434C-125E-4953-A830-34DC817CB0B5}" destId="{E15A073A-A324-4198-B39B-FDED4E9E0823}" srcOrd="0" destOrd="0" parTransId="{322E54C5-064F-4EE6-89DC-0F10A139DC23}" sibTransId="{1D0C1766-B9EE-4773-AE11-873675A55274}"/>
    <dgm:cxn modelId="{C9357413-A344-4241-8C9B-0A79A3579679}" srcId="{3AFC0DE5-521E-481C-9BCE-70F6987269CC}" destId="{3F065431-F434-4022-94D0-6A927A532BA3}" srcOrd="0" destOrd="0" parTransId="{2E5BB043-BC6B-425F-B31B-1AD0EF2B272E}" sibTransId="{DEF26D1B-C233-498E-A4F8-8C9B2DB50C13}"/>
    <dgm:cxn modelId="{89B46014-FDD8-41AB-9079-8AE360AD7DB2}" type="presOf" srcId="{DF96D8D1-317B-423E-9071-C0138DAA1426}" destId="{CAB9A716-A841-43E5-8931-F66CA406EFDA}" srcOrd="1" destOrd="0" presId="urn:microsoft.com/office/officeart/2005/8/layout/hierarchy2"/>
    <dgm:cxn modelId="{767ACC14-1D9E-47FD-81A1-F02443AC0827}" srcId="{2D853708-788A-4575-8B81-96CC3C0E8D7E}" destId="{4EE62D5B-60AA-4C38-AF68-146C048C0B28}" srcOrd="0" destOrd="0" parTransId="{037CD430-9A75-492A-8C43-0BD1A47B1E39}" sibTransId="{1CA341C9-DB28-4112-BD7E-D689758A01B8}"/>
    <dgm:cxn modelId="{F8755716-9A0F-4432-86AC-46DAA2E0DB5C}" type="presOf" srcId="{AB977879-852C-497E-8ACE-D3352DA3B831}" destId="{71884F43-6727-4F5B-8FCB-0139E7333CC5}" srcOrd="0" destOrd="0" presId="urn:microsoft.com/office/officeart/2005/8/layout/hierarchy2"/>
    <dgm:cxn modelId="{5A78CA1B-8EEB-4011-8DA0-38CE68FC0CE4}" type="presOf" srcId="{389B54C1-D7C2-4E2E-BDAE-0FE0AF9A5089}" destId="{F87F4633-2208-4885-B3EA-8625057086E9}" srcOrd="0" destOrd="0" presId="urn:microsoft.com/office/officeart/2005/8/layout/hierarchy2"/>
    <dgm:cxn modelId="{5179E01B-1222-4CA9-B2E3-7703C03862E4}" type="presOf" srcId="{ECE1FE45-D699-4D07-AD7C-32917DC140B3}" destId="{68AB1A96-5643-48AE-BD5C-07384A14B136}" srcOrd="0" destOrd="0" presId="urn:microsoft.com/office/officeart/2005/8/layout/hierarchy2"/>
    <dgm:cxn modelId="{EA7B6E1C-BFFF-4E00-80E8-9A19B7064BFA}" type="presOf" srcId="{322E54C5-064F-4EE6-89DC-0F10A139DC23}" destId="{4B5F2FC6-0BBA-47F7-AA47-41BC9053879C}" srcOrd="1" destOrd="0" presId="urn:microsoft.com/office/officeart/2005/8/layout/hierarchy2"/>
    <dgm:cxn modelId="{FB0EB91D-50C4-499C-9E29-293B7C8252FB}" srcId="{3F065431-F434-4022-94D0-6A927A532BA3}" destId="{1D45D5BB-C0B5-4200-9BD9-C0D89287DE00}" srcOrd="0" destOrd="0" parTransId="{EF052FF7-5CE3-4D98-A912-9D67AF739BF7}" sibTransId="{3EC4FBB5-0C09-453E-A61F-FD5C3BBB186D}"/>
    <dgm:cxn modelId="{973AF21D-76ED-41D6-AFF9-27F8385007CB}" type="presOf" srcId="{037CD430-9A75-492A-8C43-0BD1A47B1E39}" destId="{0500B1BA-A851-4822-8D1B-35A2C2C87077}" srcOrd="0" destOrd="0" presId="urn:microsoft.com/office/officeart/2005/8/layout/hierarchy2"/>
    <dgm:cxn modelId="{43EBE21F-6512-4D34-A045-5C6F2200A76A}" type="presOf" srcId="{EF052FF7-5CE3-4D98-A912-9D67AF739BF7}" destId="{BA425D7F-4815-4DE4-A499-21E7C4A3B235}" srcOrd="0" destOrd="0" presId="urn:microsoft.com/office/officeart/2005/8/layout/hierarchy2"/>
    <dgm:cxn modelId="{F7C50620-5E13-4A87-BAA0-0E273B41B246}" type="presOf" srcId="{AB4578A7-F7C8-4BD9-850B-EEF53C43816F}" destId="{1D28F389-16AB-4837-8402-1572330415C6}" srcOrd="0" destOrd="0" presId="urn:microsoft.com/office/officeart/2005/8/layout/hierarchy2"/>
    <dgm:cxn modelId="{5FE2B620-029C-41EE-9D34-C5584F64D4B4}" type="presOf" srcId="{168B85F2-5BD5-4420-91FC-9A1CECDD77BC}" destId="{5958058D-5922-4A06-83F3-EDAB0DF66C3B}" srcOrd="0" destOrd="0" presId="urn:microsoft.com/office/officeart/2005/8/layout/hierarchy2"/>
    <dgm:cxn modelId="{13260621-3E37-485E-B7D7-AB47B3FDC3F8}" srcId="{FCB3930C-27CE-4710-9239-41111BDBBEA9}" destId="{D78F4B8F-CFEA-49C9-AF38-A456CA3EEBFC}" srcOrd="1" destOrd="0" parTransId="{4A5C6F28-DEF4-4AD8-B2E6-66663A712020}" sibTransId="{AC39F58C-2085-442B-9393-F86BFCFBAEC2}"/>
    <dgm:cxn modelId="{0E3F9321-F092-4604-8EDB-A6378CE803B9}" type="presOf" srcId="{1CA22859-1463-41EA-A331-327A8EA5D4F4}" destId="{7225EF82-9BAB-4A81-8920-5FB5E8690FBA}" srcOrd="0" destOrd="0" presId="urn:microsoft.com/office/officeart/2005/8/layout/hierarchy2"/>
    <dgm:cxn modelId="{1B375522-6CED-410F-B395-EB01CD1F29FA}" type="presOf" srcId="{7D79D8BC-4F1A-43CA-BD9B-7DE326722E2F}" destId="{3B9A5A75-9A8E-45D4-A393-E6FA759097C6}" srcOrd="0" destOrd="0" presId="urn:microsoft.com/office/officeart/2005/8/layout/hierarchy2"/>
    <dgm:cxn modelId="{8C3D0A23-7B75-40D5-AAF7-FD0540746775}" srcId="{5AD880BF-9D11-494D-8E08-9987ABFF6DC9}" destId="{7107D586-A5A3-4539-95BB-095F2DA3306E}" srcOrd="0" destOrd="0" parTransId="{94829C4E-3953-43BB-933D-6BDB42E3FB1E}" sibTransId="{CCFDC73D-82B4-48D7-AC80-220D09DC5712}"/>
    <dgm:cxn modelId="{3BA58523-31F7-4F04-9BD3-7D5288FDF63F}" type="presOf" srcId="{38F6D37E-F30B-4314-A40B-C24DDAC3F022}" destId="{35EBA24D-F915-43C2-ADE2-39D7CA80B303}" srcOrd="1" destOrd="0" presId="urn:microsoft.com/office/officeart/2005/8/layout/hierarchy2"/>
    <dgm:cxn modelId="{B9AA3824-C7CD-4FC3-94F6-23EC3B11EB5B}" type="presOf" srcId="{E2A164B3-D8FA-4417-B5AA-5ED4A310DDFC}" destId="{E35E63D0-1353-4819-8929-0762C3D1395C}" srcOrd="1" destOrd="0" presId="urn:microsoft.com/office/officeart/2005/8/layout/hierarchy2"/>
    <dgm:cxn modelId="{26DA6524-A389-4D1D-B14C-3E342F247CFC}" type="presOf" srcId="{8132950B-2B75-4AA1-92E1-3FAB134994CE}" destId="{36035E66-3303-40FE-B9DC-73AB9B51CE58}" srcOrd="0" destOrd="0" presId="urn:microsoft.com/office/officeart/2005/8/layout/hierarchy2"/>
    <dgm:cxn modelId="{F2BA6F25-1E47-4E96-BEF2-3E39D9A57DE7}" type="presOf" srcId="{121ADCB5-AD6C-44E7-963A-27E70FF14435}" destId="{E316F2EB-0DA6-42B6-8806-5BA242CA29C1}" srcOrd="0" destOrd="0" presId="urn:microsoft.com/office/officeart/2005/8/layout/hierarchy2"/>
    <dgm:cxn modelId="{EDD8B625-0316-42BD-81F5-AA46DB5C39BE}" srcId="{13A4FF84-5955-4617-8D90-518B96F79AF5}" destId="{0D2DF5FF-C995-471D-8F8E-84FB0930C8FA}" srcOrd="0" destOrd="0" parTransId="{00E421BD-4A5F-400F-B967-D38FA5495CF5}" sibTransId="{2FC62CAB-C61B-48AE-9DE1-AB0717C5765A}"/>
    <dgm:cxn modelId="{EA322827-4695-499D-A30F-110349FD89BA}" srcId="{BA80A1AF-10E5-470D-88BE-C88764A5A267}" destId="{BD2BF9AC-D61F-4FBC-B9B5-3ABA27C8FEBB}" srcOrd="0" destOrd="0" parTransId="{4DAD0EEC-0A50-4773-A2F4-57C058E2E6AA}" sibTransId="{CCB677FF-06BF-4C28-BCA7-A714F3CD40BC}"/>
    <dgm:cxn modelId="{F46E1D28-4AA8-455D-ADAF-FCB6FF039C92}" type="presOf" srcId="{5AD880BF-9D11-494D-8E08-9987ABFF6DC9}" destId="{2303EDB9-D1DB-49CB-B30D-52C836158537}" srcOrd="0" destOrd="0" presId="urn:microsoft.com/office/officeart/2005/8/layout/hierarchy2"/>
    <dgm:cxn modelId="{73AEEE28-03ED-4D4B-998F-AD4885E39E05}" type="presOf" srcId="{B658F85D-AD3B-4951-A71E-89BB950CA910}" destId="{BC3C787E-CCC6-4E4C-90A3-00F497AEF1FB}" srcOrd="0" destOrd="0" presId="urn:microsoft.com/office/officeart/2005/8/layout/hierarchy2"/>
    <dgm:cxn modelId="{FC25512A-C603-4DD0-AE43-7E0C95F3660F}" type="presOf" srcId="{55D143C5-506C-48D7-AFE1-0DA5A5F9CDED}" destId="{6CCE0B80-79A2-4FF4-AE80-ECC7865695C4}" srcOrd="1" destOrd="0" presId="urn:microsoft.com/office/officeart/2005/8/layout/hierarchy2"/>
    <dgm:cxn modelId="{5D44C22A-7415-4913-9E27-7F28B4EB2BCE}" type="presOf" srcId="{336F5A71-5B8F-4B2C-AB6C-9C2AE48E2837}" destId="{68D246B7-84A4-4944-88F5-7321AEBBD0B1}" srcOrd="1" destOrd="0" presId="urn:microsoft.com/office/officeart/2005/8/layout/hierarchy2"/>
    <dgm:cxn modelId="{32D6562B-1B2D-4EAF-84D6-27C7F9627C1D}" type="presOf" srcId="{E15A073A-A324-4198-B39B-FDED4E9E0823}" destId="{31F1AF76-B301-4AB5-A57E-8A88909B775D}" srcOrd="0" destOrd="0" presId="urn:microsoft.com/office/officeart/2005/8/layout/hierarchy2"/>
    <dgm:cxn modelId="{65E07D2B-4275-4948-948E-95362DD1C12B}" type="presOf" srcId="{3A94564D-7ABB-4D2D-8FD9-D4E54C35A9E6}" destId="{B2419989-AA85-4D61-8D4B-DF3BEBE6D8C4}" srcOrd="1" destOrd="0" presId="urn:microsoft.com/office/officeart/2005/8/layout/hierarchy2"/>
    <dgm:cxn modelId="{E3869F2B-91FD-4195-920A-74487D171FAC}" type="presOf" srcId="{4A5C6F28-DEF4-4AD8-B2E6-66663A712020}" destId="{05F995AB-629F-40DE-AAD1-93C4FE2A02FB}" srcOrd="1" destOrd="0" presId="urn:microsoft.com/office/officeart/2005/8/layout/hierarchy2"/>
    <dgm:cxn modelId="{08004A2C-2F71-43F7-A70F-AA1EDBEE8EC8}" type="presOf" srcId="{A0392CB3-E530-4043-B65A-AE775FD3E0A7}" destId="{D67AB141-BBED-4461-8491-CCAF334BBBCC}" srcOrd="1" destOrd="0" presId="urn:microsoft.com/office/officeart/2005/8/layout/hierarchy2"/>
    <dgm:cxn modelId="{080C9D2D-5353-4E1D-A020-805FBE0BF524}" type="presOf" srcId="{D84308BB-7F0E-4018-B074-67C279E2A61C}" destId="{AF5BA34F-2052-4222-9B48-46714A7A4FB4}" srcOrd="1" destOrd="0" presId="urn:microsoft.com/office/officeart/2005/8/layout/hierarchy2"/>
    <dgm:cxn modelId="{AB8AAE2D-19B6-477D-8965-9E7DF3B7E211}" type="presOf" srcId="{D40F90D5-4B56-4442-BDD4-2F074753F6AF}" destId="{F08AFCE5-B364-4E16-8B67-0F3E4E3DEE8C}" srcOrd="0" destOrd="0" presId="urn:microsoft.com/office/officeart/2005/8/layout/hierarchy2"/>
    <dgm:cxn modelId="{4CB8AE2D-57F5-4D95-A2BF-71C3FFDB066E}" type="presOf" srcId="{4DAD0EEC-0A50-4773-A2F4-57C058E2E6AA}" destId="{0334862E-B394-432F-BDEE-9795D8757DCC}" srcOrd="1" destOrd="0" presId="urn:microsoft.com/office/officeart/2005/8/layout/hierarchy2"/>
    <dgm:cxn modelId="{B0EEBF2D-1FD7-498F-A756-D700D97B8921}" type="presOf" srcId="{7107D586-A5A3-4539-95BB-095F2DA3306E}" destId="{13515D49-74A8-4EBD-8F8C-A37D14BC89CA}" srcOrd="0" destOrd="0" presId="urn:microsoft.com/office/officeart/2005/8/layout/hierarchy2"/>
    <dgm:cxn modelId="{90AFD830-128C-4F48-BC6F-3EC3953ECEF0}" type="presOf" srcId="{5693CF0B-4E01-47AC-B066-DD4707A75F15}" destId="{CD50F509-5787-42F5-9D94-0F0929750A0D}" srcOrd="1" destOrd="0" presId="urn:microsoft.com/office/officeart/2005/8/layout/hierarchy2"/>
    <dgm:cxn modelId="{799E4F31-33A9-431A-B4FA-15315A52B242}" type="presOf" srcId="{B119B9F4-65DC-4214-B64B-85727F40FFF7}" destId="{6236F8A3-9F72-4C46-8576-6784B66CCF2F}" srcOrd="1" destOrd="0" presId="urn:microsoft.com/office/officeart/2005/8/layout/hierarchy2"/>
    <dgm:cxn modelId="{7043CC33-87B8-4EC4-A45E-D212F85F104A}" srcId="{AB977879-852C-497E-8ACE-D3352DA3B831}" destId="{E91D6FE9-4030-4057-9BA5-8B3867E96D39}" srcOrd="1" destOrd="0" parTransId="{AA6685D1-F010-405F-ACA6-3DFE08BDFC3F}" sibTransId="{2C164AFD-3FF2-4840-BEE7-88FF2CE3FE4F}"/>
    <dgm:cxn modelId="{9C4D5734-C15E-484F-A674-6CF84D27BF92}" srcId="{E91D6FE9-4030-4057-9BA5-8B3867E96D39}" destId="{6998A216-994E-442E-A452-C1F0736EFA5F}" srcOrd="0" destOrd="0" parTransId="{2B106A74-9EB9-46A3-99A3-44C2C413BD44}" sibTransId="{92622917-7861-4AEA-8F55-18CDFC410BB6}"/>
    <dgm:cxn modelId="{2EB55734-6A45-46EA-BF71-318CC13E8B65}" type="presOf" srcId="{94829C4E-3953-43BB-933D-6BDB42E3FB1E}" destId="{7EFC6878-19F3-468D-A542-21D898A1AC9B}" srcOrd="0" destOrd="0" presId="urn:microsoft.com/office/officeart/2005/8/layout/hierarchy2"/>
    <dgm:cxn modelId="{1FD6A034-B9D5-4D65-AE4E-2190DE79C533}" srcId="{95B39038-E8CD-4A70-839F-235B184D7F0E}" destId="{5838D2D3-0D6A-4DF4-94D7-AAA78D52C84B}" srcOrd="1" destOrd="0" parTransId="{1665AB17-9531-45D7-B4FE-3FE067E6AD75}" sibTransId="{1144A803-4D26-446B-A67A-E6E15B8DAFE6}"/>
    <dgm:cxn modelId="{978D0435-CF6D-4999-BD25-D98CE846D064}" type="presOf" srcId="{5A8D8412-CA42-44FB-899B-02CDDD1C1461}" destId="{C9A52960-5EBE-4011-8EBE-5F3234D97B6F}" srcOrd="0" destOrd="0" presId="urn:microsoft.com/office/officeart/2005/8/layout/hierarchy2"/>
    <dgm:cxn modelId="{16712535-E210-4F6C-96FD-6CF37832DE17}" type="presOf" srcId="{6998A216-994E-442E-A452-C1F0736EFA5F}" destId="{9385AC10-FE97-41E1-9CB5-379AB4B1CA3D}" srcOrd="0" destOrd="0" presId="urn:microsoft.com/office/officeart/2005/8/layout/hierarchy2"/>
    <dgm:cxn modelId="{87604335-3744-4FC1-A9E9-955E3A90995C}" type="presOf" srcId="{D72B1103-D228-480A-B0F0-8FD240817596}" destId="{C52D6A2F-9705-4FDF-9518-1EC483773920}" srcOrd="0" destOrd="0" presId="urn:microsoft.com/office/officeart/2005/8/layout/hierarchy2"/>
    <dgm:cxn modelId="{E3108435-F589-49EF-8AB0-75BC729E5F71}" type="presOf" srcId="{E1B293CD-5E26-4E4C-ABDD-A910995B480C}" destId="{70E02C6F-C406-4AC3-B068-AFB10C5F7540}" srcOrd="1" destOrd="0" presId="urn:microsoft.com/office/officeart/2005/8/layout/hierarchy2"/>
    <dgm:cxn modelId="{916F3337-F37D-4D02-901A-BB7400689BEE}" type="presOf" srcId="{F95DA0E7-E259-45E1-AEC2-E767BBF014BD}" destId="{18F70EFE-A2FC-48E8-9B1E-844E1CA1A58F}" srcOrd="1" destOrd="0" presId="urn:microsoft.com/office/officeart/2005/8/layout/hierarchy2"/>
    <dgm:cxn modelId="{21EE7F37-FB63-4E7A-984F-28FDE55F2DED}" type="presOf" srcId="{2524B2D1-DFE9-4DEB-8343-60CE6BC1D277}" destId="{804BA52C-8B84-43E0-A45C-B118833969E7}" srcOrd="0" destOrd="0" presId="urn:microsoft.com/office/officeart/2005/8/layout/hierarchy2"/>
    <dgm:cxn modelId="{263DC138-F588-40B4-A608-BD456CE735EA}" type="presOf" srcId="{055CD86D-6EDF-4D38-8947-E64B4CCAE4C4}" destId="{4C5EAE8A-A3AB-4175-B25C-68915BFD8DF4}" srcOrd="1" destOrd="0" presId="urn:microsoft.com/office/officeart/2005/8/layout/hierarchy2"/>
    <dgm:cxn modelId="{87E7EF38-F32F-4B43-9C96-BC6717DFD8AE}" type="presOf" srcId="{4DAD0EEC-0A50-4773-A2F4-57C058E2E6AA}" destId="{E93765D1-A12B-4788-B614-12BC2079B56C}" srcOrd="0" destOrd="0" presId="urn:microsoft.com/office/officeart/2005/8/layout/hierarchy2"/>
    <dgm:cxn modelId="{09440539-46FA-4B47-8CCA-B0C101AB15A5}" type="presOf" srcId="{471AC4CE-4A80-43F5-A19A-47B56E252344}" destId="{3DAB7B94-9499-4E15-8742-D79F20E6120A}" srcOrd="0" destOrd="0" presId="urn:microsoft.com/office/officeart/2005/8/layout/hierarchy2"/>
    <dgm:cxn modelId="{B70BDF39-DF0B-48C9-B3E1-648D9939987C}" srcId="{24E4298F-F12A-45D8-A0CF-643795DF5056}" destId="{95B39038-E8CD-4A70-839F-235B184D7F0E}" srcOrd="0" destOrd="0" parTransId="{168B85F2-5BD5-4420-91FC-9A1CECDD77BC}" sibTransId="{25D43B5C-ED8A-4D4A-8A81-FB660D0B48F3}"/>
    <dgm:cxn modelId="{FB10F53A-1635-45D1-B30B-C67AAB7C6854}" type="presOf" srcId="{18E12971-F3C4-49F6-9034-4160F2336B85}" destId="{3A586A5A-B66F-45CD-AB14-3B69640E96EC}" srcOrd="0" destOrd="0" presId="urn:microsoft.com/office/officeart/2005/8/layout/hierarchy2"/>
    <dgm:cxn modelId="{0B3B183B-6480-486B-8CB5-0677C84F9236}" srcId="{0D2DF5FF-C995-471D-8F8E-84FB0930C8FA}" destId="{BDF637B4-01B0-4D2C-B79A-91204F1F61EA}" srcOrd="0" destOrd="0" parTransId="{2E26ADCF-CD47-42EA-AF54-4555B17CFF9E}" sibTransId="{69904674-83AB-48A9-858F-237824747A6A}"/>
    <dgm:cxn modelId="{46FC153F-D492-48E2-9A03-166A370E6FB2}" type="presOf" srcId="{E42A0411-702A-471F-9F75-977EE668A9BE}" destId="{A3FCC464-4F4B-4F14-8B99-8D0D6237A65D}" srcOrd="0" destOrd="0" presId="urn:microsoft.com/office/officeart/2005/8/layout/hierarchy2"/>
    <dgm:cxn modelId="{AD0E163F-C36E-41B5-A49D-44593E08CCC7}" srcId="{95B39038-E8CD-4A70-839F-235B184D7F0E}" destId="{471AC4CE-4A80-43F5-A19A-47B56E252344}" srcOrd="0" destOrd="0" parTransId="{38F6D37E-F30B-4314-A40B-C24DDAC3F022}" sibTransId="{DB897A15-990D-40B1-A0D7-B04C91563D14}"/>
    <dgm:cxn modelId="{E9AB1E3F-1566-4C35-A489-EC71E37B43E1}" type="presOf" srcId="{4B3DF9AE-2B9F-48BA-B69F-7DAA13AE19AE}" destId="{5F6BA543-4E4C-4286-8B04-1DEF738A30EE}" srcOrd="1" destOrd="0" presId="urn:microsoft.com/office/officeart/2005/8/layout/hierarchy2"/>
    <dgm:cxn modelId="{448C415E-F9B9-48FB-AFC8-E28EE4314210}" type="presOf" srcId="{D2C71C0E-B631-4E4E-AAE9-D3EFF22747B2}" destId="{2135A45A-0654-4FE6-9A13-29D89E45DDF6}" srcOrd="1" destOrd="0" presId="urn:microsoft.com/office/officeart/2005/8/layout/hierarchy2"/>
    <dgm:cxn modelId="{3591615E-2BD4-4CAA-B749-C9E0F21A0B75}" srcId="{BDF637B4-01B0-4D2C-B79A-91204F1F61EA}" destId="{52CBDB72-E9F2-48F7-B4EF-69B3747C0FAA}" srcOrd="1" destOrd="0" parTransId="{D72B1103-D228-480A-B0F0-8FD240817596}" sibTransId="{00C5FA69-93D5-4AD2-B145-2701911E83FA}"/>
    <dgm:cxn modelId="{97CC435E-5925-42CD-9AF5-359820E931CB}" srcId="{26359102-1B25-42C5-8C5D-FF97D2399FD3}" destId="{389B54C1-D7C2-4E2E-BDAE-0FE0AF9A5089}" srcOrd="1" destOrd="0" parTransId="{55D143C5-506C-48D7-AFE1-0DA5A5F9CDED}" sibTransId="{83D8FC00-0A1E-43B9-99BE-608AA31DFE1C}"/>
    <dgm:cxn modelId="{6529025F-DA37-4076-8892-D8C7F6D0F055}" type="presOf" srcId="{34BAD4DF-F883-4E17-B72D-9E00C1E4CF4F}" destId="{786D1272-F815-4F12-9242-C4160B6ACA7E}" srcOrd="0" destOrd="0" presId="urn:microsoft.com/office/officeart/2005/8/layout/hierarchy2"/>
    <dgm:cxn modelId="{6421C35F-422D-46E4-8AF1-6F81FB781639}" srcId="{24E4298F-F12A-45D8-A0CF-643795DF5056}" destId="{BA80A1AF-10E5-470D-88BE-C88764A5A267}" srcOrd="1" destOrd="0" parTransId="{2465639D-DDBE-4780-9905-DFE628A28CD2}" sibTransId="{598ADA70-6B08-4F10-832C-CC6C0D7C8E77}"/>
    <dgm:cxn modelId="{F6780760-3BDD-4C6D-B266-E90D5BAE7F94}" srcId="{A7B4434C-125E-4953-A830-34DC817CB0B5}" destId="{D40F90D5-4B56-4442-BDD4-2F074753F6AF}" srcOrd="1" destOrd="0" parTransId="{F5E69962-4730-44A2-9A8A-B18F2E249EBB}" sibTransId="{B03988E4-7944-4590-A2C1-3E89D146DB9C}"/>
    <dgm:cxn modelId="{A9344D61-D797-4153-AE86-61F414AA90F1}" type="presOf" srcId="{9B50C3A8-E7E8-43AB-8D7B-D5F4C9BD2ED5}" destId="{F040EF1A-B0CE-4B78-BC11-03E774BA50E3}" srcOrd="1" destOrd="0" presId="urn:microsoft.com/office/officeart/2005/8/layout/hierarchy2"/>
    <dgm:cxn modelId="{751AD841-C7E4-4E04-86B6-E7CB3320439C}" type="presOf" srcId="{D9C40226-BC20-4485-8DDE-52B7D9FD0AEA}" destId="{E03E8BBA-0E9F-41F2-BD0B-DA466C86FB3A}" srcOrd="0" destOrd="0" presId="urn:microsoft.com/office/officeart/2005/8/layout/hierarchy2"/>
    <dgm:cxn modelId="{7E0BE141-9FB7-44A0-9EFC-5E3838132AFC}" type="presOf" srcId="{DAAB4381-3C43-44D4-9014-03C54D15704C}" destId="{73E1BA59-8E80-43E8-A3FC-7BBC4AEC957A}" srcOrd="1" destOrd="0" presId="urn:microsoft.com/office/officeart/2005/8/layout/hierarchy2"/>
    <dgm:cxn modelId="{B8CE3042-6D2C-45BF-BF3F-355A41A018C4}" type="presOf" srcId="{391FB204-5F28-4C4E-8077-02090849CA58}" destId="{6B330AFB-3786-4F6F-A31B-E284B1AF7850}" srcOrd="0" destOrd="0" presId="urn:microsoft.com/office/officeart/2005/8/layout/hierarchy2"/>
    <dgm:cxn modelId="{34750C63-D3D9-46D8-82C0-70EB7642D3D2}" type="presOf" srcId="{59F9676D-AF77-4928-A469-E1843D15619A}" destId="{B7D657B8-9131-4011-AAC6-B841D7087EC5}" srcOrd="1" destOrd="0" presId="urn:microsoft.com/office/officeart/2005/8/layout/hierarchy2"/>
    <dgm:cxn modelId="{0F98A843-D1B4-4F61-A630-99143FCAEA33}" type="presOf" srcId="{EB216FC3-0B82-488C-84DC-F27C3DEAD5FF}" destId="{E57A54EF-F9AF-4E8A-B0BA-8556293F8F45}" srcOrd="0" destOrd="0" presId="urn:microsoft.com/office/officeart/2005/8/layout/hierarchy2"/>
    <dgm:cxn modelId="{0AFDD643-1DBC-4F49-8412-D3D4BD31FAD0}" type="presOf" srcId="{E2A164B3-D8FA-4417-B5AA-5ED4A310DDFC}" destId="{46C28D2E-567F-42A7-BB83-D93909F1F6D0}" srcOrd="0" destOrd="0" presId="urn:microsoft.com/office/officeart/2005/8/layout/hierarchy2"/>
    <dgm:cxn modelId="{C96DB745-D5A6-48A9-B097-B5135C2B7A87}" type="presOf" srcId="{3249609A-2CAE-4156-A6F6-B773761A12BE}" destId="{7A4807D1-1A74-488D-A721-D274BE7DA0CB}" srcOrd="1" destOrd="0" presId="urn:microsoft.com/office/officeart/2005/8/layout/hierarchy2"/>
    <dgm:cxn modelId="{B8C39B46-50FF-4084-979B-C6F1FF7EE639}" type="presOf" srcId="{8F36457C-8BF9-4A97-A77E-623A79863BC8}" destId="{E346E21D-C2C4-40BB-A9F9-BCD4431252D8}" srcOrd="1" destOrd="0" presId="urn:microsoft.com/office/officeart/2005/8/layout/hierarchy2"/>
    <dgm:cxn modelId="{55E51847-B629-4F10-A57D-05DDEDF498A8}" type="presOf" srcId="{D8F921C9-3CE9-49C8-BDD4-791954FF7A8F}" destId="{BB0831A4-C13A-4D2D-9C70-207EEB647439}" srcOrd="0" destOrd="0" presId="urn:microsoft.com/office/officeart/2005/8/layout/hierarchy2"/>
    <dgm:cxn modelId="{E48E4A67-0C70-4127-8A30-7A1A015AB8E8}" srcId="{4EE62D5B-60AA-4C38-AF68-146C048C0B28}" destId="{90CDA94F-EDE4-486C-BB51-AE268DB225CC}" srcOrd="0" destOrd="0" parTransId="{9B50C3A8-E7E8-43AB-8D7B-D5F4C9BD2ED5}" sibTransId="{9A51FD6A-A2FB-419A-9655-556E129EB30B}"/>
    <dgm:cxn modelId="{89730068-717C-4965-8BB8-709318E131F1}" srcId="{7107D586-A5A3-4539-95BB-095F2DA3306E}" destId="{18E12971-F3C4-49F6-9034-4160F2336B85}" srcOrd="1" destOrd="0" parTransId="{E2A164B3-D8FA-4417-B5AA-5ED4A310DDFC}" sibTransId="{2398A70B-3414-4A88-A043-3F6AAD44FB7A}"/>
    <dgm:cxn modelId="{C5046168-3D3B-48B9-B83A-3892A0F0F960}" type="presOf" srcId="{F2A0AEB6-54EC-4928-8B26-1EBCD260355E}" destId="{BD874FF6-629E-4D55-A0DD-40BF3DE8BD09}" srcOrd="0" destOrd="0" presId="urn:microsoft.com/office/officeart/2005/8/layout/hierarchy2"/>
    <dgm:cxn modelId="{22FDA649-D93B-4676-85C3-049377BC8E42}" type="presOf" srcId="{2B106A74-9EB9-46A3-99A3-44C2C413BD44}" destId="{0AE62D5D-2699-4A27-9C26-A4E5E3A76135}" srcOrd="1" destOrd="0" presId="urn:microsoft.com/office/officeart/2005/8/layout/hierarchy2"/>
    <dgm:cxn modelId="{E1585F6A-0B34-48D1-A01A-2762D111719F}" type="presOf" srcId="{0BCC45FA-E8CC-4E96-8A87-266F5FF88A5F}" destId="{003B2D67-9A5B-4B6C-9047-F5DF06A267F1}" srcOrd="0" destOrd="0" presId="urn:microsoft.com/office/officeart/2005/8/layout/hierarchy2"/>
    <dgm:cxn modelId="{3FCC8E4A-9E59-4F28-B3AD-F30F21C317EE}" type="presOf" srcId="{4EE62D5B-60AA-4C38-AF68-146C048C0B28}" destId="{BC6F9B94-03FE-4F49-8F11-949675930C8C}" srcOrd="0" destOrd="0" presId="urn:microsoft.com/office/officeart/2005/8/layout/hierarchy2"/>
    <dgm:cxn modelId="{5957A46A-3219-44EB-8E13-F613486EA9B8}" type="presOf" srcId="{E29F4E30-049F-4800-95DD-D2B54291E2B0}" destId="{7A624B53-EBFB-4EF8-AEEF-8987C89D3A47}" srcOrd="1" destOrd="0" presId="urn:microsoft.com/office/officeart/2005/8/layout/hierarchy2"/>
    <dgm:cxn modelId="{A1F29D6B-2997-45C3-81EF-A509FD994F59}" srcId="{1D45D5BB-C0B5-4200-9BD9-C0D89287DE00}" destId="{0880014E-766A-461B-B3A6-31D45E6AB643}" srcOrd="1" destOrd="0" parTransId="{4FAA63A4-DD2D-4760-90F5-9D4DF6E1630B}" sibTransId="{46C4DC40-4524-4F4B-AC20-8F6B8D38A61E}"/>
    <dgm:cxn modelId="{FC002A4C-E8F3-4381-82CB-41D7B1D02796}" type="presOf" srcId="{2FA3A117-1D10-4C1A-B1D9-40E43439513B}" destId="{BE25092E-8814-42C7-B586-33164491A097}" srcOrd="1" destOrd="0" presId="urn:microsoft.com/office/officeart/2005/8/layout/hierarchy2"/>
    <dgm:cxn modelId="{25D36F6D-7009-4B9C-B532-8AB18B152EC7}" type="presOf" srcId="{16B92FBE-B1DB-45FC-9D1F-B1674E192043}" destId="{85AD5C6F-FCD0-4103-8015-47EBB26A578F}" srcOrd="0" destOrd="0" presId="urn:microsoft.com/office/officeart/2005/8/layout/hierarchy2"/>
    <dgm:cxn modelId="{54D5CA4D-5046-485F-AF7C-CBFBBD2BEBAA}" type="presOf" srcId="{52CBDB72-E9F2-48F7-B4EF-69B3747C0FAA}" destId="{3581EF60-18DB-419F-AD01-1EB26B441351}" srcOrd="0" destOrd="0" presId="urn:microsoft.com/office/officeart/2005/8/layout/hierarchy2"/>
    <dgm:cxn modelId="{687A046F-24BA-4F2A-8B85-225E2C82356B}" srcId="{16B92FBE-B1DB-45FC-9D1F-B1674E192043}" destId="{59759F23-B73E-4102-9B4D-1179CA5BCFFF}" srcOrd="0" destOrd="0" parTransId="{B213B841-C7AB-4C73-AAB7-F8B21116E2D5}" sibTransId="{E2140ED7-7D29-499E-BC22-A580B5DE5F74}"/>
    <dgm:cxn modelId="{2E12A06F-6759-4952-BB40-7E2F0F9EFA5B}" type="presOf" srcId="{DF96D8D1-317B-423E-9071-C0138DAA1426}" destId="{1F9174BA-B087-4083-85D3-EC7A003F6EC7}" srcOrd="0" destOrd="0" presId="urn:microsoft.com/office/officeart/2005/8/layout/hierarchy2"/>
    <dgm:cxn modelId="{B57D9170-F663-486B-A670-96A1110739D7}" type="presOf" srcId="{F95DA0E7-E259-45E1-AEC2-E767BBF014BD}" destId="{82EC8EE8-5CF9-4357-8EEA-FF19AAC32C77}" srcOrd="0" destOrd="0" presId="urn:microsoft.com/office/officeart/2005/8/layout/hierarchy2"/>
    <dgm:cxn modelId="{D69A1671-D104-4F60-B60B-A172F20C845F}" type="presOf" srcId="{8F36457C-8BF9-4A97-A77E-623A79863BC8}" destId="{B009EB18-94AD-4E71-88BB-3F346C84FD4B}" srcOrd="0" destOrd="0" presId="urn:microsoft.com/office/officeart/2005/8/layout/hierarchy2"/>
    <dgm:cxn modelId="{620A3C71-BEE2-4DB1-B334-B0652CEC3822}" type="presOf" srcId="{3E7BC509-BFC9-435C-86F6-4E1D87E4493B}" destId="{67B6EB46-7228-4B72-9AAE-729672EE78B3}" srcOrd="0" destOrd="0" presId="urn:microsoft.com/office/officeart/2005/8/layout/hierarchy2"/>
    <dgm:cxn modelId="{73EE7051-D73B-4387-9BAF-D81B744B5A4F}" type="presOf" srcId="{4FAA63A4-DD2D-4760-90F5-9D4DF6E1630B}" destId="{4969D367-A776-448B-9F4B-F750271A8789}" srcOrd="1" destOrd="0" presId="urn:microsoft.com/office/officeart/2005/8/layout/hierarchy2"/>
    <dgm:cxn modelId="{301EA151-61BB-4C3B-884F-4C1781B5A14A}" type="presOf" srcId="{5838D2D3-0D6A-4DF4-94D7-AAA78D52C84B}" destId="{490D9DBF-DE00-48FE-AA0E-23CF004CC49C}" srcOrd="0" destOrd="0" presId="urn:microsoft.com/office/officeart/2005/8/layout/hierarchy2"/>
    <dgm:cxn modelId="{C798B152-7EB2-414E-9E61-CF73DB9E6251}" type="presOf" srcId="{A6CEF7DD-8248-455C-A192-8083509BB2C7}" destId="{2968CA19-E20E-4A37-9528-7DFCAE17E96B}" srcOrd="0" destOrd="0" presId="urn:microsoft.com/office/officeart/2005/8/layout/hierarchy2"/>
    <dgm:cxn modelId="{9624D652-3BF9-4F0F-B885-73E85F9B57FA}" type="presOf" srcId="{BD2BF9AC-D61F-4FBC-B9B5-3ABA27C8FEBB}" destId="{4F601D4D-91FB-4997-8939-AED7B8B505C3}" srcOrd="0" destOrd="0" presId="urn:microsoft.com/office/officeart/2005/8/layout/hierarchy2"/>
    <dgm:cxn modelId="{EE212E74-6AB1-4F37-B3A1-47F5BF99C12A}" type="presOf" srcId="{FD00F37A-B0E5-40A1-B9E5-AB4BFC575753}" destId="{1E6D3E4D-E03E-4994-99B7-97F8517FD405}" srcOrd="0" destOrd="0" presId="urn:microsoft.com/office/officeart/2005/8/layout/hierarchy2"/>
    <dgm:cxn modelId="{EFFB3254-E24B-4FB0-B218-F1242F2A760F}" type="presOf" srcId="{037CD430-9A75-492A-8C43-0BD1A47B1E39}" destId="{FFF3102F-B6DF-4865-8696-59E0E3891480}" srcOrd="1" destOrd="0" presId="urn:microsoft.com/office/officeart/2005/8/layout/hierarchy2"/>
    <dgm:cxn modelId="{744AD454-0821-4216-AAC8-73F1380AB620}" type="presOf" srcId="{73F3929F-91BE-4F71-9CF5-6EA08101500B}" destId="{5997F20D-15BB-492E-B8A4-C8E3D5EBBBA4}" srcOrd="0" destOrd="0" presId="urn:microsoft.com/office/officeart/2005/8/layout/hierarchy2"/>
    <dgm:cxn modelId="{9CC6D854-755D-4965-828B-3607A11204DC}" type="presOf" srcId="{9B50C3A8-E7E8-43AB-8D7B-D5F4C9BD2ED5}" destId="{23124C4D-B8C0-4F52-9683-842D7D70B7D8}" srcOrd="0" destOrd="0" presId="urn:microsoft.com/office/officeart/2005/8/layout/hierarchy2"/>
    <dgm:cxn modelId="{E1CD4375-F743-4D03-8399-BCCE13F05E3D}" type="presOf" srcId="{336F5A71-5B8F-4B2C-AB6C-9C2AE48E2837}" destId="{B087FCF1-26E8-414A-84FD-2FAA79C65F18}" srcOrd="0" destOrd="0" presId="urn:microsoft.com/office/officeart/2005/8/layout/hierarchy2"/>
    <dgm:cxn modelId="{CFE27A55-42CB-4E8C-A98C-669B62908B2D}" type="presOf" srcId="{3F065431-F434-4022-94D0-6A927A532BA3}" destId="{6A890F30-6881-4104-BADC-4B54C33A772B}" srcOrd="0" destOrd="0" presId="urn:microsoft.com/office/officeart/2005/8/layout/hierarchy2"/>
    <dgm:cxn modelId="{C555B575-FB4D-415C-A4D2-ABA6E1952C81}" srcId="{3AFC0DE5-521E-481C-9BCE-70F6987269CC}" destId="{5AD880BF-9D11-494D-8E08-9987ABFF6DC9}" srcOrd="1" destOrd="0" parTransId="{3A94564D-7ABB-4D2D-8FD9-D4E54C35A9E6}" sibTransId="{EBB6F961-585C-491E-B728-D0FE2C28B662}"/>
    <dgm:cxn modelId="{E0899156-FBC8-4224-AF8B-F4DC6DC28647}" type="presOf" srcId="{EF052FF7-5CE3-4D98-A912-9D67AF739BF7}" destId="{14311C9B-010B-4349-A563-37A3A854C609}" srcOrd="1" destOrd="0" presId="urn:microsoft.com/office/officeart/2005/8/layout/hierarchy2"/>
    <dgm:cxn modelId="{F592F676-C557-41CB-98CB-B53357C3A5F5}" type="presOf" srcId="{D72B1103-D228-480A-B0F0-8FD240817596}" destId="{0240F91C-408A-4F9E-809D-E2366E44F1D8}" srcOrd="1" destOrd="0" presId="urn:microsoft.com/office/officeart/2005/8/layout/hierarchy2"/>
    <dgm:cxn modelId="{A6E37757-5932-4C5F-98D1-4BC9685ED75B}" type="presOf" srcId="{E5C8EE0C-ECE1-4DB8-BCAB-DBA26184DFC8}" destId="{8FCB65A3-E3B2-4D70-A612-500D3AEF8D44}" srcOrd="0" destOrd="0" presId="urn:microsoft.com/office/officeart/2005/8/layout/hierarchy2"/>
    <dgm:cxn modelId="{85DE8957-55E8-4D88-93B5-4FA009BBAA61}" srcId="{FCB3930C-27CE-4710-9239-41111BDBBEA9}" destId="{0A87199D-622C-4768-A890-6CAABDB473ED}" srcOrd="0" destOrd="0" parTransId="{2CFF38A8-DFBD-4F63-BCA4-33B4AAB5FA5C}" sibTransId="{0E9B7121-CE8B-4273-A526-4B6D28BD6FF0}"/>
    <dgm:cxn modelId="{C72ABB58-CCF8-40AD-8DAF-59BFD0ED4639}" type="presOf" srcId="{F5856DE0-1A8A-4B2B-9914-3EB636DD61E2}" destId="{4BCD423A-9F30-480D-AFB2-414B90847090}" srcOrd="0" destOrd="0" presId="urn:microsoft.com/office/officeart/2005/8/layout/hierarchy2"/>
    <dgm:cxn modelId="{F713F758-4AC6-44E2-9E29-3A90527ABDCA}" type="presOf" srcId="{F5E69962-4730-44A2-9A8A-B18F2E249EBB}" destId="{CE89E11B-B2A6-40B9-A802-2FF5AB53C46B}" srcOrd="0" destOrd="0" presId="urn:microsoft.com/office/officeart/2005/8/layout/hierarchy2"/>
    <dgm:cxn modelId="{32722B7A-0566-4130-82CA-DD66FADB95B1}" srcId="{8B3718E4-F80D-437E-84D7-B22D56537A1B}" destId="{6E047ECE-A02A-44EC-BC49-281675CCF335}" srcOrd="0" destOrd="0" parTransId="{E29F4E30-049F-4800-95DD-D2B54291E2B0}" sibTransId="{B16B60BF-6C6A-41E3-B0DE-1BD119081417}"/>
    <dgm:cxn modelId="{96A66C7A-22D3-4DAD-B831-4FC3A49CEA38}" type="presOf" srcId="{3276763F-A253-44E8-9F42-AE169E7E7992}" destId="{BBE05A01-F6EA-486F-8973-87213CD9B78B}" srcOrd="1" destOrd="0" presId="urn:microsoft.com/office/officeart/2005/8/layout/hierarchy2"/>
    <dgm:cxn modelId="{44BE427D-BACF-440F-B022-79B95B624AD9}" srcId="{EB216FC3-0B82-488C-84DC-F27C3DEAD5FF}" destId="{1A448C79-D4E2-4C1B-9ED6-0B9E3E3C7DFC}" srcOrd="0" destOrd="0" parTransId="{1CA22859-1463-41EA-A331-327A8EA5D4F4}" sibTransId="{3C575C55-50D4-45E5-8ACD-BD9756613E65}"/>
    <dgm:cxn modelId="{509ED380-3963-4532-AF26-87A0B492EB1B}" type="presOf" srcId="{B658F85D-AD3B-4951-A71E-89BB950CA910}" destId="{0137375E-EC76-458D-9939-44BAFA4CE85E}" srcOrd="1" destOrd="0" presId="urn:microsoft.com/office/officeart/2005/8/layout/hierarchy2"/>
    <dgm:cxn modelId="{CC585982-1313-48EA-A0E1-815038C393C4}" type="presOf" srcId="{947AF5E0-F9E3-4556-9FD1-CE71904B35CD}" destId="{E8452BBA-9BB8-4588-A97D-28F09EC2770A}" srcOrd="1" destOrd="0" presId="urn:microsoft.com/office/officeart/2005/8/layout/hierarchy2"/>
    <dgm:cxn modelId="{D2A27383-F287-4A8E-B9D6-791064D88DAF}" type="presOf" srcId="{3A94564D-7ABB-4D2D-8FD9-D4E54C35A9E6}" destId="{2B27BC2F-CB75-4B2E-B902-0988D85BF4BA}" srcOrd="0" destOrd="0" presId="urn:microsoft.com/office/officeart/2005/8/layout/hierarchy2"/>
    <dgm:cxn modelId="{83591484-A412-435A-85CD-4D8241529FC2}" srcId="{90CDA94F-EDE4-486C-BB51-AE268DB225CC}" destId="{26F6641C-0822-4FB8-88AB-F7F181C26D95}" srcOrd="1" destOrd="0" parTransId="{0174A99D-E372-4B60-AD0E-01B79680AB9C}" sibTransId="{53D8E4CB-B6BA-4AEB-A3D9-D5960A0972F4}"/>
    <dgm:cxn modelId="{AE923784-8AA4-4B16-B0E0-8947726E036B}" type="presOf" srcId="{9E69EAD7-6FB6-4337-9D58-2A386F2239A3}" destId="{991E634C-B9EC-49B6-B0EB-E12B98107837}" srcOrd="0" destOrd="0" presId="urn:microsoft.com/office/officeart/2005/8/layout/hierarchy2"/>
    <dgm:cxn modelId="{2EA33285-D81E-46E8-B388-ACC75C642EAB}" type="presOf" srcId="{8B3718E4-F80D-437E-84D7-B22D56537A1B}" destId="{CC8B78C4-CC88-4F62-93B7-9B0826BB1958}" srcOrd="0" destOrd="0" presId="urn:microsoft.com/office/officeart/2005/8/layout/hierarchy2"/>
    <dgm:cxn modelId="{079AAF87-03F7-4F82-9DE9-348D1CA004E7}" type="presOf" srcId="{CE6E8580-DC28-4FC0-B183-94FE225B8818}" destId="{E10103E9-A511-4E75-A582-2859E175F9AD}" srcOrd="0" destOrd="0" presId="urn:microsoft.com/office/officeart/2005/8/layout/hierarchy2"/>
    <dgm:cxn modelId="{1E3EC487-009A-4AE7-A145-20AA43D6C15B}" srcId="{0A87199D-622C-4768-A890-6CAABDB473ED}" destId="{EB216FC3-0B82-488C-84DC-F27C3DEAD5FF}" srcOrd="1" destOrd="0" parTransId="{1F5E5C76-45C3-4F9E-9612-58CC3ED5EA90}" sibTransId="{E9123823-4545-4EB0-9DEA-6B89E2F49D45}"/>
    <dgm:cxn modelId="{BD6E108A-1C84-4224-82E9-BFB517AFEB80}" srcId="{53C6C77E-F23F-416F-87B3-D247CC3D8B92}" destId="{DAEEBF6A-1A0C-49B7-9ABD-A229A275B81B}" srcOrd="0" destOrd="0" parTransId="{5693CF0B-4E01-47AC-B066-DD4707A75F15}" sibTransId="{3A5F90ED-65E3-4B27-B8F4-E50AEC78C4A0}"/>
    <dgm:cxn modelId="{50CEAC8B-0FB9-43A5-AA1A-68EBE0663DF8}" type="presOf" srcId="{BA2FE9FB-E9D1-4DFA-A67B-DA258BA97613}" destId="{DB32F134-75F2-412E-92BF-80FB4CF47496}" srcOrd="0" destOrd="0" presId="urn:microsoft.com/office/officeart/2005/8/layout/hierarchy2"/>
    <dgm:cxn modelId="{E317308C-1015-429E-A048-5AAC8EDE821E}" type="presOf" srcId="{34BAD4DF-F883-4E17-B72D-9E00C1E4CF4F}" destId="{69C15D63-A0F7-40B7-AF26-5DDB29B1DBC0}" srcOrd="1" destOrd="0" presId="urn:microsoft.com/office/officeart/2005/8/layout/hierarchy2"/>
    <dgm:cxn modelId="{F21ADF8C-FCF4-4053-B454-366BDA56CC48}" type="presOf" srcId="{55D143C5-506C-48D7-AFE1-0DA5A5F9CDED}" destId="{8EB5ED8C-E7C9-4D7A-B917-A00953392CB6}" srcOrd="0" destOrd="0" presId="urn:microsoft.com/office/officeart/2005/8/layout/hierarchy2"/>
    <dgm:cxn modelId="{A5721D8E-AF39-4D73-88C8-99E475C12D5E}" type="presOf" srcId="{322E54C5-064F-4EE6-89DC-0F10A139DC23}" destId="{729B5058-7F51-40EB-9ED9-48A9536ED443}" srcOrd="0" destOrd="0" presId="urn:microsoft.com/office/officeart/2005/8/layout/hierarchy2"/>
    <dgm:cxn modelId="{0A5F958F-F103-4346-9C41-58834A62E759}" type="presOf" srcId="{00E421BD-4A5F-400F-B967-D38FA5495CF5}" destId="{8A61AA09-D156-4A51-9B70-3DB146341D14}" srcOrd="0" destOrd="0" presId="urn:microsoft.com/office/officeart/2005/8/layout/hierarchy2"/>
    <dgm:cxn modelId="{0C9B1291-C86D-49A6-9CAE-15A46A5D1430}" srcId="{5AD880BF-9D11-494D-8E08-9987ABFF6DC9}" destId="{6FB6C887-089B-46B8-ABE0-6B9230245A9C}" srcOrd="1" destOrd="0" parTransId="{CE6E8580-DC28-4FC0-B183-94FE225B8818}" sibTransId="{F08595BC-702B-4094-A126-6C587E25F80C}"/>
    <dgm:cxn modelId="{21D74591-43DD-40F6-A3D0-34686CB23692}" type="presOf" srcId="{DAEEBF6A-1A0C-49B7-9ABD-A229A275B81B}" destId="{871DDE28-E284-4E45-B19B-43EF23182760}" srcOrd="0" destOrd="0" presId="urn:microsoft.com/office/officeart/2005/8/layout/hierarchy2"/>
    <dgm:cxn modelId="{989B9395-40E5-46CB-8432-B08F5F39A08D}" type="presOf" srcId="{95B39038-E8CD-4A70-839F-235B184D7F0E}" destId="{2DC28300-4AC0-4E79-A915-E36386FC579A}" srcOrd="0" destOrd="0" presId="urn:microsoft.com/office/officeart/2005/8/layout/hierarchy2"/>
    <dgm:cxn modelId="{2350EC98-B018-42B7-81FF-85C059D95C3B}" type="presOf" srcId="{2CFF38A8-DFBD-4F63-BCA4-33B4AAB5FA5C}" destId="{9594D20B-37D5-4147-AB2B-76A64008C1FE}" srcOrd="1" destOrd="0" presId="urn:microsoft.com/office/officeart/2005/8/layout/hierarchy2"/>
    <dgm:cxn modelId="{37994B99-0B39-46E4-86F6-375B7C835A9C}" srcId="{53C6C77E-F23F-416F-87B3-D247CC3D8B92}" destId="{8132950B-2B75-4AA1-92E1-3FAB134994CE}" srcOrd="1" destOrd="0" parTransId="{DF96D8D1-317B-423E-9071-C0138DAA1426}" sibTransId="{19B79444-E45A-4C63-A1D3-10E918F38763}"/>
    <dgm:cxn modelId="{59BD7B99-F051-4F1F-817E-FBEFDF9FE9D1}" type="presOf" srcId="{947AF5E0-F9E3-4556-9FD1-CE71904B35CD}" destId="{2C4A242C-1576-4403-A8D5-552C0102BF95}" srcOrd="0" destOrd="0" presId="urn:microsoft.com/office/officeart/2005/8/layout/hierarchy2"/>
    <dgm:cxn modelId="{2F1FD099-0E02-4558-ABAC-2B1EA750F12E}" type="presOf" srcId="{E29F4E30-049F-4800-95DD-D2B54291E2B0}" destId="{375337DD-4377-456F-BB88-5488148FAA59}" srcOrd="0" destOrd="0" presId="urn:microsoft.com/office/officeart/2005/8/layout/hierarchy2"/>
    <dgm:cxn modelId="{9586EE99-B8C2-4ABB-8E48-34BB391F72B7}" type="presOf" srcId="{48DAFFEE-B268-4DC0-9E96-1BA2FF3C8575}" destId="{56F6D1F1-C38B-4797-9B79-C9361BBD0148}" srcOrd="0" destOrd="0" presId="urn:microsoft.com/office/officeart/2005/8/layout/hierarchy2"/>
    <dgm:cxn modelId="{57AEC89A-B1AB-4010-91B9-A6C5940715F7}" type="presOf" srcId="{0880014E-766A-461B-B3A6-31D45E6AB643}" destId="{0CF60927-5891-4A03-B836-D6096D2C733C}" srcOrd="0" destOrd="0" presId="urn:microsoft.com/office/officeart/2005/8/layout/hierarchy2"/>
    <dgm:cxn modelId="{EF61439B-F364-4F76-AF11-426D4D1E4B2C}" srcId="{59759F23-B73E-4102-9B4D-1179CA5BCFFF}" destId="{13A4FF84-5955-4617-8D90-518B96F79AF5}" srcOrd="0" destOrd="0" parTransId="{1ACE6E93-A386-46C7-8573-2094985A49B8}" sibTransId="{79740409-9C8B-4029-B914-C6A233E2B411}"/>
    <dgm:cxn modelId="{7899C19C-2B58-45FA-9B92-24BA6F35AD21}" type="presOf" srcId="{3276763F-A253-44E8-9F42-AE169E7E7992}" destId="{27DB13C4-6CEC-4FA2-BAAF-91564048E8A4}" srcOrd="0" destOrd="0" presId="urn:microsoft.com/office/officeart/2005/8/layout/hierarchy2"/>
    <dgm:cxn modelId="{2B05049D-837A-4390-8436-ACA1D64E132D}" type="presOf" srcId="{2E5BB043-BC6B-425F-B31B-1AD0EF2B272E}" destId="{1899D947-242F-40BB-A33F-E547450D6AB3}" srcOrd="1" destOrd="0" presId="urn:microsoft.com/office/officeart/2005/8/layout/hierarchy2"/>
    <dgm:cxn modelId="{C2510FA0-9635-4CE5-901D-1A5745FDC5A2}" type="presOf" srcId="{2CFF38A8-DFBD-4F63-BCA4-33B4AAB5FA5C}" destId="{CDED79A8-79DC-4705-A9C8-DE0C606D1641}" srcOrd="0" destOrd="0" presId="urn:microsoft.com/office/officeart/2005/8/layout/hierarchy2"/>
    <dgm:cxn modelId="{63F59CA0-0939-419B-8859-E50EE8BF45FB}" type="presOf" srcId="{4FAA63A4-DD2D-4760-90F5-9D4DF6E1630B}" destId="{2BFA23B7-87D5-4478-86E3-EA1E42B9B83C}" srcOrd="0" destOrd="0" presId="urn:microsoft.com/office/officeart/2005/8/layout/hierarchy2"/>
    <dgm:cxn modelId="{B97919A2-9DFE-4770-AC45-7367BC4B211F}" srcId="{E91D6FE9-4030-4057-9BA5-8B3867E96D39}" destId="{73F3929F-91BE-4F71-9CF5-6EA08101500B}" srcOrd="1" destOrd="0" parTransId="{8F36457C-8BF9-4A97-A77E-623A79863BC8}" sibTransId="{9E31CDF2-492E-484D-A7A6-87FC56276DA2}"/>
    <dgm:cxn modelId="{5D0B42A3-744F-4AF4-8860-A00D9529D935}" srcId="{41107DF7-0719-4AF9-BA6E-CC733E63BF28}" destId="{2D853708-788A-4575-8B81-96CC3C0E8D7E}" srcOrd="0" destOrd="0" parTransId="{FAFBE76F-1068-4170-B2A6-17E3488C65A7}" sibTransId="{8D03FD21-D21D-46FB-997C-E1E860001417}"/>
    <dgm:cxn modelId="{7AF131A5-DEBC-4B7E-900E-860EEA7C747E}" srcId="{41107DF7-0719-4AF9-BA6E-CC733E63BF28}" destId="{3AFC0DE5-521E-481C-9BCE-70F6987269CC}" srcOrd="1" destOrd="0" parTransId="{A0392CB3-E530-4043-B65A-AE775FD3E0A7}" sibTransId="{5F485F32-F320-4E32-AAE2-ADAB29DAC947}"/>
    <dgm:cxn modelId="{4B6C12AA-7987-4A5D-9F46-35AC8C1E44C6}" type="presOf" srcId="{D78F4B8F-CFEA-49C9-AF38-A456CA3EEBFC}" destId="{3A0FACC9-C054-4F70-950A-7D2F8388BD10}" srcOrd="0" destOrd="0" presId="urn:microsoft.com/office/officeart/2005/8/layout/hierarchy2"/>
    <dgm:cxn modelId="{0E830BAD-317D-4810-B09E-14FB6C084A05}" srcId="{2524B2D1-DFE9-4DEB-8343-60CE6BC1D277}" destId="{A6CEF7DD-8248-455C-A192-8083509BB2C7}" srcOrd="1" destOrd="0" parTransId="{B658F85D-AD3B-4951-A71E-89BB950CA910}" sibTransId="{AF8E3E13-781B-422A-97AD-0CA7DB89A3E3}"/>
    <dgm:cxn modelId="{32DA22AD-CB7F-4D08-948B-A723498C585C}" type="presOf" srcId="{4B3DF9AE-2B9F-48BA-B69F-7DAA13AE19AE}" destId="{501DAF1F-14E9-48A4-86E7-D62B8094F3C0}" srcOrd="0" destOrd="0" presId="urn:microsoft.com/office/officeart/2005/8/layout/hierarchy2"/>
    <dgm:cxn modelId="{53E89DAD-F8CD-49B6-8D82-52ECB29BA3C6}" type="presOf" srcId="{DAAB4381-3C43-44D4-9014-03C54D15704C}" destId="{BA1012A9-8C01-46CA-9209-D7832DD6952D}" srcOrd="0" destOrd="0" presId="urn:microsoft.com/office/officeart/2005/8/layout/hierarchy2"/>
    <dgm:cxn modelId="{8014FBAD-C248-4ACF-B881-F733D8BB08F9}" srcId="{1D45D5BB-C0B5-4200-9BD9-C0D89287DE00}" destId="{7C2406D6-E9B3-44B4-B0CD-5AEFB77DAAB8}" srcOrd="0" destOrd="0" parTransId="{2E972EEC-0BD0-49FD-BD0A-AF90706A7C2A}" sibTransId="{731D85E2-ED2D-4FFD-B5C6-DCFFB4ADCEE1}"/>
    <dgm:cxn modelId="{E85C10AE-374E-4DE6-B5F9-61F13C259DCF}" type="presOf" srcId="{FAFBE76F-1068-4170-B2A6-17E3488C65A7}" destId="{0B6FF0FA-A25A-4248-A70E-4A93E34CD8C2}" srcOrd="1" destOrd="0" presId="urn:microsoft.com/office/officeart/2005/8/layout/hierarchy2"/>
    <dgm:cxn modelId="{18D250AF-DF80-441F-B71B-59DB3EA9A6B8}" type="presOf" srcId="{168B85F2-5BD5-4420-91FC-9A1CECDD77BC}" destId="{EFFFE82E-70D8-4E33-96DE-87B15D54B902}" srcOrd="1" destOrd="0" presId="urn:microsoft.com/office/officeart/2005/8/layout/hierarchy2"/>
    <dgm:cxn modelId="{C62E9DAF-C66A-4B3D-89A4-31246F13614B}" type="presOf" srcId="{3249609A-2CAE-4156-A6F6-B773761A12BE}" destId="{11A1D904-A59D-4898-881C-290DBABAB58E}" srcOrd="0" destOrd="0" presId="urn:microsoft.com/office/officeart/2005/8/layout/hierarchy2"/>
    <dgm:cxn modelId="{D4ADB9B0-4903-42C1-B4DF-4B9B9B23E33D}" srcId="{16B92FBE-B1DB-45FC-9D1F-B1674E192043}" destId="{41107DF7-0719-4AF9-BA6E-CC733E63BF28}" srcOrd="1" destOrd="0" parTransId="{8EA647DB-3A74-486F-B9E2-7CC41C13DA30}" sibTransId="{29739235-2F40-45F4-A499-F4F46D5B43B8}"/>
    <dgm:cxn modelId="{65070EB1-F566-48BB-9F2D-8669ED313B83}" type="presOf" srcId="{00E421BD-4A5F-400F-B967-D38FA5495CF5}" destId="{7C8ADE71-1B1E-47A0-B816-E782C133B427}" srcOrd="1" destOrd="0" presId="urn:microsoft.com/office/officeart/2005/8/layout/hierarchy2"/>
    <dgm:cxn modelId="{71E52CB1-3458-4116-BB4D-9CC32BEDF5C2}" srcId="{6FB6C887-089B-46B8-ABE0-6B9230245A9C}" destId="{ECE1FE45-D699-4D07-AD7C-32917DC140B3}" srcOrd="1" destOrd="0" parTransId="{34BAD4DF-F883-4E17-B72D-9E00C1E4CF4F}" sibTransId="{D0C4B718-8F8F-4D60-A526-4EB24C966CE1}"/>
    <dgm:cxn modelId="{639D44B4-AFF8-45E4-9591-87F790E000DB}" srcId="{EB216FC3-0B82-488C-84DC-F27C3DEAD5FF}" destId="{5A8D8412-CA42-44FB-899B-02CDDD1C1461}" srcOrd="1" destOrd="0" parTransId="{FD00F37A-B0E5-40A1-B9E5-AB4BFC575753}" sibTransId="{3049BE50-BFED-4B4E-93EB-B2D08795B8A1}"/>
    <dgm:cxn modelId="{19ECF1B4-B8BA-40A3-9A1A-896503FBBEDA}" srcId="{E42A0411-702A-471F-9F75-977EE668A9BE}" destId="{0BCC45FA-E8CC-4E96-8A87-266F5FF88A5F}" srcOrd="1" destOrd="0" parTransId="{947AF5E0-F9E3-4556-9FD1-CE71904B35CD}" sibTransId="{98741683-9104-40B3-ADB9-C466388029A8}"/>
    <dgm:cxn modelId="{0FDFEAB5-402C-4658-90C7-F453540AD3E1}" type="presOf" srcId="{5802B92A-61B5-4ECA-858C-3F3D14D6BA2C}" destId="{99270028-9A81-42CB-8C10-67FE0E3F7BF8}" srcOrd="0" destOrd="0" presId="urn:microsoft.com/office/officeart/2005/8/layout/hierarchy2"/>
    <dgm:cxn modelId="{A4E380B7-051F-49F7-ACA0-BD06089510C8}" srcId="{BA80A1AF-10E5-470D-88BE-C88764A5A267}" destId="{48DAFFEE-B268-4DC0-9E96-1BA2FF3C8575}" srcOrd="1" destOrd="0" parTransId="{336F5A71-5B8F-4B2C-AB6C-9C2AE48E2837}" sibTransId="{44BB0063-BC4B-46B7-88B2-2D88692CE867}"/>
    <dgm:cxn modelId="{30BFC5B7-F4F4-4F42-9490-D8E75925677C}" srcId="{2524B2D1-DFE9-4DEB-8343-60CE6BC1D277}" destId="{E5C8EE0C-ECE1-4DB8-BCAB-DBA26184DFC8}" srcOrd="0" destOrd="0" parTransId="{2FA3A117-1D10-4C1A-B1D9-40E43439513B}" sibTransId="{F6BCF85C-12E4-4B4B-B4FC-40A4C6084484}"/>
    <dgm:cxn modelId="{DE86D7B8-B047-4E8B-83BA-7542AA1CAF87}" type="presOf" srcId="{94829C4E-3953-43BB-933D-6BDB42E3FB1E}" destId="{21635D18-C9E9-43C3-ADE1-82742519968C}" srcOrd="1" destOrd="0" presId="urn:microsoft.com/office/officeart/2005/8/layout/hierarchy2"/>
    <dgm:cxn modelId="{A67006B9-A17B-4FAE-B48D-FC54E208214F}" type="presOf" srcId="{53C6C77E-F23F-416F-87B3-D247CC3D8B92}" destId="{6D2B3875-68CE-47E6-A5E2-9EC323C5F79F}" srcOrd="0" destOrd="0" presId="urn:microsoft.com/office/officeart/2005/8/layout/hierarchy2"/>
    <dgm:cxn modelId="{E7FF48B9-4496-491C-BFB6-2FD7342EC461}" type="presOf" srcId="{E91D6FE9-4030-4057-9BA5-8B3867E96D39}" destId="{4285EC22-251E-4100-928D-C7DD5D1D0801}" srcOrd="0" destOrd="0" presId="urn:microsoft.com/office/officeart/2005/8/layout/hierarchy2"/>
    <dgm:cxn modelId="{0D5355BA-5CE3-4EA9-A80C-C36BAB2BD096}" type="presOf" srcId="{BA80A1AF-10E5-470D-88BE-C88764A5A267}" destId="{108A8DFB-ABED-48A9-A30A-38445CEDE2D0}" srcOrd="0" destOrd="0" presId="urn:microsoft.com/office/officeart/2005/8/layout/hierarchy2"/>
    <dgm:cxn modelId="{DB57E9BA-2559-440E-9DDA-53A16FB339E6}" type="presOf" srcId="{0174A99D-E372-4B60-AD0E-01B79680AB9C}" destId="{1F72E382-834D-4CBA-B3F6-BEF91C4D1B01}" srcOrd="1" destOrd="0" presId="urn:microsoft.com/office/officeart/2005/8/layout/hierarchy2"/>
    <dgm:cxn modelId="{CEDD09BB-1194-43A5-A6DC-4837EA2592FB}" type="presOf" srcId="{2E972EEC-0BD0-49FD-BD0A-AF90706A7C2A}" destId="{7F0EBDE9-51A7-434B-8ACC-B3BB266E4433}" srcOrd="0" destOrd="0" presId="urn:microsoft.com/office/officeart/2005/8/layout/hierarchy2"/>
    <dgm:cxn modelId="{1DC579BC-B043-430B-9E63-955D64C1FABD}" srcId="{D78F4B8F-CFEA-49C9-AF38-A456CA3EEBFC}" destId="{53C6C77E-F23F-416F-87B3-D247CC3D8B92}" srcOrd="0" destOrd="0" parTransId="{D2C71C0E-B631-4E4E-AAE9-D3EFF22747B2}" sibTransId="{8F00B944-A601-4BD1-8995-63E6DAD54BA3}"/>
    <dgm:cxn modelId="{D6DE76BD-7A36-4610-B529-21A46C829C16}" type="presOf" srcId="{2465639D-DDBE-4780-9905-DFE628A28CD2}" destId="{9CD10A6D-12AB-4099-8111-13CFE3C72E99}" srcOrd="0" destOrd="0" presId="urn:microsoft.com/office/officeart/2005/8/layout/hierarchy2"/>
    <dgm:cxn modelId="{4D4D93BD-1AB3-4D86-A2D8-7ED1DC9C7D01}" srcId="{13A4FF84-5955-4617-8D90-518B96F79AF5}" destId="{24E4298F-F12A-45D8-A0CF-643795DF5056}" srcOrd="1" destOrd="0" parTransId="{3276763F-A253-44E8-9F42-AE169E7E7992}" sibTransId="{3BD1BF05-1B99-46D9-98B6-2AA34E257516}"/>
    <dgm:cxn modelId="{EC8784BE-21B5-4514-B6F1-F7DB1D32A7BC}" srcId="{F4CAD9A0-A783-48E5-B8EF-669B60F02CCB}" destId="{7D79D8BC-4F1A-43CA-BD9B-7DE326722E2F}" srcOrd="0" destOrd="0" parTransId="{D8F921C9-3CE9-49C8-BDD4-791954FF7A8F}" sibTransId="{EA6FD8C3-9AEA-4367-86A1-2D830CF4C3E9}"/>
    <dgm:cxn modelId="{505195BE-5204-40BA-8EFF-5B99301392E0}" type="presOf" srcId="{2D853708-788A-4575-8B81-96CC3C0E8D7E}" destId="{4A8B754E-9C7D-45F0-8B13-876653826566}" srcOrd="0" destOrd="0" presId="urn:microsoft.com/office/officeart/2005/8/layout/hierarchy2"/>
    <dgm:cxn modelId="{516BE1BE-20E0-4377-BBA0-677D73ABFB7C}" srcId="{4EE62D5B-60AA-4C38-AF68-146C048C0B28}" destId="{A7B4434C-125E-4953-A830-34DC817CB0B5}" srcOrd="1" destOrd="0" parTransId="{391FB204-5F28-4C4E-8077-02090849CA58}" sibTransId="{72A1D4BA-105B-4531-99E4-BF6CB016BDE7}"/>
    <dgm:cxn modelId="{8FEA4AC1-3000-4167-B9DD-9974C11A2AE6}" srcId="{26359102-1B25-42C5-8C5D-FF97D2399FD3}" destId="{BA2FE9FB-E9D1-4DFA-A67B-DA258BA97613}" srcOrd="0" destOrd="0" parTransId="{63C57553-E22F-4893-925E-4BCDC5573D96}" sibTransId="{4AE5746C-3D37-4268-B0C0-FFF9EAB83BD2}"/>
    <dgm:cxn modelId="{8BE176C2-20DA-460C-8302-7BE3A86409C5}" type="presOf" srcId="{FA06490E-4264-4A5B-AC53-3E7DE9CC7FDE}" destId="{D5ABF383-585C-4F93-98FF-6EA3D5AD0C97}" srcOrd="0" destOrd="0" presId="urn:microsoft.com/office/officeart/2005/8/layout/hierarchy2"/>
    <dgm:cxn modelId="{218918C4-E609-42B1-AFAE-50D1B4B111BC}" srcId="{2D853708-788A-4575-8B81-96CC3C0E8D7E}" destId="{AB977879-852C-497E-8ACE-D3352DA3B831}" srcOrd="1" destOrd="0" parTransId="{D84308BB-7F0E-4018-B074-67C279E2A61C}" sibTransId="{F0809043-CAE4-4C1D-8EA5-B4064BD3C51B}"/>
    <dgm:cxn modelId="{0D40FAC4-8E5F-4B96-BB9A-256A5F4968B7}" type="presOf" srcId="{AA6685D1-F010-405F-ACA6-3DFE08BDFC3F}" destId="{8FBB5C68-5665-48F0-8DED-FA4EF30E9DCA}" srcOrd="1" destOrd="0" presId="urn:microsoft.com/office/officeart/2005/8/layout/hierarchy2"/>
    <dgm:cxn modelId="{6803DAC5-4EA2-4DE7-A576-EB3F20F4F865}" type="presOf" srcId="{A7B4434C-125E-4953-A830-34DC817CB0B5}" destId="{434873E4-F07F-4D0E-9795-652FCB529142}" srcOrd="0" destOrd="0" presId="urn:microsoft.com/office/officeart/2005/8/layout/hierarchy2"/>
    <dgm:cxn modelId="{43FF1EC6-1FAF-4D1E-B731-50933892D5E0}" type="presOf" srcId="{AB4578A7-F7C8-4BD9-850B-EEF53C43816F}" destId="{031773B0-5CBA-4FDA-8910-0C9BD1E518C4}" srcOrd="1" destOrd="0" presId="urn:microsoft.com/office/officeart/2005/8/layout/hierarchy2"/>
    <dgm:cxn modelId="{943BFBC6-483B-46A4-9DBB-86700F43B436}" type="presOf" srcId="{1D45D5BB-C0B5-4200-9BD9-C0D89287DE00}" destId="{6D46F764-5E21-4C32-9221-C7CCA8E91BD9}" srcOrd="0" destOrd="0" presId="urn:microsoft.com/office/officeart/2005/8/layout/hierarchy2"/>
    <dgm:cxn modelId="{59F22EC7-06D0-4E37-94DA-903409FAC8D7}" type="presOf" srcId="{390BC482-E971-4A3A-89C3-57733240F969}" destId="{689643DC-1F0C-4C96-8B70-21DDC49B3481}" srcOrd="0" destOrd="0" presId="urn:microsoft.com/office/officeart/2005/8/layout/hierarchy2"/>
    <dgm:cxn modelId="{375CB2C7-9DB6-4FE0-9982-8B91F165F56E}" type="presOf" srcId="{2E972EEC-0BD0-49FD-BD0A-AF90706A7C2A}" destId="{C8CE3E36-E8B7-4317-B6B9-56F66D03B371}" srcOrd="1" destOrd="0" presId="urn:microsoft.com/office/officeart/2005/8/layout/hierarchy2"/>
    <dgm:cxn modelId="{88F10AC8-F8A8-493F-AA56-A26418321DD1}" type="presOf" srcId="{D84308BB-7F0E-4018-B074-67C279E2A61C}" destId="{805F977B-F7A1-47E4-AF4E-F394C3821DDE}" srcOrd="0" destOrd="0" presId="urn:microsoft.com/office/officeart/2005/8/layout/hierarchy2"/>
    <dgm:cxn modelId="{293CF1C9-6A12-4C86-8332-805851ED057E}" type="presOf" srcId="{7C2406D6-E9B3-44B4-B0CD-5AEFB77DAAB8}" destId="{E2FED146-466E-4738-94D4-9116E73BC23A}" srcOrd="0" destOrd="0" presId="urn:microsoft.com/office/officeart/2005/8/layout/hierarchy2"/>
    <dgm:cxn modelId="{255618CA-05A6-40BD-B248-C8FBEC1A283F}" type="presOf" srcId="{1ACE6E93-A386-46C7-8573-2094985A49B8}" destId="{96CA9FDF-B113-4DB7-A0C9-96F97278057C}" srcOrd="0" destOrd="0" presId="urn:microsoft.com/office/officeart/2005/8/layout/hierarchy2"/>
    <dgm:cxn modelId="{58F57BCA-37BB-4AC9-8B55-6C6951A9BC00}" type="presOf" srcId="{1F5E5C76-45C3-4F9E-9612-58CC3ED5EA90}" destId="{801886B4-FC09-4C4A-A482-171BFEC8D53D}" srcOrd="1" destOrd="0" presId="urn:microsoft.com/office/officeart/2005/8/layout/hierarchy2"/>
    <dgm:cxn modelId="{8C67D0CD-3A3F-482F-B13C-409F72B7BB3C}" type="presOf" srcId="{302B9378-518A-4533-A4AB-229CB746E734}" destId="{24DF09EA-0956-485A-97A3-277DBBEEE39A}" srcOrd="0" destOrd="0" presId="urn:microsoft.com/office/officeart/2005/8/layout/hierarchy2"/>
    <dgm:cxn modelId="{F53360CF-A963-4103-9D4F-EFE7849C57D4}" srcId="{D78F4B8F-CFEA-49C9-AF38-A456CA3EEBFC}" destId="{2524B2D1-DFE9-4DEB-8343-60CE6BC1D277}" srcOrd="1" destOrd="0" parTransId="{3249609A-2CAE-4156-A6F6-B773761A12BE}" sibTransId="{E2B7FE61-31B0-4775-95CC-D42D634A4933}"/>
    <dgm:cxn modelId="{A388A1D2-0A4D-443A-A323-9A69EAB9DF3E}" type="presOf" srcId="{B119B9F4-65DC-4214-B64B-85727F40FFF7}" destId="{20F63FF0-A91B-440D-93D5-E80AB8554867}" srcOrd="0" destOrd="0" presId="urn:microsoft.com/office/officeart/2005/8/layout/hierarchy2"/>
    <dgm:cxn modelId="{6E4A98D3-7506-4F0A-918B-E6775791FEE8}" type="presOf" srcId="{90CDA94F-EDE4-486C-BB51-AE268DB225CC}" destId="{EB95EE3A-461F-4352-B6E3-A97E5E987DBF}" srcOrd="0" destOrd="0" presId="urn:microsoft.com/office/officeart/2005/8/layout/hierarchy2"/>
    <dgm:cxn modelId="{4C5E1ED5-CA04-48BD-AA6A-FDED97D8360C}" type="presOf" srcId="{1F5E5C76-45C3-4F9E-9612-58CC3ED5EA90}" destId="{BA695313-BCFB-459B-9633-8BD4957805B4}" srcOrd="0" destOrd="0" presId="urn:microsoft.com/office/officeart/2005/8/layout/hierarchy2"/>
    <dgm:cxn modelId="{A9E641D5-C096-4CAA-AC9A-42CEEEFE4695}" type="presOf" srcId="{26359102-1B25-42C5-8C5D-FF97D2399FD3}" destId="{C69F72C2-7CFE-490F-853F-B41E16195FD9}" srcOrd="0" destOrd="0" presId="urn:microsoft.com/office/officeart/2005/8/layout/hierarchy2"/>
    <dgm:cxn modelId="{053F57D5-ADF3-43AB-A0CE-14F316D540AE}" type="presOf" srcId="{2E26ADCF-CD47-42EA-AF54-4555B17CFF9E}" destId="{18D5316A-C46D-445D-885D-5E9C11DA08B7}" srcOrd="0" destOrd="0" presId="urn:microsoft.com/office/officeart/2005/8/layout/hierarchy2"/>
    <dgm:cxn modelId="{20633FD6-5200-4542-BBF2-0504C57E74D8}" type="presOf" srcId="{59F9676D-AF77-4928-A469-E1843D15619A}" destId="{4159CFA3-9775-4B45-ADC6-09EEAC5FC92E}" srcOrd="0" destOrd="0" presId="urn:microsoft.com/office/officeart/2005/8/layout/hierarchy2"/>
    <dgm:cxn modelId="{866A09D8-34D4-43AF-89D2-9FA1CE04F6B2}" type="presOf" srcId="{AA6685D1-F010-405F-ACA6-3DFE08BDFC3F}" destId="{0F7863B6-9AC3-4F3D-86E9-BDD780BF7407}" srcOrd="0" destOrd="0" presId="urn:microsoft.com/office/officeart/2005/8/layout/hierarchy2"/>
    <dgm:cxn modelId="{89DC29DA-6AFC-4220-8798-BDDA01D238E2}" srcId="{6FB6C887-089B-46B8-ABE0-6B9230245A9C}" destId="{3E7BC509-BFC9-435C-86F6-4E1D87E4493B}" srcOrd="0" destOrd="0" parTransId="{5802B92A-61B5-4ECA-858C-3F3D14D6BA2C}" sibTransId="{821BE8D4-FC19-4F9B-AF42-DCEA94BAE3AF}"/>
    <dgm:cxn modelId="{7CD7CFDA-E83C-424F-8FB3-388F2E51C5B0}" type="presOf" srcId="{D2C71C0E-B631-4E4E-AAE9-D3EFF22747B2}" destId="{47CB40FE-75FD-4E2D-B1E8-151E8F8A56D7}" srcOrd="0" destOrd="0" presId="urn:microsoft.com/office/officeart/2005/8/layout/hierarchy2"/>
    <dgm:cxn modelId="{3C51F2DA-EABE-439F-BF82-7EB2B0E09F3F}" type="presOf" srcId="{BDF637B4-01B0-4D2C-B79A-91204F1F61EA}" destId="{95263409-FD11-44E7-865C-137EE8AE7009}" srcOrd="0" destOrd="0" presId="urn:microsoft.com/office/officeart/2005/8/layout/hierarchy2"/>
    <dgm:cxn modelId="{D6A7F7DB-4B17-44A5-804F-2D527649B2A6}" srcId="{AB977879-852C-497E-8ACE-D3352DA3B831}" destId="{8B3718E4-F80D-437E-84D7-B22D56537A1B}" srcOrd="0" destOrd="0" parTransId="{B119B9F4-65DC-4214-B64B-85727F40FFF7}" sibTransId="{0BF48ED5-7757-426C-9C5A-1092D1C3FAF5}"/>
    <dgm:cxn modelId="{CCD34BDF-552D-4650-A081-6D024C51212D}" type="presOf" srcId="{2FA3A117-1D10-4C1A-B1D9-40E43439513B}" destId="{269FFCF8-25CF-4291-AFE1-7BF56C9242D4}" srcOrd="0" destOrd="0" presId="urn:microsoft.com/office/officeart/2005/8/layout/hierarchy2"/>
    <dgm:cxn modelId="{E445A4DF-1425-4667-A306-D0CE1751409F}" type="presOf" srcId="{2E26ADCF-CD47-42EA-AF54-4555B17CFF9E}" destId="{3AFFB39B-7D0E-4796-8127-D9822C242F82}" srcOrd="1" destOrd="0" presId="urn:microsoft.com/office/officeart/2005/8/layout/hierarchy2"/>
    <dgm:cxn modelId="{21AEBCDF-8AC1-4CA0-8B06-BD2119FF592F}" type="presOf" srcId="{121ADCB5-AD6C-44E7-963A-27E70FF14435}" destId="{F902EF6C-4AC2-41AD-A5B9-BDC686470AC4}" srcOrd="1" destOrd="0" presId="urn:microsoft.com/office/officeart/2005/8/layout/hierarchy2"/>
    <dgm:cxn modelId="{B73162E0-B33F-44BF-84C9-090F49596E73}" type="presOf" srcId="{2E5BB043-BC6B-425F-B31B-1AD0EF2B272E}" destId="{FDF1709D-8343-4935-B237-7E2877D16A9D}" srcOrd="0" destOrd="0" presId="urn:microsoft.com/office/officeart/2005/8/layout/hierarchy2"/>
    <dgm:cxn modelId="{2EB535E1-EB8D-4E97-998B-8F8C040DB76B}" type="presOf" srcId="{38F6D37E-F30B-4314-A40B-C24DDAC3F022}" destId="{0BFB2754-3146-42CD-BE37-874BA078CDD9}" srcOrd="0" destOrd="0" presId="urn:microsoft.com/office/officeart/2005/8/layout/hierarchy2"/>
    <dgm:cxn modelId="{5D39E4E2-8E4B-47F0-902C-85550914D0AD}" type="presOf" srcId="{3AFC0DE5-521E-481C-9BCE-70F6987269CC}" destId="{06F8F8E7-EFB4-4362-8902-A57FE93E6510}" srcOrd="0" destOrd="0" presId="urn:microsoft.com/office/officeart/2005/8/layout/hierarchy2"/>
    <dgm:cxn modelId="{861761E5-EA6D-4FAA-A6D3-E6F0FE8A97DC}" type="presOf" srcId="{63C57553-E22F-4893-925E-4BCDC5573D96}" destId="{BA27792E-5215-472F-97E5-B2408AAA0097}" srcOrd="1" destOrd="0" presId="urn:microsoft.com/office/officeart/2005/8/layout/hierarchy2"/>
    <dgm:cxn modelId="{D60350E5-F0E7-4164-A10C-CCA41DDA1E22}" type="presOf" srcId="{0D2DF5FF-C995-471D-8F8E-84FB0930C8FA}" destId="{8EAB1D5F-8248-48A3-AF70-35706C2C6A39}" srcOrd="0" destOrd="0" presId="urn:microsoft.com/office/officeart/2005/8/layout/hierarchy2"/>
    <dgm:cxn modelId="{3EF0DDE5-77B9-468E-8566-687855E8A7B1}" srcId="{0D2DF5FF-C995-471D-8F8E-84FB0930C8FA}" destId="{26359102-1B25-42C5-8C5D-FF97D2399FD3}" srcOrd="1" destOrd="0" parTransId="{F95DA0E7-E259-45E1-AEC2-E767BBF014BD}" sibTransId="{1C7EA1FF-E0FB-4358-A678-EBE76DE519AE}"/>
    <dgm:cxn modelId="{46961EE6-1BC1-4083-9EF0-00736C0632D5}" type="presOf" srcId="{5693CF0B-4E01-47AC-B066-DD4707A75F15}" destId="{DDEA2E33-0389-405C-A7A0-C84315A5EF11}" srcOrd="0" destOrd="0" presId="urn:microsoft.com/office/officeart/2005/8/layout/hierarchy2"/>
    <dgm:cxn modelId="{FA1540E7-B0BD-4EBC-B473-F8921689C58B}" type="presOf" srcId="{055CD86D-6EDF-4D38-8947-E64B4CCAE4C4}" destId="{4E868097-0A43-4F71-9D9A-ED3C5FB7D32C}" srcOrd="0" destOrd="0" presId="urn:microsoft.com/office/officeart/2005/8/layout/hierarchy2"/>
    <dgm:cxn modelId="{81BECBE7-47CC-4CCD-991E-0240165CA397}" srcId="{F4CAD9A0-A783-48E5-B8EF-669B60F02CCB}" destId="{D9C40226-BC20-4485-8DDE-52B7D9FD0AEA}" srcOrd="1" destOrd="0" parTransId="{4B3DF9AE-2B9F-48BA-B69F-7DAA13AE19AE}" sibTransId="{8812C8DA-E709-4852-8263-10776F6697D0}"/>
    <dgm:cxn modelId="{D97227E8-E2F1-4977-BF9A-60C67CCEE380}" type="presOf" srcId="{F4CAD9A0-A783-48E5-B8EF-669B60F02CCB}" destId="{5A9C29E6-B2F7-4DF3-9027-6118475F1CD7}" srcOrd="0" destOrd="0" presId="urn:microsoft.com/office/officeart/2005/8/layout/hierarchy2"/>
    <dgm:cxn modelId="{0EEE90E8-032D-4F3D-9EF2-BCA742D6C488}" srcId="{BDF637B4-01B0-4D2C-B79A-91204F1F61EA}" destId="{F2A0AEB6-54EC-4928-8B26-1EBCD260355E}" srcOrd="0" destOrd="0" parTransId="{055CD86D-6EDF-4D38-8947-E64B4CCAE4C4}" sibTransId="{D0815387-0F4A-4497-9A24-ED4AEF8F2E90}"/>
    <dgm:cxn modelId="{4D5A07E9-9E5A-4E87-9911-99A0EE94F948}" type="presOf" srcId="{1CA22859-1463-41EA-A331-327A8EA5D4F4}" destId="{16C22E92-9CAC-4F38-A1BF-E535896475DA}" srcOrd="1" destOrd="0" presId="urn:microsoft.com/office/officeart/2005/8/layout/hierarchy2"/>
    <dgm:cxn modelId="{A57977EA-E551-4211-BF2B-3AB743F14C8A}" srcId="{3F065431-F434-4022-94D0-6A927A532BA3}" destId="{F4CAD9A0-A783-48E5-B8EF-669B60F02CCB}" srcOrd="1" destOrd="0" parTransId="{FA06490E-4264-4A5B-AC53-3E7DE9CC7FDE}" sibTransId="{ED959BF2-340F-490E-9849-3F749748E5C1}"/>
    <dgm:cxn modelId="{A3F80AEB-017E-4546-A713-31071B60FB38}" type="presOf" srcId="{391FB204-5F28-4C4E-8077-02090849CA58}" destId="{76CE7905-5B51-4E0F-9686-56EB27F446A1}" srcOrd="1" destOrd="0" presId="urn:microsoft.com/office/officeart/2005/8/layout/hierarchy2"/>
    <dgm:cxn modelId="{91A21CED-C049-4E1E-87E7-7168375BE679}" srcId="{90CDA94F-EDE4-486C-BB51-AE268DB225CC}" destId="{9E69EAD7-6FB6-4337-9D58-2A386F2239A3}" srcOrd="0" destOrd="0" parTransId="{DAAB4381-3C43-44D4-9014-03C54D15704C}" sibTransId="{2CE7424E-0219-4D3B-864D-E6E61632C9E2}"/>
    <dgm:cxn modelId="{F7FAC5ED-4F7C-4ECF-BC5C-A4063EBF57A3}" srcId="{E42A0411-702A-471F-9F75-977EE668A9BE}" destId="{302B9378-518A-4533-A4AB-229CB746E734}" srcOrd="0" destOrd="0" parTransId="{AB4578A7-F7C8-4BD9-850B-EEF53C43816F}" sibTransId="{6722995C-15A4-412C-B629-4F4794C27DE7}"/>
    <dgm:cxn modelId="{CFF915EE-7D5D-46F6-B8F5-87E7CB818D05}" type="presOf" srcId="{1A448C79-D4E2-4C1B-9ED6-0B9E3E3C7DFC}" destId="{69EBE565-BB1B-433F-8F52-FA3A69908DE6}" srcOrd="0" destOrd="0" presId="urn:microsoft.com/office/officeart/2005/8/layout/hierarchy2"/>
    <dgm:cxn modelId="{860A93EE-AFB4-413D-8771-5B116CFE2646}" type="presOf" srcId="{1ACE6E93-A386-46C7-8573-2094985A49B8}" destId="{DB889BDA-821A-4067-A265-DEA7787FB70F}" srcOrd="1" destOrd="0" presId="urn:microsoft.com/office/officeart/2005/8/layout/hierarchy2"/>
    <dgm:cxn modelId="{3C90E2F0-495E-47AD-9CBC-9CB2E976196F}" type="presOf" srcId="{0174A99D-E372-4B60-AD0E-01B79680AB9C}" destId="{77996B4E-E589-490C-873B-D60A78E80933}" srcOrd="0" destOrd="0" presId="urn:microsoft.com/office/officeart/2005/8/layout/hierarchy2"/>
    <dgm:cxn modelId="{5A16DBF1-6179-4AFF-A7A9-70BF707C3B3D}" type="presOf" srcId="{2B106A74-9EB9-46A3-99A3-44C2C413BD44}" destId="{66B9675B-614E-4B62-827F-C2ACD5A55F8E}" srcOrd="0" destOrd="0" presId="urn:microsoft.com/office/officeart/2005/8/layout/hierarchy2"/>
    <dgm:cxn modelId="{4A987FF2-E75D-42ED-8E17-9C2067317D89}" type="presOf" srcId="{FCB3930C-27CE-4710-9239-41111BDBBEA9}" destId="{221BF104-1545-4E8D-B373-A16000CE4259}" srcOrd="0" destOrd="0" presId="urn:microsoft.com/office/officeart/2005/8/layout/hierarchy2"/>
    <dgm:cxn modelId="{B2C1FDF2-EFFB-4B46-BB86-56C7F3FC9983}" type="presOf" srcId="{41107DF7-0719-4AF9-BA6E-CC733E63BF28}" destId="{CE57D2CE-202C-4F2F-9E2C-8BFBCAF283B2}" srcOrd="0" destOrd="0" presId="urn:microsoft.com/office/officeart/2005/8/layout/hierarchy2"/>
    <dgm:cxn modelId="{2BC6BCF3-D6C5-4D46-88B1-3C72459B3AB9}" type="presOf" srcId="{F5E69962-4730-44A2-9A8A-B18F2E249EBB}" destId="{BC21D3B6-AC88-4780-8CA2-7FB0B5654FEB}" srcOrd="1" destOrd="0" presId="urn:microsoft.com/office/officeart/2005/8/layout/hierarchy2"/>
    <dgm:cxn modelId="{59CA16F4-97AE-4711-BF88-5D3E25637076}" type="presOf" srcId="{E1B293CD-5E26-4E4C-ABDD-A910995B480C}" destId="{010860F7-B8B4-4ECB-862E-6169E7F46E08}" srcOrd="0" destOrd="0" presId="urn:microsoft.com/office/officeart/2005/8/layout/hierarchy2"/>
    <dgm:cxn modelId="{CAE726F4-A74C-45DE-B807-4C7DCB6EAD2D}" type="presOf" srcId="{63C57553-E22F-4893-925E-4BCDC5573D96}" destId="{3F9F12AE-E176-4A7C-B5E6-6540AEAAB5A4}" srcOrd="0" destOrd="0" presId="urn:microsoft.com/office/officeart/2005/8/layout/hierarchy2"/>
    <dgm:cxn modelId="{A81EC2F8-78D9-4343-BADA-CA0DB9C152B2}" type="presOf" srcId="{26F6641C-0822-4FB8-88AB-F7F181C26D95}" destId="{129A1664-0511-46C7-8713-5693DF116394}" srcOrd="0" destOrd="0" presId="urn:microsoft.com/office/officeart/2005/8/layout/hierarchy2"/>
    <dgm:cxn modelId="{BA3853FA-78A1-473F-9D43-0F62184A15D6}" type="presOf" srcId="{0A87199D-622C-4768-A890-6CAABDB473ED}" destId="{E7852342-4FE8-4374-BFEE-93084C549DFE}" srcOrd="0" destOrd="0" presId="urn:microsoft.com/office/officeart/2005/8/layout/hierarchy2"/>
    <dgm:cxn modelId="{AE60B4FD-4DCB-4645-A275-97F455E90AC9}" type="presOf" srcId="{FAFBE76F-1068-4170-B2A6-17E3488C65A7}" destId="{CC71BA19-E1EF-48AD-BE5A-A9417A89F131}" srcOrd="0" destOrd="0" presId="urn:microsoft.com/office/officeart/2005/8/layout/hierarchy2"/>
    <dgm:cxn modelId="{49BACCFD-76B7-42C2-A7A7-837F4FA27F68}" type="presOf" srcId="{13A4FF84-5955-4617-8D90-518B96F79AF5}" destId="{CD8A2DFC-E0B4-401A-B525-E1D8048CBB9D}" srcOrd="0" destOrd="0" presId="urn:microsoft.com/office/officeart/2005/8/layout/hierarchy2"/>
    <dgm:cxn modelId="{4B8F7FFE-217A-4307-9608-1EC40B55BD34}" srcId="{7107D586-A5A3-4539-95BB-095F2DA3306E}" destId="{390BC482-E971-4A3A-89C3-57733240F969}" srcOrd="0" destOrd="0" parTransId="{E1B293CD-5E26-4E4C-ABDD-A910995B480C}" sibTransId="{AE35A379-CD0F-435C-90E6-EE2B1B120F9D}"/>
    <dgm:cxn modelId="{83FF8EFE-C814-40C7-A7AB-2B9B14BA01B1}" type="presOf" srcId="{59759F23-B73E-4102-9B4D-1179CA5BCFFF}" destId="{2BCE9DEC-3EFB-44E6-B035-F8955383FBFC}" srcOrd="0" destOrd="0" presId="urn:microsoft.com/office/officeart/2005/8/layout/hierarchy2"/>
    <dgm:cxn modelId="{A3C5B151-64CF-4C7C-8498-FB862A5D4ED3}" type="presParOf" srcId="{85AD5C6F-FCD0-4103-8015-47EBB26A578F}" destId="{E4C36B04-87A6-48B6-B86F-9C82E62987B6}" srcOrd="0" destOrd="0" presId="urn:microsoft.com/office/officeart/2005/8/layout/hierarchy2"/>
    <dgm:cxn modelId="{2F620ED1-FAB5-4792-83C8-0B75382062B6}" type="presParOf" srcId="{E4C36B04-87A6-48B6-B86F-9C82E62987B6}" destId="{2BCE9DEC-3EFB-44E6-B035-F8955383FBFC}" srcOrd="0" destOrd="0" presId="urn:microsoft.com/office/officeart/2005/8/layout/hierarchy2"/>
    <dgm:cxn modelId="{05EEF141-8150-4C5D-A75B-6C1436FB544A}" type="presParOf" srcId="{E4C36B04-87A6-48B6-B86F-9C82E62987B6}" destId="{D76801B3-108B-4035-96B3-E11A582A5100}" srcOrd="1" destOrd="0" presId="urn:microsoft.com/office/officeart/2005/8/layout/hierarchy2"/>
    <dgm:cxn modelId="{71037C1E-2EE1-4A30-80EA-71B5FAC10CD3}" type="presParOf" srcId="{D76801B3-108B-4035-96B3-E11A582A5100}" destId="{96CA9FDF-B113-4DB7-A0C9-96F97278057C}" srcOrd="0" destOrd="0" presId="urn:microsoft.com/office/officeart/2005/8/layout/hierarchy2"/>
    <dgm:cxn modelId="{B22C2C40-7C36-4F38-A3AC-2A813B776CE0}" type="presParOf" srcId="{96CA9FDF-B113-4DB7-A0C9-96F97278057C}" destId="{DB889BDA-821A-4067-A265-DEA7787FB70F}" srcOrd="0" destOrd="0" presId="urn:microsoft.com/office/officeart/2005/8/layout/hierarchy2"/>
    <dgm:cxn modelId="{991E60FE-57F1-478A-8440-7080ABF9F58A}" type="presParOf" srcId="{D76801B3-108B-4035-96B3-E11A582A5100}" destId="{F227B0D3-85A5-4E68-A3F5-AFF599D10376}" srcOrd="1" destOrd="0" presId="urn:microsoft.com/office/officeart/2005/8/layout/hierarchy2"/>
    <dgm:cxn modelId="{B1AD5C56-F626-41EC-8597-2E1089941CDD}" type="presParOf" srcId="{F227B0D3-85A5-4E68-A3F5-AFF599D10376}" destId="{CD8A2DFC-E0B4-401A-B525-E1D8048CBB9D}" srcOrd="0" destOrd="0" presId="urn:microsoft.com/office/officeart/2005/8/layout/hierarchy2"/>
    <dgm:cxn modelId="{F95440E1-A14A-48B5-A070-E5F0322E2F41}" type="presParOf" srcId="{F227B0D3-85A5-4E68-A3F5-AFF599D10376}" destId="{C4D392D3-EC62-49F5-B32D-9A5739C077FE}" srcOrd="1" destOrd="0" presId="urn:microsoft.com/office/officeart/2005/8/layout/hierarchy2"/>
    <dgm:cxn modelId="{44C95400-58DF-434C-9AAE-9F11F566CB53}" type="presParOf" srcId="{C4D392D3-EC62-49F5-B32D-9A5739C077FE}" destId="{8A61AA09-D156-4A51-9B70-3DB146341D14}" srcOrd="0" destOrd="0" presId="urn:microsoft.com/office/officeart/2005/8/layout/hierarchy2"/>
    <dgm:cxn modelId="{E60BA8EC-101E-4D68-80B1-97B9B5A2C713}" type="presParOf" srcId="{8A61AA09-D156-4A51-9B70-3DB146341D14}" destId="{7C8ADE71-1B1E-47A0-B816-E782C133B427}" srcOrd="0" destOrd="0" presId="urn:microsoft.com/office/officeart/2005/8/layout/hierarchy2"/>
    <dgm:cxn modelId="{436E2C51-8D86-453F-AB6D-0104CBDBC7C5}" type="presParOf" srcId="{C4D392D3-EC62-49F5-B32D-9A5739C077FE}" destId="{24902692-CD9A-4813-B202-A7087635F33C}" srcOrd="1" destOrd="0" presId="urn:microsoft.com/office/officeart/2005/8/layout/hierarchy2"/>
    <dgm:cxn modelId="{80BE5A47-C948-4449-8D55-D1260327E449}" type="presParOf" srcId="{24902692-CD9A-4813-B202-A7087635F33C}" destId="{8EAB1D5F-8248-48A3-AF70-35706C2C6A39}" srcOrd="0" destOrd="0" presId="urn:microsoft.com/office/officeart/2005/8/layout/hierarchy2"/>
    <dgm:cxn modelId="{1BD1E224-1689-4A86-B17D-7F15718B2D20}" type="presParOf" srcId="{24902692-CD9A-4813-B202-A7087635F33C}" destId="{75F00A29-FFCC-42E6-ABF2-0E946B3C8D27}" srcOrd="1" destOrd="0" presId="urn:microsoft.com/office/officeart/2005/8/layout/hierarchy2"/>
    <dgm:cxn modelId="{FA40DB90-7D6A-4485-8581-F788F8127A5C}" type="presParOf" srcId="{75F00A29-FFCC-42E6-ABF2-0E946B3C8D27}" destId="{18D5316A-C46D-445D-885D-5E9C11DA08B7}" srcOrd="0" destOrd="0" presId="urn:microsoft.com/office/officeart/2005/8/layout/hierarchy2"/>
    <dgm:cxn modelId="{EE18CF25-7667-4280-BEBB-ADF34DC5E2EC}" type="presParOf" srcId="{18D5316A-C46D-445D-885D-5E9C11DA08B7}" destId="{3AFFB39B-7D0E-4796-8127-D9822C242F82}" srcOrd="0" destOrd="0" presId="urn:microsoft.com/office/officeart/2005/8/layout/hierarchy2"/>
    <dgm:cxn modelId="{EEEAF2BA-0C20-4E00-A22B-76C4272F82A5}" type="presParOf" srcId="{75F00A29-FFCC-42E6-ABF2-0E946B3C8D27}" destId="{42642C2A-E1EC-4214-BE3D-A58796FF3446}" srcOrd="1" destOrd="0" presId="urn:microsoft.com/office/officeart/2005/8/layout/hierarchy2"/>
    <dgm:cxn modelId="{CD6776F8-6B85-4A3F-80D2-D61F683F821F}" type="presParOf" srcId="{42642C2A-E1EC-4214-BE3D-A58796FF3446}" destId="{95263409-FD11-44E7-865C-137EE8AE7009}" srcOrd="0" destOrd="0" presId="urn:microsoft.com/office/officeart/2005/8/layout/hierarchy2"/>
    <dgm:cxn modelId="{071327CC-4050-4FBD-A7FA-5C83A2615E62}" type="presParOf" srcId="{42642C2A-E1EC-4214-BE3D-A58796FF3446}" destId="{F002E005-6F96-4A8D-BB38-662C35D75055}" srcOrd="1" destOrd="0" presId="urn:microsoft.com/office/officeart/2005/8/layout/hierarchy2"/>
    <dgm:cxn modelId="{C10F1C43-A1EA-4244-BCB0-977CEA3CAC42}" type="presParOf" srcId="{F002E005-6F96-4A8D-BB38-662C35D75055}" destId="{4E868097-0A43-4F71-9D9A-ED3C5FB7D32C}" srcOrd="0" destOrd="0" presId="urn:microsoft.com/office/officeart/2005/8/layout/hierarchy2"/>
    <dgm:cxn modelId="{78CD985A-8B24-42D9-B5D7-8D45EE0A328D}" type="presParOf" srcId="{4E868097-0A43-4F71-9D9A-ED3C5FB7D32C}" destId="{4C5EAE8A-A3AB-4175-B25C-68915BFD8DF4}" srcOrd="0" destOrd="0" presId="urn:microsoft.com/office/officeart/2005/8/layout/hierarchy2"/>
    <dgm:cxn modelId="{7B25C8DC-4401-4B82-B8F4-5D42496F8063}" type="presParOf" srcId="{F002E005-6F96-4A8D-BB38-662C35D75055}" destId="{3399F07B-B20F-4A4B-9FEB-5FF42D4B987B}" srcOrd="1" destOrd="0" presId="urn:microsoft.com/office/officeart/2005/8/layout/hierarchy2"/>
    <dgm:cxn modelId="{DF26FDB6-1991-4FBB-A96D-FED446154F1C}" type="presParOf" srcId="{3399F07B-B20F-4A4B-9FEB-5FF42D4B987B}" destId="{BD874FF6-629E-4D55-A0DD-40BF3DE8BD09}" srcOrd="0" destOrd="0" presId="urn:microsoft.com/office/officeart/2005/8/layout/hierarchy2"/>
    <dgm:cxn modelId="{9762AC46-672E-4B3A-98CE-D66D9E10BCF3}" type="presParOf" srcId="{3399F07B-B20F-4A4B-9FEB-5FF42D4B987B}" destId="{B5E4DD37-2B17-4937-B699-93A21E4EE754}" srcOrd="1" destOrd="0" presId="urn:microsoft.com/office/officeart/2005/8/layout/hierarchy2"/>
    <dgm:cxn modelId="{67AB703A-25B2-4C44-8615-03F28B739444}" type="presParOf" srcId="{F002E005-6F96-4A8D-BB38-662C35D75055}" destId="{C52D6A2F-9705-4FDF-9518-1EC483773920}" srcOrd="2" destOrd="0" presId="urn:microsoft.com/office/officeart/2005/8/layout/hierarchy2"/>
    <dgm:cxn modelId="{6C2EF317-4107-4BCB-A9F9-576C5F0A158B}" type="presParOf" srcId="{C52D6A2F-9705-4FDF-9518-1EC483773920}" destId="{0240F91C-408A-4F9E-809D-E2366E44F1D8}" srcOrd="0" destOrd="0" presId="urn:microsoft.com/office/officeart/2005/8/layout/hierarchy2"/>
    <dgm:cxn modelId="{DEB168ED-9C3F-4151-B8E7-0658ECB7EDF5}" type="presParOf" srcId="{F002E005-6F96-4A8D-BB38-662C35D75055}" destId="{36BD61C9-9CF8-4C71-B44C-C03FF4486321}" srcOrd="3" destOrd="0" presId="urn:microsoft.com/office/officeart/2005/8/layout/hierarchy2"/>
    <dgm:cxn modelId="{BD4071E2-C327-4229-9976-E7E5D130C2DD}" type="presParOf" srcId="{36BD61C9-9CF8-4C71-B44C-C03FF4486321}" destId="{3581EF60-18DB-419F-AD01-1EB26B441351}" srcOrd="0" destOrd="0" presId="urn:microsoft.com/office/officeart/2005/8/layout/hierarchy2"/>
    <dgm:cxn modelId="{5AEE37B6-2604-4A93-995A-ECCA22BA4ABD}" type="presParOf" srcId="{36BD61C9-9CF8-4C71-B44C-C03FF4486321}" destId="{3A21F918-00AC-4897-978A-3305C59BFC1C}" srcOrd="1" destOrd="0" presId="urn:microsoft.com/office/officeart/2005/8/layout/hierarchy2"/>
    <dgm:cxn modelId="{23D9CCB3-553B-4E31-AD8E-007DFED1FCD1}" type="presParOf" srcId="{75F00A29-FFCC-42E6-ABF2-0E946B3C8D27}" destId="{82EC8EE8-5CF9-4357-8EEA-FF19AAC32C77}" srcOrd="2" destOrd="0" presId="urn:microsoft.com/office/officeart/2005/8/layout/hierarchy2"/>
    <dgm:cxn modelId="{4E25355A-9255-4421-9EEB-CCA007975E39}" type="presParOf" srcId="{82EC8EE8-5CF9-4357-8EEA-FF19AAC32C77}" destId="{18F70EFE-A2FC-48E8-9B1E-844E1CA1A58F}" srcOrd="0" destOrd="0" presId="urn:microsoft.com/office/officeart/2005/8/layout/hierarchy2"/>
    <dgm:cxn modelId="{4DE007EE-0AC7-42B9-9DFA-D7E23447A453}" type="presParOf" srcId="{75F00A29-FFCC-42E6-ABF2-0E946B3C8D27}" destId="{25094F2D-DFC1-4397-A5C7-46A9502E3D67}" srcOrd="3" destOrd="0" presId="urn:microsoft.com/office/officeart/2005/8/layout/hierarchy2"/>
    <dgm:cxn modelId="{EE41F1A1-7EA6-4B2F-83DB-B18FE59B27BB}" type="presParOf" srcId="{25094F2D-DFC1-4397-A5C7-46A9502E3D67}" destId="{C69F72C2-7CFE-490F-853F-B41E16195FD9}" srcOrd="0" destOrd="0" presId="urn:microsoft.com/office/officeart/2005/8/layout/hierarchy2"/>
    <dgm:cxn modelId="{207BAEC5-74D8-4E57-802F-CC13B374BB67}" type="presParOf" srcId="{25094F2D-DFC1-4397-A5C7-46A9502E3D67}" destId="{E909B510-0F59-4011-9CEF-7746E706E736}" srcOrd="1" destOrd="0" presId="urn:microsoft.com/office/officeart/2005/8/layout/hierarchy2"/>
    <dgm:cxn modelId="{CEDCC17B-A377-4951-BECA-B23EBD0B2F2E}" type="presParOf" srcId="{E909B510-0F59-4011-9CEF-7746E706E736}" destId="{3F9F12AE-E176-4A7C-B5E6-6540AEAAB5A4}" srcOrd="0" destOrd="0" presId="urn:microsoft.com/office/officeart/2005/8/layout/hierarchy2"/>
    <dgm:cxn modelId="{59E0A367-B020-454F-930C-2D6A1EA1138A}" type="presParOf" srcId="{3F9F12AE-E176-4A7C-B5E6-6540AEAAB5A4}" destId="{BA27792E-5215-472F-97E5-B2408AAA0097}" srcOrd="0" destOrd="0" presId="urn:microsoft.com/office/officeart/2005/8/layout/hierarchy2"/>
    <dgm:cxn modelId="{DE93DCDF-562F-474D-83E1-4099A94A5D8E}" type="presParOf" srcId="{E909B510-0F59-4011-9CEF-7746E706E736}" destId="{47C0A721-821A-405E-8E0E-369F9C2B4FDC}" srcOrd="1" destOrd="0" presId="urn:microsoft.com/office/officeart/2005/8/layout/hierarchy2"/>
    <dgm:cxn modelId="{65C65C4D-A9C2-45B4-B5D1-2B31AEAFC485}" type="presParOf" srcId="{47C0A721-821A-405E-8E0E-369F9C2B4FDC}" destId="{DB32F134-75F2-412E-92BF-80FB4CF47496}" srcOrd="0" destOrd="0" presId="urn:microsoft.com/office/officeart/2005/8/layout/hierarchy2"/>
    <dgm:cxn modelId="{EC0BF1AC-2ED4-44CA-ADE1-3C9D950456EB}" type="presParOf" srcId="{47C0A721-821A-405E-8E0E-369F9C2B4FDC}" destId="{FDD636E1-ADDA-4111-801B-6A276F536B1C}" srcOrd="1" destOrd="0" presId="urn:microsoft.com/office/officeart/2005/8/layout/hierarchy2"/>
    <dgm:cxn modelId="{7D67AAC7-36D1-4729-84CE-96F0C9044479}" type="presParOf" srcId="{E909B510-0F59-4011-9CEF-7746E706E736}" destId="{8EB5ED8C-E7C9-4D7A-B917-A00953392CB6}" srcOrd="2" destOrd="0" presId="urn:microsoft.com/office/officeart/2005/8/layout/hierarchy2"/>
    <dgm:cxn modelId="{748CA65E-1178-4672-84A0-A94EFCFEC919}" type="presParOf" srcId="{8EB5ED8C-E7C9-4D7A-B917-A00953392CB6}" destId="{6CCE0B80-79A2-4FF4-AE80-ECC7865695C4}" srcOrd="0" destOrd="0" presId="urn:microsoft.com/office/officeart/2005/8/layout/hierarchy2"/>
    <dgm:cxn modelId="{1C632BE7-C87A-4FBF-9F13-E451574B536C}" type="presParOf" srcId="{E909B510-0F59-4011-9CEF-7746E706E736}" destId="{3432DADC-585A-46AE-B6BA-01A7D2BF850C}" srcOrd="3" destOrd="0" presId="urn:microsoft.com/office/officeart/2005/8/layout/hierarchy2"/>
    <dgm:cxn modelId="{26BCD6DD-14E2-41EB-84A3-60C98171F8ED}" type="presParOf" srcId="{3432DADC-585A-46AE-B6BA-01A7D2BF850C}" destId="{F87F4633-2208-4885-B3EA-8625057086E9}" srcOrd="0" destOrd="0" presId="urn:microsoft.com/office/officeart/2005/8/layout/hierarchy2"/>
    <dgm:cxn modelId="{D05A0868-071F-4542-AD56-7F2FAD1E81AB}" type="presParOf" srcId="{3432DADC-585A-46AE-B6BA-01A7D2BF850C}" destId="{223F143D-E72B-4A3D-B149-AC1F19AFD0A2}" srcOrd="1" destOrd="0" presId="urn:microsoft.com/office/officeart/2005/8/layout/hierarchy2"/>
    <dgm:cxn modelId="{CCF94C7B-5F40-42B5-B1F5-88D53B5C213B}" type="presParOf" srcId="{C4D392D3-EC62-49F5-B32D-9A5739C077FE}" destId="{27DB13C4-6CEC-4FA2-BAAF-91564048E8A4}" srcOrd="2" destOrd="0" presId="urn:microsoft.com/office/officeart/2005/8/layout/hierarchy2"/>
    <dgm:cxn modelId="{3E876C44-319A-47A4-9396-819C42CFBBB0}" type="presParOf" srcId="{27DB13C4-6CEC-4FA2-BAAF-91564048E8A4}" destId="{BBE05A01-F6EA-486F-8973-87213CD9B78B}" srcOrd="0" destOrd="0" presId="urn:microsoft.com/office/officeart/2005/8/layout/hierarchy2"/>
    <dgm:cxn modelId="{750ACD93-6576-49D6-95B7-65BE7FF469A4}" type="presParOf" srcId="{C4D392D3-EC62-49F5-B32D-9A5739C077FE}" destId="{BD53EFAE-6F2D-480A-986C-ACD0D2223D14}" srcOrd="3" destOrd="0" presId="urn:microsoft.com/office/officeart/2005/8/layout/hierarchy2"/>
    <dgm:cxn modelId="{31D475AF-352E-443C-ABC9-1483E7B89C98}" type="presParOf" srcId="{BD53EFAE-6F2D-480A-986C-ACD0D2223D14}" destId="{77737769-B46A-4C5D-AC04-1BAC86C61FDA}" srcOrd="0" destOrd="0" presId="urn:microsoft.com/office/officeart/2005/8/layout/hierarchy2"/>
    <dgm:cxn modelId="{550DA372-69DF-4BB3-82FF-C6A4854B9EF1}" type="presParOf" srcId="{BD53EFAE-6F2D-480A-986C-ACD0D2223D14}" destId="{669CC761-DE6A-4764-8E38-C7EFE8EAE7F0}" srcOrd="1" destOrd="0" presId="urn:microsoft.com/office/officeart/2005/8/layout/hierarchy2"/>
    <dgm:cxn modelId="{AF1B4F3C-D227-4D9E-B2FF-1C846F08EB11}" type="presParOf" srcId="{669CC761-DE6A-4764-8E38-C7EFE8EAE7F0}" destId="{5958058D-5922-4A06-83F3-EDAB0DF66C3B}" srcOrd="0" destOrd="0" presId="urn:microsoft.com/office/officeart/2005/8/layout/hierarchy2"/>
    <dgm:cxn modelId="{B62693A2-851D-4237-BB49-EEA6E8137940}" type="presParOf" srcId="{5958058D-5922-4A06-83F3-EDAB0DF66C3B}" destId="{EFFFE82E-70D8-4E33-96DE-87B15D54B902}" srcOrd="0" destOrd="0" presId="urn:microsoft.com/office/officeart/2005/8/layout/hierarchy2"/>
    <dgm:cxn modelId="{AFEBC241-21AB-4A9C-9F4F-F52D93501257}" type="presParOf" srcId="{669CC761-DE6A-4764-8E38-C7EFE8EAE7F0}" destId="{94494A4C-06E1-4912-B93C-E0904184B1D8}" srcOrd="1" destOrd="0" presId="urn:microsoft.com/office/officeart/2005/8/layout/hierarchy2"/>
    <dgm:cxn modelId="{56D2FD97-8D80-4B32-BFE2-5DFB0755584C}" type="presParOf" srcId="{94494A4C-06E1-4912-B93C-E0904184B1D8}" destId="{2DC28300-4AC0-4E79-A915-E36386FC579A}" srcOrd="0" destOrd="0" presId="urn:microsoft.com/office/officeart/2005/8/layout/hierarchy2"/>
    <dgm:cxn modelId="{E94E10A5-AF7E-473B-9DFA-6E16720D0A34}" type="presParOf" srcId="{94494A4C-06E1-4912-B93C-E0904184B1D8}" destId="{51B6C0FF-0E65-4DAE-83DB-E2AA98496D5E}" srcOrd="1" destOrd="0" presId="urn:microsoft.com/office/officeart/2005/8/layout/hierarchy2"/>
    <dgm:cxn modelId="{7E992A00-1A10-492E-B4C8-FED82EEFEC56}" type="presParOf" srcId="{51B6C0FF-0E65-4DAE-83DB-E2AA98496D5E}" destId="{0BFB2754-3146-42CD-BE37-874BA078CDD9}" srcOrd="0" destOrd="0" presId="urn:microsoft.com/office/officeart/2005/8/layout/hierarchy2"/>
    <dgm:cxn modelId="{4F92F803-725E-4379-B467-202530D6489E}" type="presParOf" srcId="{0BFB2754-3146-42CD-BE37-874BA078CDD9}" destId="{35EBA24D-F915-43C2-ADE2-39D7CA80B303}" srcOrd="0" destOrd="0" presId="urn:microsoft.com/office/officeart/2005/8/layout/hierarchy2"/>
    <dgm:cxn modelId="{BF200732-7AB5-4482-B799-31C8F307DBAC}" type="presParOf" srcId="{51B6C0FF-0E65-4DAE-83DB-E2AA98496D5E}" destId="{AC512C59-4F4C-4719-8F12-0A26B6A427C5}" srcOrd="1" destOrd="0" presId="urn:microsoft.com/office/officeart/2005/8/layout/hierarchy2"/>
    <dgm:cxn modelId="{B22BEEB2-0E42-4A26-BFEB-7CD71C79D285}" type="presParOf" srcId="{AC512C59-4F4C-4719-8F12-0A26B6A427C5}" destId="{3DAB7B94-9499-4E15-8742-D79F20E6120A}" srcOrd="0" destOrd="0" presId="urn:microsoft.com/office/officeart/2005/8/layout/hierarchy2"/>
    <dgm:cxn modelId="{153D8E97-A11A-416B-B09B-C9A0C1095FFA}" type="presParOf" srcId="{AC512C59-4F4C-4719-8F12-0A26B6A427C5}" destId="{E390FEC6-90BD-4A74-87D1-F08F0D931236}" srcOrd="1" destOrd="0" presId="urn:microsoft.com/office/officeart/2005/8/layout/hierarchy2"/>
    <dgm:cxn modelId="{B85D73A8-6C6C-415B-B1AC-1F43DDA5DD97}" type="presParOf" srcId="{51B6C0FF-0E65-4DAE-83DB-E2AA98496D5E}" destId="{BF947E86-5852-4E72-AD62-1CD9018122CB}" srcOrd="2" destOrd="0" presId="urn:microsoft.com/office/officeart/2005/8/layout/hierarchy2"/>
    <dgm:cxn modelId="{D085C781-DD8A-4938-9B54-E5DEB0C45420}" type="presParOf" srcId="{BF947E86-5852-4E72-AD62-1CD9018122CB}" destId="{D040F909-B3DD-4219-9CE8-65FC36D45752}" srcOrd="0" destOrd="0" presId="urn:microsoft.com/office/officeart/2005/8/layout/hierarchy2"/>
    <dgm:cxn modelId="{829EDAD6-96F0-443F-8505-7BA0FA050AEF}" type="presParOf" srcId="{51B6C0FF-0E65-4DAE-83DB-E2AA98496D5E}" destId="{1D0040CF-C292-4A43-8243-648F50648134}" srcOrd="3" destOrd="0" presId="urn:microsoft.com/office/officeart/2005/8/layout/hierarchy2"/>
    <dgm:cxn modelId="{464C4645-0136-4253-A17F-C6B263CC451B}" type="presParOf" srcId="{1D0040CF-C292-4A43-8243-648F50648134}" destId="{490D9DBF-DE00-48FE-AA0E-23CF004CC49C}" srcOrd="0" destOrd="0" presId="urn:microsoft.com/office/officeart/2005/8/layout/hierarchy2"/>
    <dgm:cxn modelId="{A068399E-E259-481C-BB54-28A5A5343EBF}" type="presParOf" srcId="{1D0040CF-C292-4A43-8243-648F50648134}" destId="{48B8D5AB-7D73-4F54-8D2B-5D993738EDCA}" srcOrd="1" destOrd="0" presId="urn:microsoft.com/office/officeart/2005/8/layout/hierarchy2"/>
    <dgm:cxn modelId="{FBDF0D4C-C37C-4F3F-965E-FDBCCB523EAD}" type="presParOf" srcId="{669CC761-DE6A-4764-8E38-C7EFE8EAE7F0}" destId="{9CD10A6D-12AB-4099-8111-13CFE3C72E99}" srcOrd="2" destOrd="0" presId="urn:microsoft.com/office/officeart/2005/8/layout/hierarchy2"/>
    <dgm:cxn modelId="{EBE8E0B0-6284-4BF4-81DE-0D379D52CF6D}" type="presParOf" srcId="{9CD10A6D-12AB-4099-8111-13CFE3C72E99}" destId="{0F2172B0-C535-4107-BA8F-0B80B2162EC7}" srcOrd="0" destOrd="0" presId="urn:microsoft.com/office/officeart/2005/8/layout/hierarchy2"/>
    <dgm:cxn modelId="{96CA92FE-AB52-4A56-ACA3-916091B12039}" type="presParOf" srcId="{669CC761-DE6A-4764-8E38-C7EFE8EAE7F0}" destId="{079D94B2-8F9F-4011-8B41-11D84ADCFD19}" srcOrd="3" destOrd="0" presId="urn:microsoft.com/office/officeart/2005/8/layout/hierarchy2"/>
    <dgm:cxn modelId="{21785042-E08F-4374-B8A5-C12BBDA18420}" type="presParOf" srcId="{079D94B2-8F9F-4011-8B41-11D84ADCFD19}" destId="{108A8DFB-ABED-48A9-A30A-38445CEDE2D0}" srcOrd="0" destOrd="0" presId="urn:microsoft.com/office/officeart/2005/8/layout/hierarchy2"/>
    <dgm:cxn modelId="{B711F226-FB48-400A-B1EF-152FCB1616BD}" type="presParOf" srcId="{079D94B2-8F9F-4011-8B41-11D84ADCFD19}" destId="{89926EF8-6878-4DB4-8610-6F63AEBA2DE1}" srcOrd="1" destOrd="0" presId="urn:microsoft.com/office/officeart/2005/8/layout/hierarchy2"/>
    <dgm:cxn modelId="{8128D4BD-DCCA-40E6-A890-7606047613EA}" type="presParOf" srcId="{89926EF8-6878-4DB4-8610-6F63AEBA2DE1}" destId="{E93765D1-A12B-4788-B614-12BC2079B56C}" srcOrd="0" destOrd="0" presId="urn:microsoft.com/office/officeart/2005/8/layout/hierarchy2"/>
    <dgm:cxn modelId="{C6B679F1-B61B-435C-AE23-DA590D6E4053}" type="presParOf" srcId="{E93765D1-A12B-4788-B614-12BC2079B56C}" destId="{0334862E-B394-432F-BDEE-9795D8757DCC}" srcOrd="0" destOrd="0" presId="urn:microsoft.com/office/officeart/2005/8/layout/hierarchy2"/>
    <dgm:cxn modelId="{01C3DC13-3F7D-4371-BDE9-8FD4850FD7A7}" type="presParOf" srcId="{89926EF8-6878-4DB4-8610-6F63AEBA2DE1}" destId="{E7EE173E-3191-4798-A1D8-2EB6E636B8B8}" srcOrd="1" destOrd="0" presId="urn:microsoft.com/office/officeart/2005/8/layout/hierarchy2"/>
    <dgm:cxn modelId="{644B0591-DD51-4E78-81F2-FC81F8018422}" type="presParOf" srcId="{E7EE173E-3191-4798-A1D8-2EB6E636B8B8}" destId="{4F601D4D-91FB-4997-8939-AED7B8B505C3}" srcOrd="0" destOrd="0" presId="urn:microsoft.com/office/officeart/2005/8/layout/hierarchy2"/>
    <dgm:cxn modelId="{DF375EDD-3B14-47C2-AC5D-8551C7048D61}" type="presParOf" srcId="{E7EE173E-3191-4798-A1D8-2EB6E636B8B8}" destId="{9810F1D6-3426-448B-B07E-4D0B3CBAC6F2}" srcOrd="1" destOrd="0" presId="urn:microsoft.com/office/officeart/2005/8/layout/hierarchy2"/>
    <dgm:cxn modelId="{085F1456-B53C-4D2D-A1FB-5783AA38DFBA}" type="presParOf" srcId="{89926EF8-6878-4DB4-8610-6F63AEBA2DE1}" destId="{B087FCF1-26E8-414A-84FD-2FAA79C65F18}" srcOrd="2" destOrd="0" presId="urn:microsoft.com/office/officeart/2005/8/layout/hierarchy2"/>
    <dgm:cxn modelId="{0D1C6766-4F25-44BC-9D47-68906CA954CC}" type="presParOf" srcId="{B087FCF1-26E8-414A-84FD-2FAA79C65F18}" destId="{68D246B7-84A4-4944-88F5-7321AEBBD0B1}" srcOrd="0" destOrd="0" presId="urn:microsoft.com/office/officeart/2005/8/layout/hierarchy2"/>
    <dgm:cxn modelId="{6DE9F998-8839-4F72-BA95-6AFED592B4A6}" type="presParOf" srcId="{89926EF8-6878-4DB4-8610-6F63AEBA2DE1}" destId="{DB107EFD-4233-4C5F-875B-BB91859148C7}" srcOrd="3" destOrd="0" presId="urn:microsoft.com/office/officeart/2005/8/layout/hierarchy2"/>
    <dgm:cxn modelId="{DDCD1DEC-C641-4F27-9A14-00B9A8EE9849}" type="presParOf" srcId="{DB107EFD-4233-4C5F-875B-BB91859148C7}" destId="{56F6D1F1-C38B-4797-9B79-C9361BBD0148}" srcOrd="0" destOrd="0" presId="urn:microsoft.com/office/officeart/2005/8/layout/hierarchy2"/>
    <dgm:cxn modelId="{9C7D375B-A250-41CF-B0E7-33A1D4EA6333}" type="presParOf" srcId="{DB107EFD-4233-4C5F-875B-BB91859148C7}" destId="{87355F19-DF9D-40C8-B913-8F4A37F1FC8A}" srcOrd="1" destOrd="0" presId="urn:microsoft.com/office/officeart/2005/8/layout/hierarchy2"/>
    <dgm:cxn modelId="{8D677497-37C5-4874-ADAC-2C825AC3F542}" type="presParOf" srcId="{D76801B3-108B-4035-96B3-E11A582A5100}" destId="{981B421A-CC41-46AA-BFC9-4D2778F2304C}" srcOrd="2" destOrd="0" presId="urn:microsoft.com/office/officeart/2005/8/layout/hierarchy2"/>
    <dgm:cxn modelId="{39B06292-3A63-4ABB-A653-F1AC056224A0}" type="presParOf" srcId="{981B421A-CC41-46AA-BFC9-4D2778F2304C}" destId="{B5BA41D4-0E1C-49B1-892D-FC6E724AC227}" srcOrd="0" destOrd="0" presId="urn:microsoft.com/office/officeart/2005/8/layout/hierarchy2"/>
    <dgm:cxn modelId="{D5CE97F6-510F-420C-9C0F-4F972CA1E11E}" type="presParOf" srcId="{D76801B3-108B-4035-96B3-E11A582A5100}" destId="{E87A145A-FA48-490D-8658-0DB50EA3DB47}" srcOrd="3" destOrd="0" presId="urn:microsoft.com/office/officeart/2005/8/layout/hierarchy2"/>
    <dgm:cxn modelId="{3A03DBCD-786F-43D9-B0F3-0E2E649D328F}" type="presParOf" srcId="{E87A145A-FA48-490D-8658-0DB50EA3DB47}" destId="{221BF104-1545-4E8D-B373-A16000CE4259}" srcOrd="0" destOrd="0" presId="urn:microsoft.com/office/officeart/2005/8/layout/hierarchy2"/>
    <dgm:cxn modelId="{BF50347F-FBB2-4B24-99D3-E5D4C7A9622A}" type="presParOf" srcId="{E87A145A-FA48-490D-8658-0DB50EA3DB47}" destId="{F332AF85-AF11-4801-B9A3-48027702DC37}" srcOrd="1" destOrd="0" presId="urn:microsoft.com/office/officeart/2005/8/layout/hierarchy2"/>
    <dgm:cxn modelId="{50984181-B923-4B4C-9785-1B514CF05746}" type="presParOf" srcId="{F332AF85-AF11-4801-B9A3-48027702DC37}" destId="{CDED79A8-79DC-4705-A9C8-DE0C606D1641}" srcOrd="0" destOrd="0" presId="urn:microsoft.com/office/officeart/2005/8/layout/hierarchy2"/>
    <dgm:cxn modelId="{FB3A6C5E-C541-4097-8C30-1DAF2C106BBC}" type="presParOf" srcId="{CDED79A8-79DC-4705-A9C8-DE0C606D1641}" destId="{9594D20B-37D5-4147-AB2B-76A64008C1FE}" srcOrd="0" destOrd="0" presId="urn:microsoft.com/office/officeart/2005/8/layout/hierarchy2"/>
    <dgm:cxn modelId="{814823B3-8664-4ABD-A26F-23A442D21C01}" type="presParOf" srcId="{F332AF85-AF11-4801-B9A3-48027702DC37}" destId="{28F8D699-6693-4C72-B156-89E6B4534200}" srcOrd="1" destOrd="0" presId="urn:microsoft.com/office/officeart/2005/8/layout/hierarchy2"/>
    <dgm:cxn modelId="{70020DED-DAC2-49E9-825F-18C167164BBE}" type="presParOf" srcId="{28F8D699-6693-4C72-B156-89E6B4534200}" destId="{E7852342-4FE8-4374-BFEE-93084C549DFE}" srcOrd="0" destOrd="0" presId="urn:microsoft.com/office/officeart/2005/8/layout/hierarchy2"/>
    <dgm:cxn modelId="{7932C086-CB63-4A89-82B9-B687A00C6037}" type="presParOf" srcId="{28F8D699-6693-4C72-B156-89E6B4534200}" destId="{0FAB30D8-8DB0-4E2A-8970-DACBBAADBC8D}" srcOrd="1" destOrd="0" presId="urn:microsoft.com/office/officeart/2005/8/layout/hierarchy2"/>
    <dgm:cxn modelId="{C5204E4C-0994-457B-AE93-F5C93086E9C4}" type="presParOf" srcId="{0FAB30D8-8DB0-4E2A-8970-DACBBAADBC8D}" destId="{4159CFA3-9775-4B45-ADC6-09EEAC5FC92E}" srcOrd="0" destOrd="0" presId="urn:microsoft.com/office/officeart/2005/8/layout/hierarchy2"/>
    <dgm:cxn modelId="{29DF0496-0BD6-4B50-8790-6F82255107C5}" type="presParOf" srcId="{4159CFA3-9775-4B45-ADC6-09EEAC5FC92E}" destId="{B7D657B8-9131-4011-AAC6-B841D7087EC5}" srcOrd="0" destOrd="0" presId="urn:microsoft.com/office/officeart/2005/8/layout/hierarchy2"/>
    <dgm:cxn modelId="{DCDE890B-0EBD-4BE4-816B-C71D1087E769}" type="presParOf" srcId="{0FAB30D8-8DB0-4E2A-8970-DACBBAADBC8D}" destId="{D993C0EB-A5B3-4835-8D89-E3FA0C92563A}" srcOrd="1" destOrd="0" presId="urn:microsoft.com/office/officeart/2005/8/layout/hierarchy2"/>
    <dgm:cxn modelId="{4BA5B907-4093-4ED1-AD95-890AC6B767CD}" type="presParOf" srcId="{D993C0EB-A5B3-4835-8D89-E3FA0C92563A}" destId="{A3FCC464-4F4B-4F14-8B99-8D0D6237A65D}" srcOrd="0" destOrd="0" presId="urn:microsoft.com/office/officeart/2005/8/layout/hierarchy2"/>
    <dgm:cxn modelId="{8F11F8B7-7A4D-4C8D-BD16-690C5F9DCC07}" type="presParOf" srcId="{D993C0EB-A5B3-4835-8D89-E3FA0C92563A}" destId="{6DA3191A-2DBC-4806-92C3-47DDA4270719}" srcOrd="1" destOrd="0" presId="urn:microsoft.com/office/officeart/2005/8/layout/hierarchy2"/>
    <dgm:cxn modelId="{10A91497-104A-438C-B371-D20174416116}" type="presParOf" srcId="{6DA3191A-2DBC-4806-92C3-47DDA4270719}" destId="{1D28F389-16AB-4837-8402-1572330415C6}" srcOrd="0" destOrd="0" presId="urn:microsoft.com/office/officeart/2005/8/layout/hierarchy2"/>
    <dgm:cxn modelId="{39BB51D9-CC2F-4A76-A106-7F2871A5C6E7}" type="presParOf" srcId="{1D28F389-16AB-4837-8402-1572330415C6}" destId="{031773B0-5CBA-4FDA-8910-0C9BD1E518C4}" srcOrd="0" destOrd="0" presId="urn:microsoft.com/office/officeart/2005/8/layout/hierarchy2"/>
    <dgm:cxn modelId="{0429E16D-43B0-471C-8ACB-5D5C9CA47D1F}" type="presParOf" srcId="{6DA3191A-2DBC-4806-92C3-47DDA4270719}" destId="{1B77F5F4-7769-462C-A712-B26A9E16A49E}" srcOrd="1" destOrd="0" presId="urn:microsoft.com/office/officeart/2005/8/layout/hierarchy2"/>
    <dgm:cxn modelId="{E4AC8A6A-E366-476C-997A-E2D962E59E2C}" type="presParOf" srcId="{1B77F5F4-7769-462C-A712-B26A9E16A49E}" destId="{24DF09EA-0956-485A-97A3-277DBBEEE39A}" srcOrd="0" destOrd="0" presId="urn:microsoft.com/office/officeart/2005/8/layout/hierarchy2"/>
    <dgm:cxn modelId="{1773D8E1-3BE0-4E61-8E4D-846CBCE035A0}" type="presParOf" srcId="{1B77F5F4-7769-462C-A712-B26A9E16A49E}" destId="{CBFBE322-9D94-4AC2-A787-9710C5EE4349}" srcOrd="1" destOrd="0" presId="urn:microsoft.com/office/officeart/2005/8/layout/hierarchy2"/>
    <dgm:cxn modelId="{CADE9F82-3956-4A7E-9EED-020BA9D98D1E}" type="presParOf" srcId="{6DA3191A-2DBC-4806-92C3-47DDA4270719}" destId="{2C4A242C-1576-4403-A8D5-552C0102BF95}" srcOrd="2" destOrd="0" presId="urn:microsoft.com/office/officeart/2005/8/layout/hierarchy2"/>
    <dgm:cxn modelId="{AC8DF8C3-B2F3-499B-B021-A4803C527368}" type="presParOf" srcId="{2C4A242C-1576-4403-A8D5-552C0102BF95}" destId="{E8452BBA-9BB8-4588-A97D-28F09EC2770A}" srcOrd="0" destOrd="0" presId="urn:microsoft.com/office/officeart/2005/8/layout/hierarchy2"/>
    <dgm:cxn modelId="{1870F39F-5AEB-4376-A899-0E4910E2A8D2}" type="presParOf" srcId="{6DA3191A-2DBC-4806-92C3-47DDA4270719}" destId="{5F840602-B20F-44B4-91F7-0AE31BCCFC14}" srcOrd="3" destOrd="0" presId="urn:microsoft.com/office/officeart/2005/8/layout/hierarchy2"/>
    <dgm:cxn modelId="{305C9FF5-7174-4CE3-A99B-832510DA8D67}" type="presParOf" srcId="{5F840602-B20F-44B4-91F7-0AE31BCCFC14}" destId="{003B2D67-9A5B-4B6C-9047-F5DF06A267F1}" srcOrd="0" destOrd="0" presId="urn:microsoft.com/office/officeart/2005/8/layout/hierarchy2"/>
    <dgm:cxn modelId="{B8F264F6-0214-4339-B540-25521B3A4432}" type="presParOf" srcId="{5F840602-B20F-44B4-91F7-0AE31BCCFC14}" destId="{20339E73-4FE4-4FB6-ACC2-9CB8C9D67063}" srcOrd="1" destOrd="0" presId="urn:microsoft.com/office/officeart/2005/8/layout/hierarchy2"/>
    <dgm:cxn modelId="{8893C8A7-B458-43F5-994A-8A30ECC42920}" type="presParOf" srcId="{0FAB30D8-8DB0-4E2A-8970-DACBBAADBC8D}" destId="{BA695313-BCFB-459B-9633-8BD4957805B4}" srcOrd="2" destOrd="0" presId="urn:microsoft.com/office/officeart/2005/8/layout/hierarchy2"/>
    <dgm:cxn modelId="{10ADA82B-119A-4ED7-8649-77BDF0D39F34}" type="presParOf" srcId="{BA695313-BCFB-459B-9633-8BD4957805B4}" destId="{801886B4-FC09-4C4A-A482-171BFEC8D53D}" srcOrd="0" destOrd="0" presId="urn:microsoft.com/office/officeart/2005/8/layout/hierarchy2"/>
    <dgm:cxn modelId="{4DB58B9A-74B8-4844-84C8-5CA7D007161D}" type="presParOf" srcId="{0FAB30D8-8DB0-4E2A-8970-DACBBAADBC8D}" destId="{A81EF8A2-2711-4B3F-A073-F60CF1BBCAFF}" srcOrd="3" destOrd="0" presId="urn:microsoft.com/office/officeart/2005/8/layout/hierarchy2"/>
    <dgm:cxn modelId="{C1233661-0E56-412C-A98B-01A08BAA08A5}" type="presParOf" srcId="{A81EF8A2-2711-4B3F-A073-F60CF1BBCAFF}" destId="{E57A54EF-F9AF-4E8A-B0BA-8556293F8F45}" srcOrd="0" destOrd="0" presId="urn:microsoft.com/office/officeart/2005/8/layout/hierarchy2"/>
    <dgm:cxn modelId="{C18DB8A2-9400-4223-8870-73F0FB43AA88}" type="presParOf" srcId="{A81EF8A2-2711-4B3F-A073-F60CF1BBCAFF}" destId="{1A0F4330-4D76-4716-8C17-E979F1B4F9CB}" srcOrd="1" destOrd="0" presId="urn:microsoft.com/office/officeart/2005/8/layout/hierarchy2"/>
    <dgm:cxn modelId="{C357FD2E-FDFC-427B-8B1E-AA9F1BBD94E8}" type="presParOf" srcId="{1A0F4330-4D76-4716-8C17-E979F1B4F9CB}" destId="{7225EF82-9BAB-4A81-8920-5FB5E8690FBA}" srcOrd="0" destOrd="0" presId="urn:microsoft.com/office/officeart/2005/8/layout/hierarchy2"/>
    <dgm:cxn modelId="{B84B4D9A-0A6E-4888-9205-B48951A0C6BA}" type="presParOf" srcId="{7225EF82-9BAB-4A81-8920-5FB5E8690FBA}" destId="{16C22E92-9CAC-4F38-A1BF-E535896475DA}" srcOrd="0" destOrd="0" presId="urn:microsoft.com/office/officeart/2005/8/layout/hierarchy2"/>
    <dgm:cxn modelId="{E3CBA0A5-3E92-472B-8CE6-3702D1AB49CB}" type="presParOf" srcId="{1A0F4330-4D76-4716-8C17-E979F1B4F9CB}" destId="{21835B01-E275-4A33-A694-1E4431D943E9}" srcOrd="1" destOrd="0" presId="urn:microsoft.com/office/officeart/2005/8/layout/hierarchy2"/>
    <dgm:cxn modelId="{4DBA2C78-5FBA-4B53-9598-55CCF6A52538}" type="presParOf" srcId="{21835B01-E275-4A33-A694-1E4431D943E9}" destId="{69EBE565-BB1B-433F-8F52-FA3A69908DE6}" srcOrd="0" destOrd="0" presId="urn:microsoft.com/office/officeart/2005/8/layout/hierarchy2"/>
    <dgm:cxn modelId="{6534C545-FD52-4229-AA97-78787542CD1F}" type="presParOf" srcId="{21835B01-E275-4A33-A694-1E4431D943E9}" destId="{2722DE9B-DF73-471E-BD6B-A6DFDB25869B}" srcOrd="1" destOrd="0" presId="urn:microsoft.com/office/officeart/2005/8/layout/hierarchy2"/>
    <dgm:cxn modelId="{3A98C83D-CA4D-49CE-AC88-57E32F0BE295}" type="presParOf" srcId="{1A0F4330-4D76-4716-8C17-E979F1B4F9CB}" destId="{1E6D3E4D-E03E-4994-99B7-97F8517FD405}" srcOrd="2" destOrd="0" presId="urn:microsoft.com/office/officeart/2005/8/layout/hierarchy2"/>
    <dgm:cxn modelId="{3E6ABA5C-95A8-4426-B8E8-CE4293C4C31B}" type="presParOf" srcId="{1E6D3E4D-E03E-4994-99B7-97F8517FD405}" destId="{24D5D1B0-ECA0-4571-B1B1-7004340E8672}" srcOrd="0" destOrd="0" presId="urn:microsoft.com/office/officeart/2005/8/layout/hierarchy2"/>
    <dgm:cxn modelId="{6806901D-75C9-4BFE-ACEC-A4998DA65818}" type="presParOf" srcId="{1A0F4330-4D76-4716-8C17-E979F1B4F9CB}" destId="{956B73D2-4AB6-42FB-892E-95753E0EE752}" srcOrd="3" destOrd="0" presId="urn:microsoft.com/office/officeart/2005/8/layout/hierarchy2"/>
    <dgm:cxn modelId="{BE1DFD4C-74DF-43AC-B650-54233BFB9FA8}" type="presParOf" srcId="{956B73D2-4AB6-42FB-892E-95753E0EE752}" destId="{C9A52960-5EBE-4011-8EBE-5F3234D97B6F}" srcOrd="0" destOrd="0" presId="urn:microsoft.com/office/officeart/2005/8/layout/hierarchy2"/>
    <dgm:cxn modelId="{1A83325C-E6F3-416E-B392-57D1EADE2FB1}" type="presParOf" srcId="{956B73D2-4AB6-42FB-892E-95753E0EE752}" destId="{80C4A029-9C43-4BBB-9510-67741CBE4364}" srcOrd="1" destOrd="0" presId="urn:microsoft.com/office/officeart/2005/8/layout/hierarchy2"/>
    <dgm:cxn modelId="{A9F8F501-60BF-46AA-B2F8-1D17D64D09F8}" type="presParOf" srcId="{F332AF85-AF11-4801-B9A3-48027702DC37}" destId="{8D765067-2178-4CD9-A77B-6F137A750848}" srcOrd="2" destOrd="0" presId="urn:microsoft.com/office/officeart/2005/8/layout/hierarchy2"/>
    <dgm:cxn modelId="{FBE00540-B267-4D33-B65E-AEB33D1F7CDB}" type="presParOf" srcId="{8D765067-2178-4CD9-A77B-6F137A750848}" destId="{05F995AB-629F-40DE-AAD1-93C4FE2A02FB}" srcOrd="0" destOrd="0" presId="urn:microsoft.com/office/officeart/2005/8/layout/hierarchy2"/>
    <dgm:cxn modelId="{560D5704-6641-4E1F-947F-0B20CDBFB77B}" type="presParOf" srcId="{F332AF85-AF11-4801-B9A3-48027702DC37}" destId="{4A3BEE81-A75C-4960-989F-B0C5D530DE26}" srcOrd="3" destOrd="0" presId="urn:microsoft.com/office/officeart/2005/8/layout/hierarchy2"/>
    <dgm:cxn modelId="{787FAABE-1A81-4EED-B65C-AF851175762E}" type="presParOf" srcId="{4A3BEE81-A75C-4960-989F-B0C5D530DE26}" destId="{3A0FACC9-C054-4F70-950A-7D2F8388BD10}" srcOrd="0" destOrd="0" presId="urn:microsoft.com/office/officeart/2005/8/layout/hierarchy2"/>
    <dgm:cxn modelId="{A077C280-B8B7-4450-B76C-234F2DD5173F}" type="presParOf" srcId="{4A3BEE81-A75C-4960-989F-B0C5D530DE26}" destId="{25D7E65E-DF5A-4B67-90D2-2FFC9B51958B}" srcOrd="1" destOrd="0" presId="urn:microsoft.com/office/officeart/2005/8/layout/hierarchy2"/>
    <dgm:cxn modelId="{D80BA649-79AE-4E3A-8EDA-D9CF694CE598}" type="presParOf" srcId="{25D7E65E-DF5A-4B67-90D2-2FFC9B51958B}" destId="{47CB40FE-75FD-4E2D-B1E8-151E8F8A56D7}" srcOrd="0" destOrd="0" presId="urn:microsoft.com/office/officeart/2005/8/layout/hierarchy2"/>
    <dgm:cxn modelId="{E94356C9-D2E8-41D2-82B3-A460157F2CCE}" type="presParOf" srcId="{47CB40FE-75FD-4E2D-B1E8-151E8F8A56D7}" destId="{2135A45A-0654-4FE6-9A13-29D89E45DDF6}" srcOrd="0" destOrd="0" presId="urn:microsoft.com/office/officeart/2005/8/layout/hierarchy2"/>
    <dgm:cxn modelId="{FFDFC023-77B9-4E03-929C-2505202A8232}" type="presParOf" srcId="{25D7E65E-DF5A-4B67-90D2-2FFC9B51958B}" destId="{974607D3-BDA2-49B6-B1D2-68F1F5F02097}" srcOrd="1" destOrd="0" presId="urn:microsoft.com/office/officeart/2005/8/layout/hierarchy2"/>
    <dgm:cxn modelId="{53B83EB9-D73D-4066-8241-1CE459957B9D}" type="presParOf" srcId="{974607D3-BDA2-49B6-B1D2-68F1F5F02097}" destId="{6D2B3875-68CE-47E6-A5E2-9EC323C5F79F}" srcOrd="0" destOrd="0" presId="urn:microsoft.com/office/officeart/2005/8/layout/hierarchy2"/>
    <dgm:cxn modelId="{D2472961-4AC8-4A3D-88BD-3F6B1574BC39}" type="presParOf" srcId="{974607D3-BDA2-49B6-B1D2-68F1F5F02097}" destId="{A8768CF1-6F3D-4CE8-B474-96A34B78DB05}" srcOrd="1" destOrd="0" presId="urn:microsoft.com/office/officeart/2005/8/layout/hierarchy2"/>
    <dgm:cxn modelId="{CA217EAB-7931-4D92-8D4F-98FA8148611E}" type="presParOf" srcId="{A8768CF1-6F3D-4CE8-B474-96A34B78DB05}" destId="{DDEA2E33-0389-405C-A7A0-C84315A5EF11}" srcOrd="0" destOrd="0" presId="urn:microsoft.com/office/officeart/2005/8/layout/hierarchy2"/>
    <dgm:cxn modelId="{7533BFDF-79CC-485A-9831-9D76D598A3DC}" type="presParOf" srcId="{DDEA2E33-0389-405C-A7A0-C84315A5EF11}" destId="{CD50F509-5787-42F5-9D94-0F0929750A0D}" srcOrd="0" destOrd="0" presId="urn:microsoft.com/office/officeart/2005/8/layout/hierarchy2"/>
    <dgm:cxn modelId="{6BF511B5-BAF8-492B-88D6-E523BCA9BF97}" type="presParOf" srcId="{A8768CF1-6F3D-4CE8-B474-96A34B78DB05}" destId="{EC079A2D-1153-4BBD-A9E6-9EDE6D7ABA01}" srcOrd="1" destOrd="0" presId="urn:microsoft.com/office/officeart/2005/8/layout/hierarchy2"/>
    <dgm:cxn modelId="{9080C234-AC2D-4AD7-8371-EBF5ACA24ECD}" type="presParOf" srcId="{EC079A2D-1153-4BBD-A9E6-9EDE6D7ABA01}" destId="{871DDE28-E284-4E45-B19B-43EF23182760}" srcOrd="0" destOrd="0" presId="urn:microsoft.com/office/officeart/2005/8/layout/hierarchy2"/>
    <dgm:cxn modelId="{8B40B018-C8EB-47C5-A93E-C870B4BADFD7}" type="presParOf" srcId="{EC079A2D-1153-4BBD-A9E6-9EDE6D7ABA01}" destId="{AF37438C-D562-45A9-8BD7-6178C0530759}" srcOrd="1" destOrd="0" presId="urn:microsoft.com/office/officeart/2005/8/layout/hierarchy2"/>
    <dgm:cxn modelId="{6289CF0F-231F-4426-975E-09E7D8CA06DA}" type="presParOf" srcId="{A8768CF1-6F3D-4CE8-B474-96A34B78DB05}" destId="{1F9174BA-B087-4083-85D3-EC7A003F6EC7}" srcOrd="2" destOrd="0" presId="urn:microsoft.com/office/officeart/2005/8/layout/hierarchy2"/>
    <dgm:cxn modelId="{B115B224-BD86-40A1-9A99-FFBB4371F941}" type="presParOf" srcId="{1F9174BA-B087-4083-85D3-EC7A003F6EC7}" destId="{CAB9A716-A841-43E5-8931-F66CA406EFDA}" srcOrd="0" destOrd="0" presId="urn:microsoft.com/office/officeart/2005/8/layout/hierarchy2"/>
    <dgm:cxn modelId="{DFC85E80-C171-49A5-A394-0AA2856FB0FF}" type="presParOf" srcId="{A8768CF1-6F3D-4CE8-B474-96A34B78DB05}" destId="{A5B478F9-4611-4D46-89AF-DEA0D3774DD9}" srcOrd="3" destOrd="0" presId="urn:microsoft.com/office/officeart/2005/8/layout/hierarchy2"/>
    <dgm:cxn modelId="{1D7111F6-49A0-4233-8EFE-764C0128ACE1}" type="presParOf" srcId="{A5B478F9-4611-4D46-89AF-DEA0D3774DD9}" destId="{36035E66-3303-40FE-B9DC-73AB9B51CE58}" srcOrd="0" destOrd="0" presId="urn:microsoft.com/office/officeart/2005/8/layout/hierarchy2"/>
    <dgm:cxn modelId="{D3F41436-D6F7-4A29-B577-76491D2B41E1}" type="presParOf" srcId="{A5B478F9-4611-4D46-89AF-DEA0D3774DD9}" destId="{1A8C7459-E520-4BCD-82BF-E12E9F93D324}" srcOrd="1" destOrd="0" presId="urn:microsoft.com/office/officeart/2005/8/layout/hierarchy2"/>
    <dgm:cxn modelId="{31549F78-0CBE-47FE-8B58-1C0188507092}" type="presParOf" srcId="{25D7E65E-DF5A-4B67-90D2-2FFC9B51958B}" destId="{11A1D904-A59D-4898-881C-290DBABAB58E}" srcOrd="2" destOrd="0" presId="urn:microsoft.com/office/officeart/2005/8/layout/hierarchy2"/>
    <dgm:cxn modelId="{1597C262-A1B7-4E1B-A971-59722DE56ADA}" type="presParOf" srcId="{11A1D904-A59D-4898-881C-290DBABAB58E}" destId="{7A4807D1-1A74-488D-A721-D274BE7DA0CB}" srcOrd="0" destOrd="0" presId="urn:microsoft.com/office/officeart/2005/8/layout/hierarchy2"/>
    <dgm:cxn modelId="{A9D7C632-5022-45F3-B9FC-475A2A37B78F}" type="presParOf" srcId="{25D7E65E-DF5A-4B67-90D2-2FFC9B51958B}" destId="{B3149989-030D-4EB9-8D64-32680C98EFB3}" srcOrd="3" destOrd="0" presId="urn:microsoft.com/office/officeart/2005/8/layout/hierarchy2"/>
    <dgm:cxn modelId="{1E2D6534-9483-46C6-B6FA-3C2E4414EBC9}" type="presParOf" srcId="{B3149989-030D-4EB9-8D64-32680C98EFB3}" destId="{804BA52C-8B84-43E0-A45C-B118833969E7}" srcOrd="0" destOrd="0" presId="urn:microsoft.com/office/officeart/2005/8/layout/hierarchy2"/>
    <dgm:cxn modelId="{36A41F7B-7615-42B6-9A3E-C58FF1873E89}" type="presParOf" srcId="{B3149989-030D-4EB9-8D64-32680C98EFB3}" destId="{C475A8BA-EE30-4714-A0C0-B3E117F5BB12}" srcOrd="1" destOrd="0" presId="urn:microsoft.com/office/officeart/2005/8/layout/hierarchy2"/>
    <dgm:cxn modelId="{B74DA09F-E594-4F20-93FE-60E19235C673}" type="presParOf" srcId="{C475A8BA-EE30-4714-A0C0-B3E117F5BB12}" destId="{269FFCF8-25CF-4291-AFE1-7BF56C9242D4}" srcOrd="0" destOrd="0" presId="urn:microsoft.com/office/officeart/2005/8/layout/hierarchy2"/>
    <dgm:cxn modelId="{08FE0274-7F40-493D-943A-7C7F4945500E}" type="presParOf" srcId="{269FFCF8-25CF-4291-AFE1-7BF56C9242D4}" destId="{BE25092E-8814-42C7-B586-33164491A097}" srcOrd="0" destOrd="0" presId="urn:microsoft.com/office/officeart/2005/8/layout/hierarchy2"/>
    <dgm:cxn modelId="{856DB2FF-CFC3-4CA5-A02A-4148EE6E65CC}" type="presParOf" srcId="{C475A8BA-EE30-4714-A0C0-B3E117F5BB12}" destId="{7C4EA636-1D40-445E-8DF3-9ED1D622FDCA}" srcOrd="1" destOrd="0" presId="urn:microsoft.com/office/officeart/2005/8/layout/hierarchy2"/>
    <dgm:cxn modelId="{FE6B05C9-1448-42F5-935B-27BAC036636C}" type="presParOf" srcId="{7C4EA636-1D40-445E-8DF3-9ED1D622FDCA}" destId="{8FCB65A3-E3B2-4D70-A612-500D3AEF8D44}" srcOrd="0" destOrd="0" presId="urn:microsoft.com/office/officeart/2005/8/layout/hierarchy2"/>
    <dgm:cxn modelId="{416615C4-F0AB-4C93-9C20-7A0CCD2C1156}" type="presParOf" srcId="{7C4EA636-1D40-445E-8DF3-9ED1D622FDCA}" destId="{3203A465-399F-4657-8801-9AEA39005724}" srcOrd="1" destOrd="0" presId="urn:microsoft.com/office/officeart/2005/8/layout/hierarchy2"/>
    <dgm:cxn modelId="{69DB6807-22FE-40F9-A036-DC95E76C8E0B}" type="presParOf" srcId="{C475A8BA-EE30-4714-A0C0-B3E117F5BB12}" destId="{BC3C787E-CCC6-4E4C-90A3-00F497AEF1FB}" srcOrd="2" destOrd="0" presId="urn:microsoft.com/office/officeart/2005/8/layout/hierarchy2"/>
    <dgm:cxn modelId="{DB2BABFD-5E9A-4AB3-92DC-C2C021FEB22D}" type="presParOf" srcId="{BC3C787E-CCC6-4E4C-90A3-00F497AEF1FB}" destId="{0137375E-EC76-458D-9939-44BAFA4CE85E}" srcOrd="0" destOrd="0" presId="urn:microsoft.com/office/officeart/2005/8/layout/hierarchy2"/>
    <dgm:cxn modelId="{D96DA378-80E9-4BEB-B55E-70E00C0B3345}" type="presParOf" srcId="{C475A8BA-EE30-4714-A0C0-B3E117F5BB12}" destId="{9FAA5BDA-592E-42E0-AC1D-B1C927F67060}" srcOrd="3" destOrd="0" presId="urn:microsoft.com/office/officeart/2005/8/layout/hierarchy2"/>
    <dgm:cxn modelId="{C4DA134B-DD53-4DDF-8411-E10C5775152B}" type="presParOf" srcId="{9FAA5BDA-592E-42E0-AC1D-B1C927F67060}" destId="{2968CA19-E20E-4A37-9528-7DFCAE17E96B}" srcOrd="0" destOrd="0" presId="urn:microsoft.com/office/officeart/2005/8/layout/hierarchy2"/>
    <dgm:cxn modelId="{CC7C46C0-BA21-45BE-8C18-674C90829044}" type="presParOf" srcId="{9FAA5BDA-592E-42E0-AC1D-B1C927F67060}" destId="{3E7C20A3-26C3-4455-A707-BE84E2BD7E97}" srcOrd="1" destOrd="0" presId="urn:microsoft.com/office/officeart/2005/8/layout/hierarchy2"/>
    <dgm:cxn modelId="{4B2B12C2-2E98-4ACB-8FAA-6863EC2171F0}" type="presParOf" srcId="{85AD5C6F-FCD0-4103-8015-47EBB26A578F}" destId="{B63F2308-DC29-4EB0-8451-6F855B740F63}" srcOrd="1" destOrd="0" presId="urn:microsoft.com/office/officeart/2005/8/layout/hierarchy2"/>
    <dgm:cxn modelId="{E2EA57B2-89A3-4083-A9E3-44C8BED3CAB5}" type="presParOf" srcId="{B63F2308-DC29-4EB0-8451-6F855B740F63}" destId="{CE57D2CE-202C-4F2F-9E2C-8BFBCAF283B2}" srcOrd="0" destOrd="0" presId="urn:microsoft.com/office/officeart/2005/8/layout/hierarchy2"/>
    <dgm:cxn modelId="{C7F98206-E55E-4B44-8A8E-EA2A4B02945E}" type="presParOf" srcId="{B63F2308-DC29-4EB0-8451-6F855B740F63}" destId="{3D8B7F61-63B5-45C6-B1C7-343BE52B814A}" srcOrd="1" destOrd="0" presId="urn:microsoft.com/office/officeart/2005/8/layout/hierarchy2"/>
    <dgm:cxn modelId="{D535B21B-085C-42A5-9DF3-0CAF2CAD1A3E}" type="presParOf" srcId="{3D8B7F61-63B5-45C6-B1C7-343BE52B814A}" destId="{CC71BA19-E1EF-48AD-BE5A-A9417A89F131}" srcOrd="0" destOrd="0" presId="urn:microsoft.com/office/officeart/2005/8/layout/hierarchy2"/>
    <dgm:cxn modelId="{0DB354BE-3839-47EE-B431-B53A63A6D0EF}" type="presParOf" srcId="{CC71BA19-E1EF-48AD-BE5A-A9417A89F131}" destId="{0B6FF0FA-A25A-4248-A70E-4A93E34CD8C2}" srcOrd="0" destOrd="0" presId="urn:microsoft.com/office/officeart/2005/8/layout/hierarchy2"/>
    <dgm:cxn modelId="{92FAD3EC-4690-4AA6-8C81-38B9013F490F}" type="presParOf" srcId="{3D8B7F61-63B5-45C6-B1C7-343BE52B814A}" destId="{808DF697-9F4A-40D3-8783-636E281DAE33}" srcOrd="1" destOrd="0" presId="urn:microsoft.com/office/officeart/2005/8/layout/hierarchy2"/>
    <dgm:cxn modelId="{73481860-C03B-44D8-8373-D278A9C62CAF}" type="presParOf" srcId="{808DF697-9F4A-40D3-8783-636E281DAE33}" destId="{4A8B754E-9C7D-45F0-8B13-876653826566}" srcOrd="0" destOrd="0" presId="urn:microsoft.com/office/officeart/2005/8/layout/hierarchy2"/>
    <dgm:cxn modelId="{97B79834-3556-485E-98FD-C8B65E5EF639}" type="presParOf" srcId="{808DF697-9F4A-40D3-8783-636E281DAE33}" destId="{8389F9BE-C2D7-4F68-9CF4-D9F52BE8BC9D}" srcOrd="1" destOrd="0" presId="urn:microsoft.com/office/officeart/2005/8/layout/hierarchy2"/>
    <dgm:cxn modelId="{015D30D9-0586-43C7-B391-F80E0EA45302}" type="presParOf" srcId="{8389F9BE-C2D7-4F68-9CF4-D9F52BE8BC9D}" destId="{0500B1BA-A851-4822-8D1B-35A2C2C87077}" srcOrd="0" destOrd="0" presId="urn:microsoft.com/office/officeart/2005/8/layout/hierarchy2"/>
    <dgm:cxn modelId="{1921E6F2-C79F-48FB-AA9A-E6977E6EB50B}" type="presParOf" srcId="{0500B1BA-A851-4822-8D1B-35A2C2C87077}" destId="{FFF3102F-B6DF-4865-8696-59E0E3891480}" srcOrd="0" destOrd="0" presId="urn:microsoft.com/office/officeart/2005/8/layout/hierarchy2"/>
    <dgm:cxn modelId="{9ADF9414-D458-4DDE-BA4E-51F2A70818C3}" type="presParOf" srcId="{8389F9BE-C2D7-4F68-9CF4-D9F52BE8BC9D}" destId="{1C0550DB-55F2-4C31-921C-0AB7F06DE067}" srcOrd="1" destOrd="0" presId="urn:microsoft.com/office/officeart/2005/8/layout/hierarchy2"/>
    <dgm:cxn modelId="{10215FB9-25A6-41CA-86C5-FC1D58AEB74B}" type="presParOf" srcId="{1C0550DB-55F2-4C31-921C-0AB7F06DE067}" destId="{BC6F9B94-03FE-4F49-8F11-949675930C8C}" srcOrd="0" destOrd="0" presId="urn:microsoft.com/office/officeart/2005/8/layout/hierarchy2"/>
    <dgm:cxn modelId="{E4957B49-83C5-45E8-91FA-72962DB285E0}" type="presParOf" srcId="{1C0550DB-55F2-4C31-921C-0AB7F06DE067}" destId="{008BCD08-7FD1-488C-A89C-D882A44AFF7E}" srcOrd="1" destOrd="0" presId="urn:microsoft.com/office/officeart/2005/8/layout/hierarchy2"/>
    <dgm:cxn modelId="{EAC7207A-B6B0-48EA-B9EC-E768C5399C8B}" type="presParOf" srcId="{008BCD08-7FD1-488C-A89C-D882A44AFF7E}" destId="{23124C4D-B8C0-4F52-9683-842D7D70B7D8}" srcOrd="0" destOrd="0" presId="urn:microsoft.com/office/officeart/2005/8/layout/hierarchy2"/>
    <dgm:cxn modelId="{A0F00D2D-0168-496D-BFC1-08093E249571}" type="presParOf" srcId="{23124C4D-B8C0-4F52-9683-842D7D70B7D8}" destId="{F040EF1A-B0CE-4B78-BC11-03E774BA50E3}" srcOrd="0" destOrd="0" presId="urn:microsoft.com/office/officeart/2005/8/layout/hierarchy2"/>
    <dgm:cxn modelId="{1B303F78-8918-4FD1-A5E2-A29ACE4E9177}" type="presParOf" srcId="{008BCD08-7FD1-488C-A89C-D882A44AFF7E}" destId="{7223B831-3232-481B-AB8B-0AB6249591C1}" srcOrd="1" destOrd="0" presId="urn:microsoft.com/office/officeart/2005/8/layout/hierarchy2"/>
    <dgm:cxn modelId="{D3CBE00C-66D5-429A-B0F8-22CB5044EE94}" type="presParOf" srcId="{7223B831-3232-481B-AB8B-0AB6249591C1}" destId="{EB95EE3A-461F-4352-B6E3-A97E5E987DBF}" srcOrd="0" destOrd="0" presId="urn:microsoft.com/office/officeart/2005/8/layout/hierarchy2"/>
    <dgm:cxn modelId="{A4BAE01B-B266-4E4A-BD9D-1268B0C78186}" type="presParOf" srcId="{7223B831-3232-481B-AB8B-0AB6249591C1}" destId="{FD0FEBB3-2A5A-4161-BDA4-C9EE5F3972DF}" srcOrd="1" destOrd="0" presId="urn:microsoft.com/office/officeart/2005/8/layout/hierarchy2"/>
    <dgm:cxn modelId="{1EDBD450-C697-4063-84FE-3D92E468F107}" type="presParOf" srcId="{FD0FEBB3-2A5A-4161-BDA4-C9EE5F3972DF}" destId="{BA1012A9-8C01-46CA-9209-D7832DD6952D}" srcOrd="0" destOrd="0" presId="urn:microsoft.com/office/officeart/2005/8/layout/hierarchy2"/>
    <dgm:cxn modelId="{F6F2D2A4-F1EE-4CD6-BCB8-014A9E0FBF96}" type="presParOf" srcId="{BA1012A9-8C01-46CA-9209-D7832DD6952D}" destId="{73E1BA59-8E80-43E8-A3FC-7BBC4AEC957A}" srcOrd="0" destOrd="0" presId="urn:microsoft.com/office/officeart/2005/8/layout/hierarchy2"/>
    <dgm:cxn modelId="{2C178C4F-5E70-42AC-BCA1-269CA19DE23D}" type="presParOf" srcId="{FD0FEBB3-2A5A-4161-BDA4-C9EE5F3972DF}" destId="{F0EB1932-1232-4EB2-AA3B-2409BE2A5D92}" srcOrd="1" destOrd="0" presId="urn:microsoft.com/office/officeart/2005/8/layout/hierarchy2"/>
    <dgm:cxn modelId="{635719D7-3965-4F45-91DA-0E21A5EE267F}" type="presParOf" srcId="{F0EB1932-1232-4EB2-AA3B-2409BE2A5D92}" destId="{991E634C-B9EC-49B6-B0EB-E12B98107837}" srcOrd="0" destOrd="0" presId="urn:microsoft.com/office/officeart/2005/8/layout/hierarchy2"/>
    <dgm:cxn modelId="{B6AF96EE-E2DA-417D-817E-5ED6F5AB0C0B}" type="presParOf" srcId="{F0EB1932-1232-4EB2-AA3B-2409BE2A5D92}" destId="{9C11DC45-1EA3-43DC-A891-DEC61FFE2A8D}" srcOrd="1" destOrd="0" presId="urn:microsoft.com/office/officeart/2005/8/layout/hierarchy2"/>
    <dgm:cxn modelId="{20701B46-25D5-463D-AF8D-1863E54C68B6}" type="presParOf" srcId="{FD0FEBB3-2A5A-4161-BDA4-C9EE5F3972DF}" destId="{77996B4E-E589-490C-873B-D60A78E80933}" srcOrd="2" destOrd="0" presId="urn:microsoft.com/office/officeart/2005/8/layout/hierarchy2"/>
    <dgm:cxn modelId="{D826678E-0D5E-4240-8A1F-67327EA55F2F}" type="presParOf" srcId="{77996B4E-E589-490C-873B-D60A78E80933}" destId="{1F72E382-834D-4CBA-B3F6-BEF91C4D1B01}" srcOrd="0" destOrd="0" presId="urn:microsoft.com/office/officeart/2005/8/layout/hierarchy2"/>
    <dgm:cxn modelId="{E12D789B-5258-43CE-92D1-4AAD805367DA}" type="presParOf" srcId="{FD0FEBB3-2A5A-4161-BDA4-C9EE5F3972DF}" destId="{423B19E7-B40F-4360-B119-2184CDECB53F}" srcOrd="3" destOrd="0" presId="urn:microsoft.com/office/officeart/2005/8/layout/hierarchy2"/>
    <dgm:cxn modelId="{0C0A8EE8-7FC8-4327-99EB-158656A0DDE5}" type="presParOf" srcId="{423B19E7-B40F-4360-B119-2184CDECB53F}" destId="{129A1664-0511-46C7-8713-5693DF116394}" srcOrd="0" destOrd="0" presId="urn:microsoft.com/office/officeart/2005/8/layout/hierarchy2"/>
    <dgm:cxn modelId="{13480975-C23D-4C43-A433-3E450772F0C6}" type="presParOf" srcId="{423B19E7-B40F-4360-B119-2184CDECB53F}" destId="{0621267B-C5AC-4731-BF03-EEB42C6538CD}" srcOrd="1" destOrd="0" presId="urn:microsoft.com/office/officeart/2005/8/layout/hierarchy2"/>
    <dgm:cxn modelId="{9882D1FA-A04A-44CF-8E9D-E65DABCF1A2B}" type="presParOf" srcId="{008BCD08-7FD1-488C-A89C-D882A44AFF7E}" destId="{6B330AFB-3786-4F6F-A31B-E284B1AF7850}" srcOrd="2" destOrd="0" presId="urn:microsoft.com/office/officeart/2005/8/layout/hierarchy2"/>
    <dgm:cxn modelId="{CF736EBB-46AC-4E3C-927F-23ADB1CF9649}" type="presParOf" srcId="{6B330AFB-3786-4F6F-A31B-E284B1AF7850}" destId="{76CE7905-5B51-4E0F-9686-56EB27F446A1}" srcOrd="0" destOrd="0" presId="urn:microsoft.com/office/officeart/2005/8/layout/hierarchy2"/>
    <dgm:cxn modelId="{DB19738C-4299-49CD-BD32-C4E72C7749FA}" type="presParOf" srcId="{008BCD08-7FD1-488C-A89C-D882A44AFF7E}" destId="{F82652ED-0F95-47AC-AA6D-69FE4F81CD85}" srcOrd="3" destOrd="0" presId="urn:microsoft.com/office/officeart/2005/8/layout/hierarchy2"/>
    <dgm:cxn modelId="{3B9D472F-BA54-4A79-9DF9-455A216D821C}" type="presParOf" srcId="{F82652ED-0F95-47AC-AA6D-69FE4F81CD85}" destId="{434873E4-F07F-4D0E-9795-652FCB529142}" srcOrd="0" destOrd="0" presId="urn:microsoft.com/office/officeart/2005/8/layout/hierarchy2"/>
    <dgm:cxn modelId="{61AAC59C-4CCC-4EEA-A77E-1E74EB889236}" type="presParOf" srcId="{F82652ED-0F95-47AC-AA6D-69FE4F81CD85}" destId="{9FB7394C-B382-4516-B9A7-FFA5426EE2B6}" srcOrd="1" destOrd="0" presId="urn:microsoft.com/office/officeart/2005/8/layout/hierarchy2"/>
    <dgm:cxn modelId="{D54E1785-EF77-4FF7-98C5-DC4844FA63AF}" type="presParOf" srcId="{9FB7394C-B382-4516-B9A7-FFA5426EE2B6}" destId="{729B5058-7F51-40EB-9ED9-48A9536ED443}" srcOrd="0" destOrd="0" presId="urn:microsoft.com/office/officeart/2005/8/layout/hierarchy2"/>
    <dgm:cxn modelId="{4CBB5D84-6FC2-4011-9EF7-7F7382B79C5C}" type="presParOf" srcId="{729B5058-7F51-40EB-9ED9-48A9536ED443}" destId="{4B5F2FC6-0BBA-47F7-AA47-41BC9053879C}" srcOrd="0" destOrd="0" presId="urn:microsoft.com/office/officeart/2005/8/layout/hierarchy2"/>
    <dgm:cxn modelId="{A07E2D74-148C-4C8F-87D8-662EC6D7F193}" type="presParOf" srcId="{9FB7394C-B382-4516-B9A7-FFA5426EE2B6}" destId="{299B6CD2-14FD-460A-B9FA-5769AAA066C8}" srcOrd="1" destOrd="0" presId="urn:microsoft.com/office/officeart/2005/8/layout/hierarchy2"/>
    <dgm:cxn modelId="{1BCE21C2-E49C-40BD-A490-3B3F2E6A46B2}" type="presParOf" srcId="{299B6CD2-14FD-460A-B9FA-5769AAA066C8}" destId="{31F1AF76-B301-4AB5-A57E-8A88909B775D}" srcOrd="0" destOrd="0" presId="urn:microsoft.com/office/officeart/2005/8/layout/hierarchy2"/>
    <dgm:cxn modelId="{FF25A2CA-B394-40C7-8B65-2BA51D522507}" type="presParOf" srcId="{299B6CD2-14FD-460A-B9FA-5769AAA066C8}" destId="{BFBBB17E-5F5D-4CFA-98F1-4623651EB20D}" srcOrd="1" destOrd="0" presId="urn:microsoft.com/office/officeart/2005/8/layout/hierarchy2"/>
    <dgm:cxn modelId="{3F60642F-B92B-4104-B07C-9EAE93668568}" type="presParOf" srcId="{9FB7394C-B382-4516-B9A7-FFA5426EE2B6}" destId="{CE89E11B-B2A6-40B9-A802-2FF5AB53C46B}" srcOrd="2" destOrd="0" presId="urn:microsoft.com/office/officeart/2005/8/layout/hierarchy2"/>
    <dgm:cxn modelId="{8269D47A-3DA4-43B4-B322-B858AD4478BC}" type="presParOf" srcId="{CE89E11B-B2A6-40B9-A802-2FF5AB53C46B}" destId="{BC21D3B6-AC88-4780-8CA2-7FB0B5654FEB}" srcOrd="0" destOrd="0" presId="urn:microsoft.com/office/officeart/2005/8/layout/hierarchy2"/>
    <dgm:cxn modelId="{E28CC732-C756-421D-8D63-AF5B760965D8}" type="presParOf" srcId="{9FB7394C-B382-4516-B9A7-FFA5426EE2B6}" destId="{EDA3700F-E7E7-4746-AF99-CCB7048C9EA0}" srcOrd="3" destOrd="0" presId="urn:microsoft.com/office/officeart/2005/8/layout/hierarchy2"/>
    <dgm:cxn modelId="{6D820642-F77C-47B5-AD85-8064969B2CEF}" type="presParOf" srcId="{EDA3700F-E7E7-4746-AF99-CCB7048C9EA0}" destId="{F08AFCE5-B364-4E16-8B67-0F3E4E3DEE8C}" srcOrd="0" destOrd="0" presId="urn:microsoft.com/office/officeart/2005/8/layout/hierarchy2"/>
    <dgm:cxn modelId="{93697ED7-F44A-439A-9113-94780032E403}" type="presParOf" srcId="{EDA3700F-E7E7-4746-AF99-CCB7048C9EA0}" destId="{28396BCD-A837-49A0-8876-2CE89F436BA0}" srcOrd="1" destOrd="0" presId="urn:microsoft.com/office/officeart/2005/8/layout/hierarchy2"/>
    <dgm:cxn modelId="{1A733D36-8A40-4443-A994-7471797401C0}" type="presParOf" srcId="{8389F9BE-C2D7-4F68-9CF4-D9F52BE8BC9D}" destId="{805F977B-F7A1-47E4-AF4E-F394C3821DDE}" srcOrd="2" destOrd="0" presId="urn:microsoft.com/office/officeart/2005/8/layout/hierarchy2"/>
    <dgm:cxn modelId="{8EE4E7F9-25A5-4CC1-9083-461423D233BF}" type="presParOf" srcId="{805F977B-F7A1-47E4-AF4E-F394C3821DDE}" destId="{AF5BA34F-2052-4222-9B48-46714A7A4FB4}" srcOrd="0" destOrd="0" presId="urn:microsoft.com/office/officeart/2005/8/layout/hierarchy2"/>
    <dgm:cxn modelId="{4DC84128-3EF5-4E0C-A151-273ED1A9F8F4}" type="presParOf" srcId="{8389F9BE-C2D7-4F68-9CF4-D9F52BE8BC9D}" destId="{44411DE6-026D-4DEC-99FF-ECADE527D6A1}" srcOrd="3" destOrd="0" presId="urn:microsoft.com/office/officeart/2005/8/layout/hierarchy2"/>
    <dgm:cxn modelId="{A0282C04-8A21-48EC-8A34-E875027A764E}" type="presParOf" srcId="{44411DE6-026D-4DEC-99FF-ECADE527D6A1}" destId="{71884F43-6727-4F5B-8FCB-0139E7333CC5}" srcOrd="0" destOrd="0" presId="urn:microsoft.com/office/officeart/2005/8/layout/hierarchy2"/>
    <dgm:cxn modelId="{16D75302-22A3-4AC8-A68D-70CB0A98BE75}" type="presParOf" srcId="{44411DE6-026D-4DEC-99FF-ECADE527D6A1}" destId="{DC303F28-7705-43A1-B5B6-20BC72E309AA}" srcOrd="1" destOrd="0" presId="urn:microsoft.com/office/officeart/2005/8/layout/hierarchy2"/>
    <dgm:cxn modelId="{22D2DE76-16E5-487E-9035-5360BCF1F137}" type="presParOf" srcId="{DC303F28-7705-43A1-B5B6-20BC72E309AA}" destId="{20F63FF0-A91B-440D-93D5-E80AB8554867}" srcOrd="0" destOrd="0" presId="urn:microsoft.com/office/officeart/2005/8/layout/hierarchy2"/>
    <dgm:cxn modelId="{C5C88524-AC92-432E-BD9C-FE117F3947B9}" type="presParOf" srcId="{20F63FF0-A91B-440D-93D5-E80AB8554867}" destId="{6236F8A3-9F72-4C46-8576-6784B66CCF2F}" srcOrd="0" destOrd="0" presId="urn:microsoft.com/office/officeart/2005/8/layout/hierarchy2"/>
    <dgm:cxn modelId="{1FD04AC7-6A0F-4569-B0FB-7E4AFF3500DE}" type="presParOf" srcId="{DC303F28-7705-43A1-B5B6-20BC72E309AA}" destId="{37356E5E-5646-4959-8897-BE775B7F25FD}" srcOrd="1" destOrd="0" presId="urn:microsoft.com/office/officeart/2005/8/layout/hierarchy2"/>
    <dgm:cxn modelId="{4F4B9D76-BC14-4F56-8B56-FC11D3B24084}" type="presParOf" srcId="{37356E5E-5646-4959-8897-BE775B7F25FD}" destId="{CC8B78C4-CC88-4F62-93B7-9B0826BB1958}" srcOrd="0" destOrd="0" presId="urn:microsoft.com/office/officeart/2005/8/layout/hierarchy2"/>
    <dgm:cxn modelId="{42CB4848-CE21-45AC-9E64-265BCC30DE8E}" type="presParOf" srcId="{37356E5E-5646-4959-8897-BE775B7F25FD}" destId="{318807A5-AE79-492E-BD0C-51A747842B32}" srcOrd="1" destOrd="0" presId="urn:microsoft.com/office/officeart/2005/8/layout/hierarchy2"/>
    <dgm:cxn modelId="{16ED9E0F-DDD1-4743-9EC9-35DFA35BC6E4}" type="presParOf" srcId="{318807A5-AE79-492E-BD0C-51A747842B32}" destId="{375337DD-4377-456F-BB88-5488148FAA59}" srcOrd="0" destOrd="0" presId="urn:microsoft.com/office/officeart/2005/8/layout/hierarchy2"/>
    <dgm:cxn modelId="{28AF1C1A-9956-46E6-B9F6-D4CBFCF1860C}" type="presParOf" srcId="{375337DD-4377-456F-BB88-5488148FAA59}" destId="{7A624B53-EBFB-4EF8-AEEF-8987C89D3A47}" srcOrd="0" destOrd="0" presId="urn:microsoft.com/office/officeart/2005/8/layout/hierarchy2"/>
    <dgm:cxn modelId="{5D26F94E-89EC-436A-8F2F-06BF77080F59}" type="presParOf" srcId="{318807A5-AE79-492E-BD0C-51A747842B32}" destId="{FE7E02CA-4FA1-4198-B770-1B446398DD9C}" srcOrd="1" destOrd="0" presId="urn:microsoft.com/office/officeart/2005/8/layout/hierarchy2"/>
    <dgm:cxn modelId="{97EBEFBF-91F4-4998-928D-0CFCD92F78A4}" type="presParOf" srcId="{FE7E02CA-4FA1-4198-B770-1B446398DD9C}" destId="{212B3082-C331-4200-9319-B90DE958F10A}" srcOrd="0" destOrd="0" presId="urn:microsoft.com/office/officeart/2005/8/layout/hierarchy2"/>
    <dgm:cxn modelId="{3FEC5BCE-D178-4D14-9F1D-7FA8B5EEF54E}" type="presParOf" srcId="{FE7E02CA-4FA1-4198-B770-1B446398DD9C}" destId="{1FB2E256-8035-4FB5-B8BA-1CD5B381758E}" srcOrd="1" destOrd="0" presId="urn:microsoft.com/office/officeart/2005/8/layout/hierarchy2"/>
    <dgm:cxn modelId="{43FE0D37-D886-4A1A-AF28-935DC9B2EF2A}" type="presParOf" srcId="{318807A5-AE79-492E-BD0C-51A747842B32}" destId="{E316F2EB-0DA6-42B6-8806-5BA242CA29C1}" srcOrd="2" destOrd="0" presId="urn:microsoft.com/office/officeart/2005/8/layout/hierarchy2"/>
    <dgm:cxn modelId="{F061F7F4-A90C-4B79-A8D9-ACD064E04EDD}" type="presParOf" srcId="{E316F2EB-0DA6-42B6-8806-5BA242CA29C1}" destId="{F902EF6C-4AC2-41AD-A5B9-BDC686470AC4}" srcOrd="0" destOrd="0" presId="urn:microsoft.com/office/officeart/2005/8/layout/hierarchy2"/>
    <dgm:cxn modelId="{9BEAABC6-03BC-4F51-BB60-D97F54DF2C7D}" type="presParOf" srcId="{318807A5-AE79-492E-BD0C-51A747842B32}" destId="{B326831D-DA69-4CF9-A374-8905D904F219}" srcOrd="3" destOrd="0" presId="urn:microsoft.com/office/officeart/2005/8/layout/hierarchy2"/>
    <dgm:cxn modelId="{EC40BB90-7FC1-4A7B-8781-1136862FA61D}" type="presParOf" srcId="{B326831D-DA69-4CF9-A374-8905D904F219}" destId="{4BCD423A-9F30-480D-AFB2-414B90847090}" srcOrd="0" destOrd="0" presId="urn:microsoft.com/office/officeart/2005/8/layout/hierarchy2"/>
    <dgm:cxn modelId="{2162EE5A-E8C6-4371-A0FD-C4A909391F8C}" type="presParOf" srcId="{B326831D-DA69-4CF9-A374-8905D904F219}" destId="{4A889451-5763-45B0-AA7B-0BEB85ADAAB2}" srcOrd="1" destOrd="0" presId="urn:microsoft.com/office/officeart/2005/8/layout/hierarchy2"/>
    <dgm:cxn modelId="{94FFA8FB-48CA-468A-A355-078F1A5F672F}" type="presParOf" srcId="{DC303F28-7705-43A1-B5B6-20BC72E309AA}" destId="{0F7863B6-9AC3-4F3D-86E9-BDD780BF7407}" srcOrd="2" destOrd="0" presId="urn:microsoft.com/office/officeart/2005/8/layout/hierarchy2"/>
    <dgm:cxn modelId="{525DD113-8393-409F-A591-3E3C6164BF81}" type="presParOf" srcId="{0F7863B6-9AC3-4F3D-86E9-BDD780BF7407}" destId="{8FBB5C68-5665-48F0-8DED-FA4EF30E9DCA}" srcOrd="0" destOrd="0" presId="urn:microsoft.com/office/officeart/2005/8/layout/hierarchy2"/>
    <dgm:cxn modelId="{48CA20F1-F537-4B01-8365-6EA1AC8D6786}" type="presParOf" srcId="{DC303F28-7705-43A1-B5B6-20BC72E309AA}" destId="{3FCB4CC3-6B70-496A-A252-01DBEC81A4E4}" srcOrd="3" destOrd="0" presId="urn:microsoft.com/office/officeart/2005/8/layout/hierarchy2"/>
    <dgm:cxn modelId="{7DBB4FF1-2B0F-4607-9FD7-0052B364AAC2}" type="presParOf" srcId="{3FCB4CC3-6B70-496A-A252-01DBEC81A4E4}" destId="{4285EC22-251E-4100-928D-C7DD5D1D0801}" srcOrd="0" destOrd="0" presId="urn:microsoft.com/office/officeart/2005/8/layout/hierarchy2"/>
    <dgm:cxn modelId="{7E4302B2-4490-42BB-908B-BA189137178D}" type="presParOf" srcId="{3FCB4CC3-6B70-496A-A252-01DBEC81A4E4}" destId="{00A079B8-7EF2-48CD-AB32-B66A03C3346D}" srcOrd="1" destOrd="0" presId="urn:microsoft.com/office/officeart/2005/8/layout/hierarchy2"/>
    <dgm:cxn modelId="{2AD3B66E-FBAA-4CA3-92FE-37F66E20B52B}" type="presParOf" srcId="{00A079B8-7EF2-48CD-AB32-B66A03C3346D}" destId="{66B9675B-614E-4B62-827F-C2ACD5A55F8E}" srcOrd="0" destOrd="0" presId="urn:microsoft.com/office/officeart/2005/8/layout/hierarchy2"/>
    <dgm:cxn modelId="{19EC5852-9307-4261-B63E-DE17F86ABBC9}" type="presParOf" srcId="{66B9675B-614E-4B62-827F-C2ACD5A55F8E}" destId="{0AE62D5D-2699-4A27-9C26-A4E5E3A76135}" srcOrd="0" destOrd="0" presId="urn:microsoft.com/office/officeart/2005/8/layout/hierarchy2"/>
    <dgm:cxn modelId="{F4A479C4-AF9D-4E97-96B1-E8263B3A87B5}" type="presParOf" srcId="{00A079B8-7EF2-48CD-AB32-B66A03C3346D}" destId="{27E10658-96B3-4DC0-A62C-B888AA927ACA}" srcOrd="1" destOrd="0" presId="urn:microsoft.com/office/officeart/2005/8/layout/hierarchy2"/>
    <dgm:cxn modelId="{BAE759D1-536F-4DDE-AF40-C03980069FE9}" type="presParOf" srcId="{27E10658-96B3-4DC0-A62C-B888AA927ACA}" destId="{9385AC10-FE97-41E1-9CB5-379AB4B1CA3D}" srcOrd="0" destOrd="0" presId="urn:microsoft.com/office/officeart/2005/8/layout/hierarchy2"/>
    <dgm:cxn modelId="{477B7C38-FF0A-43AB-9275-268D3A134CFF}" type="presParOf" srcId="{27E10658-96B3-4DC0-A62C-B888AA927ACA}" destId="{71D3AE50-AD52-4CB4-B324-3AF96AACC339}" srcOrd="1" destOrd="0" presId="urn:microsoft.com/office/officeart/2005/8/layout/hierarchy2"/>
    <dgm:cxn modelId="{8B6D839C-E2DE-40A1-A4A2-43248D55894F}" type="presParOf" srcId="{00A079B8-7EF2-48CD-AB32-B66A03C3346D}" destId="{B009EB18-94AD-4E71-88BB-3F346C84FD4B}" srcOrd="2" destOrd="0" presId="urn:microsoft.com/office/officeart/2005/8/layout/hierarchy2"/>
    <dgm:cxn modelId="{A7EED0F7-46E7-4B68-A8CC-31EFB9F9A724}" type="presParOf" srcId="{B009EB18-94AD-4E71-88BB-3F346C84FD4B}" destId="{E346E21D-C2C4-40BB-A9F9-BCD4431252D8}" srcOrd="0" destOrd="0" presId="urn:microsoft.com/office/officeart/2005/8/layout/hierarchy2"/>
    <dgm:cxn modelId="{B2E3ACDC-300A-40DC-81A2-CA85B68511CF}" type="presParOf" srcId="{00A079B8-7EF2-48CD-AB32-B66A03C3346D}" destId="{39CD2BA7-0C61-4760-BA6A-9B3B98655F58}" srcOrd="3" destOrd="0" presId="urn:microsoft.com/office/officeart/2005/8/layout/hierarchy2"/>
    <dgm:cxn modelId="{F74FC7F9-3E7F-4C63-AA3E-17F70D5CBA21}" type="presParOf" srcId="{39CD2BA7-0C61-4760-BA6A-9B3B98655F58}" destId="{5997F20D-15BB-492E-B8A4-C8E3D5EBBBA4}" srcOrd="0" destOrd="0" presId="urn:microsoft.com/office/officeart/2005/8/layout/hierarchy2"/>
    <dgm:cxn modelId="{2EAFD62D-76F1-49C3-856D-21404FF02F70}" type="presParOf" srcId="{39CD2BA7-0C61-4760-BA6A-9B3B98655F58}" destId="{16C99DDB-D4AF-44F1-ADD0-0ECEC3639346}" srcOrd="1" destOrd="0" presId="urn:microsoft.com/office/officeart/2005/8/layout/hierarchy2"/>
    <dgm:cxn modelId="{4D1003D9-48FE-4064-9C2B-FF082E2AA8CC}" type="presParOf" srcId="{3D8B7F61-63B5-45C6-B1C7-343BE52B814A}" destId="{352414D2-3712-4B15-9F83-84B770F404D6}" srcOrd="2" destOrd="0" presId="urn:microsoft.com/office/officeart/2005/8/layout/hierarchy2"/>
    <dgm:cxn modelId="{F79479F3-D1E5-4B6E-9D44-CD734B73FC6F}" type="presParOf" srcId="{352414D2-3712-4B15-9F83-84B770F404D6}" destId="{D67AB141-BBED-4461-8491-CCAF334BBBCC}" srcOrd="0" destOrd="0" presId="urn:microsoft.com/office/officeart/2005/8/layout/hierarchy2"/>
    <dgm:cxn modelId="{409F3213-071C-42A2-981E-BAD44AF4BABF}" type="presParOf" srcId="{3D8B7F61-63B5-45C6-B1C7-343BE52B814A}" destId="{752E3808-8636-4CEC-AF3E-976B4902897F}" srcOrd="3" destOrd="0" presId="urn:microsoft.com/office/officeart/2005/8/layout/hierarchy2"/>
    <dgm:cxn modelId="{39B56C89-2D89-470B-9AB6-0229F7E61DD5}" type="presParOf" srcId="{752E3808-8636-4CEC-AF3E-976B4902897F}" destId="{06F8F8E7-EFB4-4362-8902-A57FE93E6510}" srcOrd="0" destOrd="0" presId="urn:microsoft.com/office/officeart/2005/8/layout/hierarchy2"/>
    <dgm:cxn modelId="{CB5CA9BE-0BBF-4066-9CBD-919B6C1C93FB}" type="presParOf" srcId="{752E3808-8636-4CEC-AF3E-976B4902897F}" destId="{75A4EEAF-E389-45C6-89C1-A9FE44276DD1}" srcOrd="1" destOrd="0" presId="urn:microsoft.com/office/officeart/2005/8/layout/hierarchy2"/>
    <dgm:cxn modelId="{A589F4A3-DB78-415D-9939-A7457BC80F0E}" type="presParOf" srcId="{75A4EEAF-E389-45C6-89C1-A9FE44276DD1}" destId="{FDF1709D-8343-4935-B237-7E2877D16A9D}" srcOrd="0" destOrd="0" presId="urn:microsoft.com/office/officeart/2005/8/layout/hierarchy2"/>
    <dgm:cxn modelId="{2CDF4F57-5347-4DA2-A626-780EC276FB10}" type="presParOf" srcId="{FDF1709D-8343-4935-B237-7E2877D16A9D}" destId="{1899D947-242F-40BB-A33F-E547450D6AB3}" srcOrd="0" destOrd="0" presId="urn:microsoft.com/office/officeart/2005/8/layout/hierarchy2"/>
    <dgm:cxn modelId="{53290164-ED8B-4F58-BFA3-234B8EE8E14F}" type="presParOf" srcId="{75A4EEAF-E389-45C6-89C1-A9FE44276DD1}" destId="{1A9A25B3-C03D-456E-B486-F7324E59F65D}" srcOrd="1" destOrd="0" presId="urn:microsoft.com/office/officeart/2005/8/layout/hierarchy2"/>
    <dgm:cxn modelId="{9365BCBA-ABC6-4B15-B55F-AD736EBDE53D}" type="presParOf" srcId="{1A9A25B3-C03D-456E-B486-F7324E59F65D}" destId="{6A890F30-6881-4104-BADC-4B54C33A772B}" srcOrd="0" destOrd="0" presId="urn:microsoft.com/office/officeart/2005/8/layout/hierarchy2"/>
    <dgm:cxn modelId="{4FDA9862-F05D-426F-97EC-A3CC639673B0}" type="presParOf" srcId="{1A9A25B3-C03D-456E-B486-F7324E59F65D}" destId="{526E7099-6C59-447E-9383-5F459742E53F}" srcOrd="1" destOrd="0" presId="urn:microsoft.com/office/officeart/2005/8/layout/hierarchy2"/>
    <dgm:cxn modelId="{B5C1F89D-7B65-4DB1-9088-89D082C59EAC}" type="presParOf" srcId="{526E7099-6C59-447E-9383-5F459742E53F}" destId="{BA425D7F-4815-4DE4-A499-21E7C4A3B235}" srcOrd="0" destOrd="0" presId="urn:microsoft.com/office/officeart/2005/8/layout/hierarchy2"/>
    <dgm:cxn modelId="{512B670B-D860-44E5-A683-8B06BF899CC1}" type="presParOf" srcId="{BA425D7F-4815-4DE4-A499-21E7C4A3B235}" destId="{14311C9B-010B-4349-A563-37A3A854C609}" srcOrd="0" destOrd="0" presId="urn:microsoft.com/office/officeart/2005/8/layout/hierarchy2"/>
    <dgm:cxn modelId="{F28AF6A1-3158-40B9-838C-533B7D065A44}" type="presParOf" srcId="{526E7099-6C59-447E-9383-5F459742E53F}" destId="{FB66036E-F9CF-47D8-ABA3-DE4610CAE9F3}" srcOrd="1" destOrd="0" presId="urn:microsoft.com/office/officeart/2005/8/layout/hierarchy2"/>
    <dgm:cxn modelId="{4C7DD697-0296-460C-9B70-7B7ED4B19CAF}" type="presParOf" srcId="{FB66036E-F9CF-47D8-ABA3-DE4610CAE9F3}" destId="{6D46F764-5E21-4C32-9221-C7CCA8E91BD9}" srcOrd="0" destOrd="0" presId="urn:microsoft.com/office/officeart/2005/8/layout/hierarchy2"/>
    <dgm:cxn modelId="{169FF37B-D685-467B-B5A5-DA245E3EDC35}" type="presParOf" srcId="{FB66036E-F9CF-47D8-ABA3-DE4610CAE9F3}" destId="{F851BE91-3CED-4491-8C3A-B4D56933DE47}" srcOrd="1" destOrd="0" presId="urn:microsoft.com/office/officeart/2005/8/layout/hierarchy2"/>
    <dgm:cxn modelId="{C5AA3573-B957-41E6-BF41-770A2CC16172}" type="presParOf" srcId="{F851BE91-3CED-4491-8C3A-B4D56933DE47}" destId="{7F0EBDE9-51A7-434B-8ACC-B3BB266E4433}" srcOrd="0" destOrd="0" presId="urn:microsoft.com/office/officeart/2005/8/layout/hierarchy2"/>
    <dgm:cxn modelId="{A72C69C4-491F-414D-A6E2-57016F052071}" type="presParOf" srcId="{7F0EBDE9-51A7-434B-8ACC-B3BB266E4433}" destId="{C8CE3E36-E8B7-4317-B6B9-56F66D03B371}" srcOrd="0" destOrd="0" presId="urn:microsoft.com/office/officeart/2005/8/layout/hierarchy2"/>
    <dgm:cxn modelId="{D3FBA94A-040C-47E0-8840-F78FB97053FF}" type="presParOf" srcId="{F851BE91-3CED-4491-8C3A-B4D56933DE47}" destId="{EBA30FDC-0E72-4618-B716-C7C8C2EB616A}" srcOrd="1" destOrd="0" presId="urn:microsoft.com/office/officeart/2005/8/layout/hierarchy2"/>
    <dgm:cxn modelId="{9DAD019A-8A2A-489E-A3C2-A99014EBB03B}" type="presParOf" srcId="{EBA30FDC-0E72-4618-B716-C7C8C2EB616A}" destId="{E2FED146-466E-4738-94D4-9116E73BC23A}" srcOrd="0" destOrd="0" presId="urn:microsoft.com/office/officeart/2005/8/layout/hierarchy2"/>
    <dgm:cxn modelId="{EB9D7E8F-C7F8-426F-92AE-A6FE80D9F46A}" type="presParOf" srcId="{EBA30FDC-0E72-4618-B716-C7C8C2EB616A}" destId="{9EAD8BD5-FCB3-43B2-9E8B-29B428CDDE71}" srcOrd="1" destOrd="0" presId="urn:microsoft.com/office/officeart/2005/8/layout/hierarchy2"/>
    <dgm:cxn modelId="{06E3EB07-BB29-4E34-B88C-6C53AE938114}" type="presParOf" srcId="{F851BE91-3CED-4491-8C3A-B4D56933DE47}" destId="{2BFA23B7-87D5-4478-86E3-EA1E42B9B83C}" srcOrd="2" destOrd="0" presId="urn:microsoft.com/office/officeart/2005/8/layout/hierarchy2"/>
    <dgm:cxn modelId="{9CC5E123-AB1A-4FF5-877E-077E3A185583}" type="presParOf" srcId="{2BFA23B7-87D5-4478-86E3-EA1E42B9B83C}" destId="{4969D367-A776-448B-9F4B-F750271A8789}" srcOrd="0" destOrd="0" presId="urn:microsoft.com/office/officeart/2005/8/layout/hierarchy2"/>
    <dgm:cxn modelId="{93D231E5-86D9-4CC2-9959-FD64122C8919}" type="presParOf" srcId="{F851BE91-3CED-4491-8C3A-B4D56933DE47}" destId="{AE00EDCF-FF4C-4211-BC51-DEFCAB222A7D}" srcOrd="3" destOrd="0" presId="urn:microsoft.com/office/officeart/2005/8/layout/hierarchy2"/>
    <dgm:cxn modelId="{209896F6-083D-4670-94DC-8CA0574CA4D8}" type="presParOf" srcId="{AE00EDCF-FF4C-4211-BC51-DEFCAB222A7D}" destId="{0CF60927-5891-4A03-B836-D6096D2C733C}" srcOrd="0" destOrd="0" presId="urn:microsoft.com/office/officeart/2005/8/layout/hierarchy2"/>
    <dgm:cxn modelId="{EE131AB2-702D-417A-8B84-AECCD0454D1D}" type="presParOf" srcId="{AE00EDCF-FF4C-4211-BC51-DEFCAB222A7D}" destId="{7A5C9828-DA09-43EC-BF9F-EFF35BB7B458}" srcOrd="1" destOrd="0" presId="urn:microsoft.com/office/officeart/2005/8/layout/hierarchy2"/>
    <dgm:cxn modelId="{FF5F4CA8-3F6A-46BF-B89B-36836AD15D9B}" type="presParOf" srcId="{526E7099-6C59-447E-9383-5F459742E53F}" destId="{D5ABF383-585C-4F93-98FF-6EA3D5AD0C97}" srcOrd="2" destOrd="0" presId="urn:microsoft.com/office/officeart/2005/8/layout/hierarchy2"/>
    <dgm:cxn modelId="{2483BE7D-33AC-4F5C-BF07-64134D1FE7B1}" type="presParOf" srcId="{D5ABF383-585C-4F93-98FF-6EA3D5AD0C97}" destId="{980A86B0-AD4E-4F7A-AB4D-888CD6AD81E8}" srcOrd="0" destOrd="0" presId="urn:microsoft.com/office/officeart/2005/8/layout/hierarchy2"/>
    <dgm:cxn modelId="{B15ABA94-2A8A-42F1-B016-B26B4D095ED1}" type="presParOf" srcId="{526E7099-6C59-447E-9383-5F459742E53F}" destId="{CC263FBF-BA85-4CDA-B390-956B23BA3961}" srcOrd="3" destOrd="0" presId="urn:microsoft.com/office/officeart/2005/8/layout/hierarchy2"/>
    <dgm:cxn modelId="{C61701CE-3EBE-4989-B540-6592A38471F2}" type="presParOf" srcId="{CC263FBF-BA85-4CDA-B390-956B23BA3961}" destId="{5A9C29E6-B2F7-4DF3-9027-6118475F1CD7}" srcOrd="0" destOrd="0" presId="urn:microsoft.com/office/officeart/2005/8/layout/hierarchy2"/>
    <dgm:cxn modelId="{2875011B-BFD3-4FF5-B418-FDA6971D1B76}" type="presParOf" srcId="{CC263FBF-BA85-4CDA-B390-956B23BA3961}" destId="{95B75060-B3FF-4726-A039-69056A7A00B4}" srcOrd="1" destOrd="0" presId="urn:microsoft.com/office/officeart/2005/8/layout/hierarchy2"/>
    <dgm:cxn modelId="{3C69A9C2-20C8-4CC0-AF95-0A500D59F15E}" type="presParOf" srcId="{95B75060-B3FF-4726-A039-69056A7A00B4}" destId="{BB0831A4-C13A-4D2D-9C70-207EEB647439}" srcOrd="0" destOrd="0" presId="urn:microsoft.com/office/officeart/2005/8/layout/hierarchy2"/>
    <dgm:cxn modelId="{FF40265C-8943-46BB-A27E-ADB46FC2CCF4}" type="presParOf" srcId="{BB0831A4-C13A-4D2D-9C70-207EEB647439}" destId="{BBC32E6E-0995-4C0F-930B-77A4AF1B82DE}" srcOrd="0" destOrd="0" presId="urn:microsoft.com/office/officeart/2005/8/layout/hierarchy2"/>
    <dgm:cxn modelId="{FE066250-7DB0-487F-B832-71DA7851AB62}" type="presParOf" srcId="{95B75060-B3FF-4726-A039-69056A7A00B4}" destId="{5FF4B354-801C-43D6-8837-DF4AC6AFC29A}" srcOrd="1" destOrd="0" presId="urn:microsoft.com/office/officeart/2005/8/layout/hierarchy2"/>
    <dgm:cxn modelId="{4110ECC0-EDD3-4EC4-853F-0C32D56178CA}" type="presParOf" srcId="{5FF4B354-801C-43D6-8837-DF4AC6AFC29A}" destId="{3B9A5A75-9A8E-45D4-A393-E6FA759097C6}" srcOrd="0" destOrd="0" presId="urn:microsoft.com/office/officeart/2005/8/layout/hierarchy2"/>
    <dgm:cxn modelId="{180C93AF-8842-492D-8ABF-E7107BF8DB7F}" type="presParOf" srcId="{5FF4B354-801C-43D6-8837-DF4AC6AFC29A}" destId="{ED30F0AD-58EE-4157-83F0-2D031590C1F6}" srcOrd="1" destOrd="0" presId="urn:microsoft.com/office/officeart/2005/8/layout/hierarchy2"/>
    <dgm:cxn modelId="{C6576306-8A2B-4919-8C0B-45B02A36F148}" type="presParOf" srcId="{95B75060-B3FF-4726-A039-69056A7A00B4}" destId="{501DAF1F-14E9-48A4-86E7-D62B8094F3C0}" srcOrd="2" destOrd="0" presId="urn:microsoft.com/office/officeart/2005/8/layout/hierarchy2"/>
    <dgm:cxn modelId="{77D78143-94C4-4D0B-ADE2-A758940B0F5B}" type="presParOf" srcId="{501DAF1F-14E9-48A4-86E7-D62B8094F3C0}" destId="{5F6BA543-4E4C-4286-8B04-1DEF738A30EE}" srcOrd="0" destOrd="0" presId="urn:microsoft.com/office/officeart/2005/8/layout/hierarchy2"/>
    <dgm:cxn modelId="{E438A830-16D7-4E4C-B6EB-7AB9D44A4714}" type="presParOf" srcId="{95B75060-B3FF-4726-A039-69056A7A00B4}" destId="{5332B8F2-297A-49D4-B6A8-666C2FDC2BA0}" srcOrd="3" destOrd="0" presId="urn:microsoft.com/office/officeart/2005/8/layout/hierarchy2"/>
    <dgm:cxn modelId="{671FADF6-A486-44F3-B1BA-BBB2433C4729}" type="presParOf" srcId="{5332B8F2-297A-49D4-B6A8-666C2FDC2BA0}" destId="{E03E8BBA-0E9F-41F2-BD0B-DA466C86FB3A}" srcOrd="0" destOrd="0" presId="urn:microsoft.com/office/officeart/2005/8/layout/hierarchy2"/>
    <dgm:cxn modelId="{F027C859-C883-4982-810C-EDF94F58C0D9}" type="presParOf" srcId="{5332B8F2-297A-49D4-B6A8-666C2FDC2BA0}" destId="{0D45773B-9F33-4FEC-AAF5-4D8C73A23970}" srcOrd="1" destOrd="0" presId="urn:microsoft.com/office/officeart/2005/8/layout/hierarchy2"/>
    <dgm:cxn modelId="{9416062D-C05E-441E-9AA7-BDF84015A656}" type="presParOf" srcId="{75A4EEAF-E389-45C6-89C1-A9FE44276DD1}" destId="{2B27BC2F-CB75-4B2E-B902-0988D85BF4BA}" srcOrd="2" destOrd="0" presId="urn:microsoft.com/office/officeart/2005/8/layout/hierarchy2"/>
    <dgm:cxn modelId="{174CD2E4-9B2F-40EA-A583-AAC6D7AE7ADA}" type="presParOf" srcId="{2B27BC2F-CB75-4B2E-B902-0988D85BF4BA}" destId="{B2419989-AA85-4D61-8D4B-DF3BEBE6D8C4}" srcOrd="0" destOrd="0" presId="urn:microsoft.com/office/officeart/2005/8/layout/hierarchy2"/>
    <dgm:cxn modelId="{72AF1155-257A-4EB6-8CC3-38C828AAAA92}" type="presParOf" srcId="{75A4EEAF-E389-45C6-89C1-A9FE44276DD1}" destId="{09E8103A-A854-44A9-8CB7-85C78EC55ABB}" srcOrd="3" destOrd="0" presId="urn:microsoft.com/office/officeart/2005/8/layout/hierarchy2"/>
    <dgm:cxn modelId="{8BBAE349-2D78-4C76-B5B8-51274A38FECC}" type="presParOf" srcId="{09E8103A-A854-44A9-8CB7-85C78EC55ABB}" destId="{2303EDB9-D1DB-49CB-B30D-52C836158537}" srcOrd="0" destOrd="0" presId="urn:microsoft.com/office/officeart/2005/8/layout/hierarchy2"/>
    <dgm:cxn modelId="{F6AFEADF-2013-4B45-9160-DE986991248A}" type="presParOf" srcId="{09E8103A-A854-44A9-8CB7-85C78EC55ABB}" destId="{0E6CFFFB-7820-4E23-8A64-8CBA228591D9}" srcOrd="1" destOrd="0" presId="urn:microsoft.com/office/officeart/2005/8/layout/hierarchy2"/>
    <dgm:cxn modelId="{7B143B1E-7139-4D28-A83E-2720F85481DD}" type="presParOf" srcId="{0E6CFFFB-7820-4E23-8A64-8CBA228591D9}" destId="{7EFC6878-19F3-468D-A542-21D898A1AC9B}" srcOrd="0" destOrd="0" presId="urn:microsoft.com/office/officeart/2005/8/layout/hierarchy2"/>
    <dgm:cxn modelId="{1DA0441C-3E7B-4CB8-B228-57A81FF57EF2}" type="presParOf" srcId="{7EFC6878-19F3-468D-A542-21D898A1AC9B}" destId="{21635D18-C9E9-43C3-ADE1-82742519968C}" srcOrd="0" destOrd="0" presId="urn:microsoft.com/office/officeart/2005/8/layout/hierarchy2"/>
    <dgm:cxn modelId="{2AFEBA36-DF17-455A-AE91-D21F39755AB5}" type="presParOf" srcId="{0E6CFFFB-7820-4E23-8A64-8CBA228591D9}" destId="{214B22C3-9BB4-4C9D-87BC-016D2246B617}" srcOrd="1" destOrd="0" presId="urn:microsoft.com/office/officeart/2005/8/layout/hierarchy2"/>
    <dgm:cxn modelId="{1A91A7A2-3F33-4D70-B0FA-CC9CBA21C451}" type="presParOf" srcId="{214B22C3-9BB4-4C9D-87BC-016D2246B617}" destId="{13515D49-74A8-4EBD-8F8C-A37D14BC89CA}" srcOrd="0" destOrd="0" presId="urn:microsoft.com/office/officeart/2005/8/layout/hierarchy2"/>
    <dgm:cxn modelId="{1F9677A2-41F8-437E-A25E-1B74039E69EE}" type="presParOf" srcId="{214B22C3-9BB4-4C9D-87BC-016D2246B617}" destId="{77572472-3480-4267-A617-295676C14F6E}" srcOrd="1" destOrd="0" presId="urn:microsoft.com/office/officeart/2005/8/layout/hierarchy2"/>
    <dgm:cxn modelId="{91298FF0-02AD-48FB-8403-8BA92BE44B6B}" type="presParOf" srcId="{77572472-3480-4267-A617-295676C14F6E}" destId="{010860F7-B8B4-4ECB-862E-6169E7F46E08}" srcOrd="0" destOrd="0" presId="urn:microsoft.com/office/officeart/2005/8/layout/hierarchy2"/>
    <dgm:cxn modelId="{EF16D948-2C49-4E46-BBB6-943A776DD4E0}" type="presParOf" srcId="{010860F7-B8B4-4ECB-862E-6169E7F46E08}" destId="{70E02C6F-C406-4AC3-B068-AFB10C5F7540}" srcOrd="0" destOrd="0" presId="urn:microsoft.com/office/officeart/2005/8/layout/hierarchy2"/>
    <dgm:cxn modelId="{58BB3E44-FE87-4332-8D70-53BC9635123F}" type="presParOf" srcId="{77572472-3480-4267-A617-295676C14F6E}" destId="{B9C36B29-6836-45DF-80AA-FCD3D05FDB64}" srcOrd="1" destOrd="0" presId="urn:microsoft.com/office/officeart/2005/8/layout/hierarchy2"/>
    <dgm:cxn modelId="{3734B051-82B8-4955-93F8-823412EC9ECD}" type="presParOf" srcId="{B9C36B29-6836-45DF-80AA-FCD3D05FDB64}" destId="{689643DC-1F0C-4C96-8B70-21DDC49B3481}" srcOrd="0" destOrd="0" presId="urn:microsoft.com/office/officeart/2005/8/layout/hierarchy2"/>
    <dgm:cxn modelId="{D9761066-29FD-48DF-A668-9424760A8ADC}" type="presParOf" srcId="{B9C36B29-6836-45DF-80AA-FCD3D05FDB64}" destId="{B01D874B-6DFB-42DD-9D26-637BFC295548}" srcOrd="1" destOrd="0" presId="urn:microsoft.com/office/officeart/2005/8/layout/hierarchy2"/>
    <dgm:cxn modelId="{27A7845D-78D5-44B3-8D7F-34CD81A273AF}" type="presParOf" srcId="{77572472-3480-4267-A617-295676C14F6E}" destId="{46C28D2E-567F-42A7-BB83-D93909F1F6D0}" srcOrd="2" destOrd="0" presId="urn:microsoft.com/office/officeart/2005/8/layout/hierarchy2"/>
    <dgm:cxn modelId="{589C950E-3E3E-4138-883C-86A8B721C646}" type="presParOf" srcId="{46C28D2E-567F-42A7-BB83-D93909F1F6D0}" destId="{E35E63D0-1353-4819-8929-0762C3D1395C}" srcOrd="0" destOrd="0" presId="urn:microsoft.com/office/officeart/2005/8/layout/hierarchy2"/>
    <dgm:cxn modelId="{17DA551D-179C-4FB8-81ED-B86DA42EB460}" type="presParOf" srcId="{77572472-3480-4267-A617-295676C14F6E}" destId="{2F89FB8A-99B6-4D7E-A956-A9E6F8A0340E}" srcOrd="3" destOrd="0" presId="urn:microsoft.com/office/officeart/2005/8/layout/hierarchy2"/>
    <dgm:cxn modelId="{641E8815-D890-4AAC-8D02-39DD80AE5FB0}" type="presParOf" srcId="{2F89FB8A-99B6-4D7E-A956-A9E6F8A0340E}" destId="{3A586A5A-B66F-45CD-AB14-3B69640E96EC}" srcOrd="0" destOrd="0" presId="urn:microsoft.com/office/officeart/2005/8/layout/hierarchy2"/>
    <dgm:cxn modelId="{C9F29719-384E-4FCF-B00C-D8F328D325A1}" type="presParOf" srcId="{2F89FB8A-99B6-4D7E-A956-A9E6F8A0340E}" destId="{6FF0A1EE-1063-42DE-BC4A-EA3CEBE28E0C}" srcOrd="1" destOrd="0" presId="urn:microsoft.com/office/officeart/2005/8/layout/hierarchy2"/>
    <dgm:cxn modelId="{10197BD4-EAF7-4058-A26E-84F6831099F3}" type="presParOf" srcId="{0E6CFFFB-7820-4E23-8A64-8CBA228591D9}" destId="{E10103E9-A511-4E75-A582-2859E175F9AD}" srcOrd="2" destOrd="0" presId="urn:microsoft.com/office/officeart/2005/8/layout/hierarchy2"/>
    <dgm:cxn modelId="{2EB62351-B3D4-4AF2-9F9C-1F110F8BDD22}" type="presParOf" srcId="{E10103E9-A511-4E75-A582-2859E175F9AD}" destId="{C4AF35B2-CCEE-4376-B0FE-130D5015E33B}" srcOrd="0" destOrd="0" presId="urn:microsoft.com/office/officeart/2005/8/layout/hierarchy2"/>
    <dgm:cxn modelId="{1F1D3AD9-B619-4832-A5DC-949BCB051C29}" type="presParOf" srcId="{0E6CFFFB-7820-4E23-8A64-8CBA228591D9}" destId="{AAFC0DA7-5B8B-4131-8403-A7CC6320885B}" srcOrd="3" destOrd="0" presId="urn:microsoft.com/office/officeart/2005/8/layout/hierarchy2"/>
    <dgm:cxn modelId="{724FFB17-D6F7-4915-B8BB-9E11B12DF1D6}" type="presParOf" srcId="{AAFC0DA7-5B8B-4131-8403-A7CC6320885B}" destId="{32344FDA-286D-4D9E-B689-D70F89FEFF8C}" srcOrd="0" destOrd="0" presId="urn:microsoft.com/office/officeart/2005/8/layout/hierarchy2"/>
    <dgm:cxn modelId="{235F672F-4E30-4ED7-9D08-3F5296B2894D}" type="presParOf" srcId="{AAFC0DA7-5B8B-4131-8403-A7CC6320885B}" destId="{FD1A8654-C5FC-4287-8822-553C0A67D354}" srcOrd="1" destOrd="0" presId="urn:microsoft.com/office/officeart/2005/8/layout/hierarchy2"/>
    <dgm:cxn modelId="{B6B9C299-193B-4DDB-9A8B-BCD1ED4CCFE0}" type="presParOf" srcId="{FD1A8654-C5FC-4287-8822-553C0A67D354}" destId="{99270028-9A81-42CB-8C10-67FE0E3F7BF8}" srcOrd="0" destOrd="0" presId="urn:microsoft.com/office/officeart/2005/8/layout/hierarchy2"/>
    <dgm:cxn modelId="{11647577-A24C-4816-A511-75CA21AC9CEC}" type="presParOf" srcId="{99270028-9A81-42CB-8C10-67FE0E3F7BF8}" destId="{46DAD2E3-074D-47EF-96AC-D6BFA7A08093}" srcOrd="0" destOrd="0" presId="urn:microsoft.com/office/officeart/2005/8/layout/hierarchy2"/>
    <dgm:cxn modelId="{E7886C32-11CA-46D9-886B-9F57C86D8BBF}" type="presParOf" srcId="{FD1A8654-C5FC-4287-8822-553C0A67D354}" destId="{412DED39-4F20-41F8-A07E-3B4748820D87}" srcOrd="1" destOrd="0" presId="urn:microsoft.com/office/officeart/2005/8/layout/hierarchy2"/>
    <dgm:cxn modelId="{E023D875-AB83-4180-9299-6C2B0FD520EC}" type="presParOf" srcId="{412DED39-4F20-41F8-A07E-3B4748820D87}" destId="{67B6EB46-7228-4B72-9AAE-729672EE78B3}" srcOrd="0" destOrd="0" presId="urn:microsoft.com/office/officeart/2005/8/layout/hierarchy2"/>
    <dgm:cxn modelId="{5974699B-3770-43B7-BB19-B8169129341A}" type="presParOf" srcId="{412DED39-4F20-41F8-A07E-3B4748820D87}" destId="{0FFEA7A7-2A06-4335-A8F9-A5AF3EBA2A27}" srcOrd="1" destOrd="0" presId="urn:microsoft.com/office/officeart/2005/8/layout/hierarchy2"/>
    <dgm:cxn modelId="{817705C7-541E-4787-A77E-10A3AC3E9C30}" type="presParOf" srcId="{FD1A8654-C5FC-4287-8822-553C0A67D354}" destId="{786D1272-F815-4F12-9242-C4160B6ACA7E}" srcOrd="2" destOrd="0" presId="urn:microsoft.com/office/officeart/2005/8/layout/hierarchy2"/>
    <dgm:cxn modelId="{401C7A49-CE93-4513-9244-F7833E78611C}" type="presParOf" srcId="{786D1272-F815-4F12-9242-C4160B6ACA7E}" destId="{69C15D63-A0F7-40B7-AF26-5DDB29B1DBC0}" srcOrd="0" destOrd="0" presId="urn:microsoft.com/office/officeart/2005/8/layout/hierarchy2"/>
    <dgm:cxn modelId="{1D19053D-BA16-44F5-A025-ADCADFB9D3FF}" type="presParOf" srcId="{FD1A8654-C5FC-4287-8822-553C0A67D354}" destId="{53118DB6-7CD2-46AA-BF14-3603FE7CF3A5}" srcOrd="3" destOrd="0" presId="urn:microsoft.com/office/officeart/2005/8/layout/hierarchy2"/>
    <dgm:cxn modelId="{61CBA1A7-72CC-46B5-8341-7F221BA49331}" type="presParOf" srcId="{53118DB6-7CD2-46AA-BF14-3603FE7CF3A5}" destId="{68AB1A96-5643-48AE-BD5C-07384A14B136}" srcOrd="0" destOrd="0" presId="urn:microsoft.com/office/officeart/2005/8/layout/hierarchy2"/>
    <dgm:cxn modelId="{4B5D1B4F-745B-4549-B87A-1DC5E3C8D816}" type="presParOf" srcId="{53118DB6-7CD2-46AA-BF14-3603FE7CF3A5}" destId="{9E7155C6-F38B-43B6-84A3-4E16DF05BE49}"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mc:AlternateContent xmlns:mc="http://schemas.openxmlformats.org/markup-compatibility/2006" xmlns:a14="http://schemas.microsoft.com/office/drawing/2010/main">
      <mc:Choice Requires="a14">
        <dgm:pt modelId="{9BCA6670-2D8E-4E76-A2BF-6145C37AB59D}">
          <dgm:prSet phldrT="[Text]" custT="1"/>
          <dgm:spPr/>
          <dgm: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𝐴</m:t>
                      </m:r>
                    </m:sub>
                  </m:sSub>
                </m:oMath>
              </a14:m>
              <a:r>
                <a:rPr lang="en-US" sz="1200" dirty="0"/>
                <a:t> , </a:t>
              </a: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𝐵</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𝐷</m:t>
                      </m:r>
                    </m:sub>
                  </m:sSub>
                </m:oMath>
              </a14:m>
              <a:endParaRPr lang="en-US" sz="1200" dirty="0"/>
            </a:p>
          </dgm:t>
        </dgm:pt>
      </mc:Choice>
      <mc:Fallback xmlns="">
        <dgm:pt modelId="{9BCA6670-2D8E-4E76-A2BF-6145C37AB59D}">
          <dgm:prSet phldrT="[Text]" custT="1"/>
          <dgm:spPr/>
          <dgm:t>
            <a:bodyPr/>
            <a:lstStyle/>
            <a:p>
              <a:r>
                <a:rPr lang="en-US" sz="1200" b="0" i="0">
                  <a:latin typeface="Cambria Math" panose="02040503050406030204" pitchFamily="18" charset="0"/>
                </a:rPr>
                <a:t>𝑥_𝐴</a:t>
              </a:r>
              <a:r>
                <a:rPr lang="en-US" sz="1200" dirty="0"/>
                <a:t> , </a:t>
              </a:r>
              <a:r>
                <a:rPr lang="en-US" sz="1200" i="0">
                  <a:latin typeface="Cambria Math" panose="02040503050406030204" pitchFamily="18" charset="0"/>
                </a:rPr>
                <a:t>𝑥_</a:t>
              </a:r>
              <a:r>
                <a:rPr lang="en-US" sz="1200" b="0" i="0">
                  <a:latin typeface="Cambria Math" panose="02040503050406030204" pitchFamily="18" charset="0"/>
                </a:rPr>
                <a:t>𝐵,  </a:t>
              </a:r>
              <a:r>
                <a:rPr lang="en-US" sz="1200" i="0">
                  <a:latin typeface="Cambria Math" panose="02040503050406030204" pitchFamily="18" charset="0"/>
                </a:rPr>
                <a:t>𝑥_</a:t>
              </a:r>
              <a:r>
                <a:rPr lang="en-US" sz="1200" b="0" i="0">
                  <a:latin typeface="Cambria Math" panose="02040503050406030204" pitchFamily="18" charset="0"/>
                </a:rPr>
                <a:t>𝐶,  </a:t>
              </a:r>
              <a:r>
                <a:rPr lang="en-US" sz="1200" i="0">
                  <a:latin typeface="Cambria Math" panose="02040503050406030204" pitchFamily="18" charset="0"/>
                </a:rPr>
                <a:t>𝑥_</a:t>
              </a:r>
              <a:r>
                <a:rPr lang="en-US" sz="1200" b="0" i="0">
                  <a:latin typeface="Cambria Math" panose="02040503050406030204" pitchFamily="18" charset="0"/>
                </a:rPr>
                <a:t>𝐷</a:t>
              </a:r>
              <a:endParaRPr lang="en-US" sz="1200" dirty="0"/>
            </a:p>
          </dgm:t>
        </dgm:pt>
      </mc:Fallback>
    </mc:AlternateConten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mc:AlternateContent xmlns:mc="http://schemas.openxmlformats.org/markup-compatibility/2006" xmlns:a14="http://schemas.microsoft.com/office/drawing/2010/main">
      <mc:Choice Requires="a14">
        <dgm:pt modelId="{2CEA1510-9389-4562-B766-17C6E3C676DC}">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2CEA1510-9389-4562-B766-17C6E3C676DC}">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mc:AlternateContent xmlns:mc="http://schemas.openxmlformats.org/markup-compatibility/2006" xmlns:a14="http://schemas.microsoft.com/office/drawing/2010/main">
      <mc:Choice Requires="a14">
        <dgm:pt modelId="{CB878116-E39D-40C9-BF1A-9D10E56F1E68}">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a:p>
              <a:endParaRPr lang="en-US" sz="1000" dirty="0"/>
            </a:p>
          </dgm:t>
        </dgm:pt>
      </mc:Choice>
      <mc:Fallback xmlns="">
        <dgm:pt modelId="{CB878116-E39D-40C9-BF1A-9D10E56F1E68}">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a:p>
              <a:endParaRPr lang="en-US" sz="1000" dirty="0"/>
            </a:p>
          </dgm:t>
        </dgm:pt>
      </mc:Fallback>
    </mc:AlternateConten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mc:AlternateContent xmlns:mc="http://schemas.openxmlformats.org/markup-compatibility/2006" xmlns:a14="http://schemas.microsoft.com/office/drawing/2010/main">
      <mc:Choice Requires="a14">
        <dgm:pt modelId="{F473741C-CED7-4E61-BBBC-C25038030F7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F473741C-CED7-4E61-BBBC-C25038030F7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mc:AlternateContent xmlns:mc="http://schemas.openxmlformats.org/markup-compatibility/2006" xmlns:a14="http://schemas.microsoft.com/office/drawing/2010/main">
      <mc:Choice Requires="a14">
        <dgm:pt modelId="{7DE40DB6-9FD1-4E71-B921-645822A740E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7DE40DB6-9FD1-4E71-B921-645822A740E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mc:AlternateContent xmlns:mc="http://schemas.openxmlformats.org/markup-compatibility/2006" xmlns:a14="http://schemas.microsoft.com/office/drawing/2010/main">
      <mc:Choice Requires="a14">
        <dgm:pt modelId="{81BD8CC0-38A2-4D4B-B00A-0BE694A2047D}">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81BD8CC0-38A2-4D4B-B00A-0BE694A2047D}">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mc:AlternateContent xmlns:mc="http://schemas.openxmlformats.org/markup-compatibility/2006" xmlns:a14="http://schemas.microsoft.com/office/drawing/2010/main">
      <mc:Choice Requires="a14">
        <dgm:pt modelId="{27EC74C6-D9F1-4CCA-A8D3-43D9C9C3C58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27EC74C6-D9F1-4CCA-A8D3-43D9C9C3C58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mc:AlternateContent xmlns:mc="http://schemas.openxmlformats.org/markup-compatibility/2006" xmlns:a14="http://schemas.microsoft.com/office/drawing/2010/main">
      <mc:Choice Requires="a14">
        <dgm:pt modelId="{3E22F949-1754-41EA-B3E1-FC92D5F0372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𝟒𝟎</m:t>
                  </m:r>
                </m:oMath>
              </a14:m>
              <a:r>
                <a:rPr lang="en-US" sz="1000" dirty="0"/>
                <a:t> </a:t>
              </a:r>
            </a:p>
          </dgm:t>
        </dgm:pt>
      </mc:Choice>
      <mc:Fallback xmlns="">
        <dgm:pt modelId="{3E22F949-1754-41EA-B3E1-FC92D5F0372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𝒗_𝒊=𝟒𝟎</a:t>
              </a:r>
              <a:r>
                <a:rPr lang="en-US" sz="1000" dirty="0"/>
                <a:t> </a:t>
              </a:r>
            </a:p>
          </dgm:t>
        </dgm:pt>
      </mc:Fallback>
    </mc:AlternateConten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mc:AlternateContent xmlns:mc="http://schemas.openxmlformats.org/markup-compatibility/2006" xmlns:a14="http://schemas.microsoft.com/office/drawing/2010/main">
      <mc:Choice Requires="a14">
        <dgm:pt modelId="{C7B71E56-B93B-4555-9589-9CD9B9E22AA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C7B71E56-B93B-4555-9589-9CD9B9E22AA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mc:AlternateContent xmlns:mc="http://schemas.openxmlformats.org/markup-compatibility/2006" xmlns:a14="http://schemas.microsoft.com/office/drawing/2010/main">
      <mc:Choice Requires="a14">
        <dgm:pt modelId="{F702A7EC-25A5-4FF0-B2A1-B362AB33C59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F702A7EC-25A5-4FF0-B2A1-B362AB33C59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mc:AlternateContent xmlns:mc="http://schemas.openxmlformats.org/markup-compatibility/2006" xmlns:a14="http://schemas.microsoft.com/office/drawing/2010/main">
      <mc:Choice Requires="a14">
        <dgm:pt modelId="{46664B9B-00F5-48A9-A912-A3DFB4B35A92}">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46664B9B-00F5-48A9-A912-A3DFB4B35A92}">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mc:AlternateContent xmlns:mc="http://schemas.openxmlformats.org/markup-compatibility/2006" xmlns:a14="http://schemas.microsoft.com/office/drawing/2010/main">
      <mc:Choice Requires="a14">
        <dgm:pt modelId="{5E9D796A-46C0-4732-A7B3-B2C8C84B3B96}">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𝟐𝟒</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𝟏𝟑𝟎</m:t>
                  </m:r>
                </m:oMath>
              </a14:m>
              <a:r>
                <a:rPr lang="en-US" sz="1000" dirty="0"/>
                <a:t> </a:t>
              </a:r>
            </a:p>
          </dgm:t>
        </dgm:pt>
      </mc:Choice>
      <mc:Fallback xmlns="">
        <dgm:pt modelId="{5E9D796A-46C0-4732-A7B3-B2C8C84B3B96}">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𝒘_𝒊=𝟐𝟒</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𝒗_𝒊=𝟏𝟑𝟎</a:t>
              </a:r>
              <a:r>
                <a:rPr lang="en-US" sz="1000" dirty="0"/>
                <a:t> </a:t>
              </a:r>
            </a:p>
          </dgm:t>
        </dgm:pt>
      </mc:Fallback>
    </mc:AlternateConten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mc:AlternateContent xmlns:mc="http://schemas.openxmlformats.org/markup-compatibility/2006" xmlns:a14="http://schemas.microsoft.com/office/drawing/2010/main">
      <mc:Choice Requires="a14">
        <dgm:pt modelId="{D72136EB-D6B1-480C-AF60-FC8AD8F0065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𝟏𝟎𝟎</m:t>
                  </m:r>
                </m:oMath>
              </a14:m>
              <a:r>
                <a:rPr lang="en-US" sz="1000" dirty="0"/>
                <a:t> </a:t>
              </a:r>
            </a:p>
          </dgm:t>
        </dgm:pt>
      </mc:Choice>
      <mc:Fallback xmlns="">
        <dgm:pt modelId="{D72136EB-D6B1-480C-AF60-FC8AD8F0065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𝒗_𝒊=𝟏𝟎𝟎</a:t>
              </a:r>
              <a:r>
                <a:rPr lang="en-US" sz="1000" dirty="0"/>
                <a:t> </a:t>
              </a:r>
            </a:p>
          </dgm:t>
        </dgm:pt>
      </mc:Fallback>
    </mc:AlternateConten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mc:AlternateContent xmlns:mc="http://schemas.openxmlformats.org/markup-compatibility/2006" xmlns:a14="http://schemas.microsoft.com/office/drawing/2010/main">
      <mc:Choice Requires="a14">
        <dgm:pt modelId="{B99D96E1-32A5-4787-BBB6-AD70AAAB3E6D}">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B99D96E1-32A5-4787-BBB6-AD70AAAB3E6D}">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mc:AlternateContent xmlns:mc="http://schemas.openxmlformats.org/markup-compatibility/2006" xmlns:a14="http://schemas.microsoft.com/office/drawing/2010/main">
      <mc:Choice Requires="a14">
        <dgm:pt modelId="{41B96F37-7368-4F61-BF75-52FD433D23A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41B96F37-7368-4F61-BF75-52FD433D23A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mc:AlternateContent xmlns:mc="http://schemas.openxmlformats.org/markup-compatibility/2006" xmlns:a14="http://schemas.microsoft.com/office/drawing/2010/main">
      <mc:Choice Requires="a14">
        <dgm:pt modelId="{41F1FD60-71EA-4D96-A9FE-3AF5D69D238B}">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𝟖𝟎</m:t>
                  </m:r>
                </m:oMath>
              </a14:m>
              <a:r>
                <a:rPr lang="en-US" sz="1000" dirty="0"/>
                <a:t> </a:t>
              </a:r>
            </a:p>
          </dgm:t>
        </dgm:pt>
      </mc:Choice>
      <mc:Fallback xmlns="">
        <dgm:pt modelId="{41F1FD60-71EA-4D96-A9FE-3AF5D69D238B}">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𝒗_𝒊=𝟖𝟎</a:t>
              </a:r>
              <a:r>
                <a:rPr lang="en-US" sz="1000" dirty="0"/>
                <a:t> </a:t>
              </a:r>
            </a:p>
          </dgm:t>
        </dgm:pt>
      </mc:Fallback>
    </mc:AlternateConten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mc:AlternateContent xmlns:mc="http://schemas.openxmlformats.org/markup-compatibility/2006" xmlns:a14="http://schemas.microsoft.com/office/drawing/2010/main">
      <mc:Choice Requires="a14">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gm:t>
        </dgm:pt>
      </mc:Choice>
      <mc:Fallback xmlns="">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∑𝒘_𝒊=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9</a:t>
              </a:r>
              <a:r>
                <a:rPr lang="en-US" sz="700" kern="1200" dirty="0"/>
                <a:t> </a:t>
              </a:r>
            </a:p>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∑𝒗_𝒊=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40</a:t>
              </a:r>
              <a:r>
                <a:rPr lang="en-US" sz="700" kern="1200" dirty="0"/>
                <a:t> </a:t>
              </a:r>
            </a:p>
          </dgm:t>
        </dgm:pt>
      </mc:Fallback>
    </mc:AlternateConten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mc:AlternateContent xmlns:mc="http://schemas.openxmlformats.org/markup-compatibility/2006" xmlns:a14="http://schemas.microsoft.com/office/drawing/2010/main">
      <mc:Choice Requires="a14">
        <dgm:pt modelId="{83BB228B-C20E-431F-9D30-7D1234A9A1A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83BB228B-C20E-431F-9D30-7D1234A9A1A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mc:AlternateContent xmlns:mc="http://schemas.openxmlformats.org/markup-compatibility/2006" xmlns:a14="http://schemas.microsoft.com/office/drawing/2010/main">
      <mc:Choice Requires="a14">
        <dgm:pt modelId="{07EBCD95-AC7D-4FE4-9BC8-D259265C8EAE}">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07EBCD95-AC7D-4FE4-9BC8-D259265C8EAE}">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mc:AlternateContent xmlns:mc="http://schemas.openxmlformats.org/markup-compatibility/2006" xmlns:a14="http://schemas.microsoft.com/office/drawing/2010/main">
      <mc:Choice Requires="a14">
        <dgm:pt modelId="{5C9DDC6C-8ADF-4D23-BC1B-392A6BD421D0}">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5C9DDC6C-8ADF-4D23-BC1B-392A6BD421D0}">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dgm:pt modelId="{9BCA6670-2D8E-4E76-A2BF-6145C37AB59D}">
      <dgm:prSet phldrT="[Text]" custT="1"/>
      <dgm:spPr>
        <a:blipFill>
          <a:blip xmlns:r="http://schemas.openxmlformats.org/officeDocument/2006/relationships" r:embed="rId1"/>
          <a:stretch>
            <a:fillRect l="-1796"/>
          </a:stretch>
        </a:blipFill>
      </dgm:spPr>
      <dgm:t>
        <a:bodyPr/>
        <a:lstStyle/>
        <a:p>
          <a:r>
            <a:rPr lang="en-US">
              <a:noFill/>
            </a:rPr>
            <a:t> </a:t>
          </a:r>
        </a:p>
      </dgm:t>
    </dgm:p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dgm:pt modelId="{2CEA1510-9389-4562-B766-17C6E3C676DC}">
      <dgm:prSet phldrT="[Text]" custT="1"/>
      <dgm:spPr>
        <a:blipFill>
          <a:blip xmlns:r="http://schemas.openxmlformats.org/officeDocument/2006/relationships" r:embed="rId2"/>
          <a:stretch>
            <a:fillRect/>
          </a:stretch>
        </a:blipFill>
      </dgm:spPr>
      <dgm:t>
        <a:bodyPr/>
        <a:lstStyle/>
        <a:p>
          <a:r>
            <a:rPr lang="en-US">
              <a:noFill/>
            </a:rPr>
            <a:t> </a:t>
          </a:r>
        </a:p>
      </dgm:t>
    </dgm:p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dgm:pt modelId="{CB878116-E39D-40C9-BF1A-9D10E56F1E68}">
      <dgm:prSet phldrT="[Text]" custT="1"/>
      <dgm:spPr>
        <a:blipFill>
          <a:blip xmlns:r="http://schemas.openxmlformats.org/officeDocument/2006/relationships" r:embed="rId3"/>
          <a:stretch>
            <a:fillRect/>
          </a:stretch>
        </a:blipFill>
      </dgm:spPr>
      <dgm:t>
        <a:bodyPr/>
        <a:lstStyle/>
        <a:p>
          <a:r>
            <a:rPr lang="en-US">
              <a:noFill/>
            </a:rPr>
            <a:t> </a:t>
          </a:r>
        </a:p>
      </dgm:t>
    </dgm:p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dgm:pt modelId="{F473741C-CED7-4E61-BBBC-C25038030F73}">
      <dgm:prSet phldrT="[Text]" custT="1"/>
      <dgm:spPr>
        <a:blipFill>
          <a:blip xmlns:r="http://schemas.openxmlformats.org/officeDocument/2006/relationships" r:embed="rId4"/>
          <a:stretch>
            <a:fillRect/>
          </a:stretch>
        </a:blipFill>
      </dgm:spPr>
      <dgm:t>
        <a:bodyPr/>
        <a:lstStyle/>
        <a:p>
          <a:r>
            <a:rPr lang="en-US">
              <a:noFill/>
            </a:rPr>
            <a:t> </a:t>
          </a:r>
        </a:p>
      </dgm:t>
    </dgm:p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dgm:pt modelId="{7DE40DB6-9FD1-4E71-B921-645822A740E4}">
      <dgm:prSet phldrT="[Text]" custT="1"/>
      <dgm:spPr>
        <a:blipFill>
          <a:blip xmlns:r="http://schemas.openxmlformats.org/officeDocument/2006/relationships" r:embed="rId5"/>
          <a:stretch>
            <a:fillRect/>
          </a:stretch>
        </a:blipFill>
      </dgm:spPr>
      <dgm:t>
        <a:bodyPr/>
        <a:lstStyle/>
        <a:p>
          <a:r>
            <a:rPr lang="en-US">
              <a:noFill/>
            </a:rPr>
            <a:t> </a:t>
          </a:r>
        </a:p>
      </dgm:t>
    </dgm:p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dgm:pt modelId="{81BD8CC0-38A2-4D4B-B00A-0BE694A2047D}">
      <dgm:prSet phldrT="[Text]" custT="1"/>
      <dgm:spPr>
        <a:blipFill>
          <a:blip xmlns:r="http://schemas.openxmlformats.org/officeDocument/2006/relationships" r:embed="rId6"/>
          <a:stretch>
            <a:fillRect/>
          </a:stretch>
        </a:blipFill>
      </dgm:spPr>
      <dgm:t>
        <a:bodyPr/>
        <a:lstStyle/>
        <a:p>
          <a:r>
            <a:rPr lang="en-US">
              <a:noFill/>
            </a:rPr>
            <a:t> </a:t>
          </a:r>
        </a:p>
      </dgm:t>
    </dgm:p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dgm:pt modelId="{27EC74C6-D9F1-4CCA-A8D3-43D9C9C3C585}">
      <dgm:prSet phldrT="[Text]" custT="1"/>
      <dgm:spPr>
        <a:blipFill>
          <a:blip xmlns:r="http://schemas.openxmlformats.org/officeDocument/2006/relationships" r:embed="rId7"/>
          <a:stretch>
            <a:fillRect/>
          </a:stretch>
        </a:blipFill>
      </dgm:spPr>
      <dgm:t>
        <a:bodyPr/>
        <a:lstStyle/>
        <a:p>
          <a:r>
            <a:rPr lang="en-US">
              <a:noFill/>
            </a:rPr>
            <a:t> </a:t>
          </a:r>
        </a:p>
      </dgm:t>
    </dgm:p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dgm:pt modelId="{3E22F949-1754-41EA-B3E1-FC92D5F03725}">
      <dgm:prSet phldrT="[Text]" custT="1"/>
      <dgm:spPr>
        <a:blipFill>
          <a:blip xmlns:r="http://schemas.openxmlformats.org/officeDocument/2006/relationships" r:embed="rId8"/>
          <a:stretch>
            <a:fillRect/>
          </a:stretch>
        </a:blipFill>
      </dgm:spPr>
      <dgm:t>
        <a:bodyPr/>
        <a:lstStyle/>
        <a:p>
          <a:r>
            <a:rPr lang="en-US">
              <a:noFill/>
            </a:rPr>
            <a:t> </a:t>
          </a:r>
        </a:p>
      </dgm:t>
    </dgm:p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dgm:pt modelId="{C7B71E56-B93B-4555-9589-9CD9B9E22AAC}">
      <dgm:prSet phldrT="[Text]" custT="1"/>
      <dgm:spPr>
        <a:blipFill>
          <a:blip xmlns:r="http://schemas.openxmlformats.org/officeDocument/2006/relationships" r:embed="rId9"/>
          <a:stretch>
            <a:fillRect/>
          </a:stretch>
        </a:blipFill>
      </dgm:spPr>
      <dgm:t>
        <a:bodyPr/>
        <a:lstStyle/>
        <a:p>
          <a:r>
            <a:rPr lang="en-US">
              <a:noFill/>
            </a:rPr>
            <a:t> </a:t>
          </a:r>
        </a:p>
      </dgm:t>
    </dgm:p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dgm:pt modelId="{F702A7EC-25A5-4FF0-B2A1-B362AB33C59C}">
      <dgm:prSet phldrT="[Text]" custT="1"/>
      <dgm:spPr>
        <a:blipFill>
          <a:blip xmlns:r="http://schemas.openxmlformats.org/officeDocument/2006/relationships" r:embed="rId10"/>
          <a:stretch>
            <a:fillRect/>
          </a:stretch>
        </a:blipFill>
      </dgm:spPr>
      <dgm:t>
        <a:bodyPr/>
        <a:lstStyle/>
        <a:p>
          <a:r>
            <a:rPr lang="en-US">
              <a:noFill/>
            </a:rPr>
            <a:t> </a:t>
          </a:r>
        </a:p>
      </dgm:t>
    </dgm:p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dgm:pt modelId="{46664B9B-00F5-48A9-A912-A3DFB4B35A92}">
      <dgm:prSet phldrT="[Text]" custT="1"/>
      <dgm:spPr>
        <a:blipFill>
          <a:blip xmlns:r="http://schemas.openxmlformats.org/officeDocument/2006/relationships" r:embed="rId11"/>
          <a:stretch>
            <a:fillRect/>
          </a:stretch>
        </a:blipFill>
      </dgm:spPr>
      <dgm:t>
        <a:bodyPr/>
        <a:lstStyle/>
        <a:p>
          <a:r>
            <a:rPr lang="en-US">
              <a:noFill/>
            </a:rPr>
            <a:t> </a:t>
          </a:r>
        </a:p>
      </dgm:t>
    </dgm:p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dgm:pt modelId="{5E9D796A-46C0-4732-A7B3-B2C8C84B3B96}">
      <dgm:prSet phldrT="[Text]" custT="1"/>
      <dgm:spPr>
        <a:blipFill>
          <a:blip xmlns:r="http://schemas.openxmlformats.org/officeDocument/2006/relationships" r:embed="rId12"/>
          <a:stretch>
            <a:fillRect/>
          </a:stretch>
        </a:blipFill>
      </dgm:spPr>
      <dgm:t>
        <a:bodyPr/>
        <a:lstStyle/>
        <a:p>
          <a:r>
            <a:rPr lang="en-US">
              <a:noFill/>
            </a:rPr>
            <a:t> </a:t>
          </a:r>
        </a:p>
      </dgm:t>
    </dgm:p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dgm:pt modelId="{D72136EB-D6B1-480C-AF60-FC8AD8F00654}">
      <dgm:prSet phldrT="[Text]" custT="1"/>
      <dgm:spPr>
        <a:blipFill>
          <a:blip xmlns:r="http://schemas.openxmlformats.org/officeDocument/2006/relationships" r:embed="rId13"/>
          <a:stretch>
            <a:fillRect/>
          </a:stretch>
        </a:blipFill>
      </dgm:spPr>
      <dgm:t>
        <a:bodyPr/>
        <a:lstStyle/>
        <a:p>
          <a:r>
            <a:rPr lang="en-US">
              <a:noFill/>
            </a:rPr>
            <a:t> </a:t>
          </a:r>
        </a:p>
      </dgm:t>
    </dgm:p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dgm:pt modelId="{B99D96E1-32A5-4787-BBB6-AD70AAAB3E6D}">
      <dgm:prSet phldrT="[Text]" custT="1"/>
      <dgm:spPr>
        <a:blipFill>
          <a:blip xmlns:r="http://schemas.openxmlformats.org/officeDocument/2006/relationships" r:embed="rId14"/>
          <a:stretch>
            <a:fillRect/>
          </a:stretch>
        </a:blipFill>
      </dgm:spPr>
      <dgm:t>
        <a:bodyPr/>
        <a:lstStyle/>
        <a:p>
          <a:r>
            <a:rPr lang="en-US">
              <a:noFill/>
            </a:rPr>
            <a:t> </a:t>
          </a:r>
        </a:p>
      </dgm:t>
    </dgm:p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dgm:pt modelId="{41B96F37-7368-4F61-BF75-52FD433D23A3}">
      <dgm:prSet phldrT="[Text]" custT="1"/>
      <dgm:spPr>
        <a:blipFill>
          <a:blip xmlns:r="http://schemas.openxmlformats.org/officeDocument/2006/relationships" r:embed="rId15"/>
          <a:stretch>
            <a:fillRect/>
          </a:stretch>
        </a:blipFill>
      </dgm:spPr>
      <dgm:t>
        <a:bodyPr/>
        <a:lstStyle/>
        <a:p>
          <a:r>
            <a:rPr lang="en-US">
              <a:noFill/>
            </a:rPr>
            <a:t> </a:t>
          </a:r>
        </a:p>
      </dgm:t>
    </dgm:p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dgm:pt modelId="{41F1FD60-71EA-4D96-A9FE-3AF5D69D238B}">
      <dgm:prSet phldrT="[Text]" custT="1"/>
      <dgm:spPr>
        <a:blipFill>
          <a:blip xmlns:r="http://schemas.openxmlformats.org/officeDocument/2006/relationships" r:embed="rId16"/>
          <a:stretch>
            <a:fillRect/>
          </a:stretch>
        </a:blipFill>
      </dgm:spPr>
      <dgm:t>
        <a:bodyPr/>
        <a:lstStyle/>
        <a:p>
          <a:r>
            <a:rPr lang="en-US">
              <a:noFill/>
            </a:rPr>
            <a:t> </a:t>
          </a:r>
        </a:p>
      </dgm:t>
    </dgm:p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dgm:pt modelId="{58EE33EF-1121-458F-8351-1973D7DC3EEB}">
      <dgm:prSet phldrT="[Text]" custT="1"/>
      <dgm:spPr>
        <a:blipFill>
          <a:blip xmlns:r="http://schemas.openxmlformats.org/officeDocument/2006/relationships" r:embed="rId17"/>
          <a:stretch>
            <a:fillRect/>
          </a:stretch>
        </a:blipFill>
        <a:ln w="12700" cap="flat" cmpd="sng" algn="ctr">
          <a:solidFill>
            <a:srgbClr val="ED7D31">
              <a:shade val="80000"/>
              <a:hueOff val="0"/>
              <a:satOff val="0"/>
              <a:lumOff val="0"/>
              <a:alphaOff val="0"/>
            </a:srgbClr>
          </a:solidFill>
          <a:prstDash val="solid"/>
          <a:miter lim="800000"/>
        </a:ln>
        <a:effectLst/>
      </dgm:spPr>
      <dgm:t>
        <a:bodyPr/>
        <a:lstStyle/>
        <a:p>
          <a:r>
            <a:rPr lang="en-US">
              <a:noFill/>
            </a:rPr>
            <a:t> </a:t>
          </a:r>
        </a:p>
      </dgm:t>
    </dgm:p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dgm:pt modelId="{83BB228B-C20E-431F-9D30-7D1234A9A1A4}">
      <dgm:prSet phldrT="[Text]" custT="1"/>
      <dgm:spPr>
        <a:blipFill>
          <a:blip xmlns:r="http://schemas.openxmlformats.org/officeDocument/2006/relationships" r:embed="rId18"/>
          <a:stretch>
            <a:fillRect/>
          </a:stretch>
        </a:blipFill>
      </dgm:spPr>
      <dgm:t>
        <a:bodyPr/>
        <a:lstStyle/>
        <a:p>
          <a:r>
            <a:rPr lang="en-US">
              <a:noFill/>
            </a:rPr>
            <a:t> </a:t>
          </a:r>
        </a:p>
      </dgm:t>
    </dgm:p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dgm:pt modelId="{07EBCD95-AC7D-4FE4-9BC8-D259265C8EAE}">
      <dgm:prSet phldrT="[Text]" custT="1"/>
      <dgm:spPr>
        <a:blipFill>
          <a:blip xmlns:r="http://schemas.openxmlformats.org/officeDocument/2006/relationships" r:embed="rId19"/>
          <a:stretch>
            <a:fillRect/>
          </a:stretch>
        </a:blipFill>
      </dgm:spPr>
      <dgm:t>
        <a:bodyPr/>
        <a:lstStyle/>
        <a:p>
          <a:r>
            <a:rPr lang="en-US">
              <a:noFill/>
            </a:rPr>
            <a:t> </a:t>
          </a:r>
        </a:p>
      </dgm:t>
    </dgm:p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dgm:pt modelId="{5C9DDC6C-8ADF-4D23-BC1B-392A6BD421D0}">
      <dgm:prSet phldrT="[Text]" custT="1"/>
      <dgm:spPr>
        <a:blipFill>
          <a:blip xmlns:r="http://schemas.openxmlformats.org/officeDocument/2006/relationships" r:embed="rId20"/>
          <a:stretch>
            <a:fillRect/>
          </a:stretch>
        </a:blipFill>
      </dgm:spPr>
      <dgm:t>
        <a:bodyPr/>
        <a:lstStyle/>
        <a:p>
          <a:r>
            <a:rPr lang="en-US">
              <a:noFill/>
            </a:rPr>
            <a:t> </a:t>
          </a:r>
        </a:p>
      </dgm:t>
    </dgm:p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mc:AlternateContent xmlns:mc="http://schemas.openxmlformats.org/markup-compatibility/2006" xmlns:a14="http://schemas.microsoft.com/office/drawing/2010/main">
      <mc:Choice Requires="a14">
        <dgm:pt modelId="{9BCA6670-2D8E-4E76-A2BF-6145C37AB59D}">
          <dgm:prSet phldrT="[Text]" custT="1"/>
          <dgm:spPr/>
          <dgm: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𝐴</m:t>
                      </m:r>
                    </m:sub>
                  </m:sSub>
                </m:oMath>
              </a14:m>
              <a:r>
                <a:rPr lang="en-US" sz="1200" dirty="0"/>
                <a:t> , </a:t>
              </a: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𝐵</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𝐷</m:t>
                      </m:r>
                    </m:sub>
                  </m:sSub>
                </m:oMath>
              </a14:m>
              <a:endParaRPr lang="en-US" sz="1200" dirty="0"/>
            </a:p>
          </dgm:t>
        </dgm:pt>
      </mc:Choice>
      <mc:Fallback xmlns="">
        <dgm:pt modelId="{9BCA6670-2D8E-4E76-A2BF-6145C37AB59D}">
          <dgm:prSet phldrT="[Text]" custT="1"/>
          <dgm:spPr/>
          <dgm:t>
            <a:bodyPr/>
            <a:lstStyle/>
            <a:p>
              <a:r>
                <a:rPr lang="en-US" sz="1200" b="0" i="0">
                  <a:latin typeface="Cambria Math" panose="02040503050406030204" pitchFamily="18" charset="0"/>
                </a:rPr>
                <a:t>𝑥_𝐴</a:t>
              </a:r>
              <a:r>
                <a:rPr lang="en-US" sz="1200" dirty="0"/>
                <a:t> , </a:t>
              </a:r>
              <a:r>
                <a:rPr lang="en-US" sz="1200" i="0">
                  <a:latin typeface="Cambria Math" panose="02040503050406030204" pitchFamily="18" charset="0"/>
                </a:rPr>
                <a:t>𝑥_</a:t>
              </a:r>
              <a:r>
                <a:rPr lang="en-US" sz="1200" b="0" i="0">
                  <a:latin typeface="Cambria Math" panose="02040503050406030204" pitchFamily="18" charset="0"/>
                </a:rPr>
                <a:t>𝐵,  </a:t>
              </a:r>
              <a:r>
                <a:rPr lang="en-US" sz="1200" i="0">
                  <a:latin typeface="Cambria Math" panose="02040503050406030204" pitchFamily="18" charset="0"/>
                </a:rPr>
                <a:t>𝑥_</a:t>
              </a:r>
              <a:r>
                <a:rPr lang="en-US" sz="1200" b="0" i="0">
                  <a:latin typeface="Cambria Math" panose="02040503050406030204" pitchFamily="18" charset="0"/>
                </a:rPr>
                <a:t>𝐶,  </a:t>
              </a:r>
              <a:r>
                <a:rPr lang="en-US" sz="1200" i="0">
                  <a:latin typeface="Cambria Math" panose="02040503050406030204" pitchFamily="18" charset="0"/>
                </a:rPr>
                <a:t>𝑥_</a:t>
              </a:r>
              <a:r>
                <a:rPr lang="en-US" sz="1200" b="0" i="0">
                  <a:latin typeface="Cambria Math" panose="02040503050406030204" pitchFamily="18" charset="0"/>
                </a:rPr>
                <a:t>𝐷</a:t>
              </a:r>
              <a:endParaRPr lang="en-US" sz="1200" dirty="0"/>
            </a:p>
          </dgm:t>
        </dgm:pt>
      </mc:Fallback>
    </mc:AlternateConten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mc:AlternateContent xmlns:mc="http://schemas.openxmlformats.org/markup-compatibility/2006" xmlns:a14="http://schemas.microsoft.com/office/drawing/2010/main">
      <mc:Choice Requires="a14">
        <dgm:pt modelId="{2CEA1510-9389-4562-B766-17C6E3C676DC}">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2CEA1510-9389-4562-B766-17C6E3C676DC}">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mc:AlternateContent xmlns:mc="http://schemas.openxmlformats.org/markup-compatibility/2006" xmlns:a14="http://schemas.microsoft.com/office/drawing/2010/main">
      <mc:Choice Requires="a14">
        <dgm:pt modelId="{CB878116-E39D-40C9-BF1A-9D10E56F1E68}">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a:p>
              <a:endParaRPr lang="en-US" sz="1000" dirty="0"/>
            </a:p>
          </dgm:t>
        </dgm:pt>
      </mc:Choice>
      <mc:Fallback xmlns="">
        <dgm:pt modelId="{CB878116-E39D-40C9-BF1A-9D10E56F1E68}">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a:p>
              <a:endParaRPr lang="en-US" sz="1000" dirty="0"/>
            </a:p>
          </dgm:t>
        </dgm:pt>
      </mc:Fallback>
    </mc:AlternateConten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mc:AlternateContent xmlns:mc="http://schemas.openxmlformats.org/markup-compatibility/2006" xmlns:a14="http://schemas.microsoft.com/office/drawing/2010/main">
      <mc:Choice Requires="a14">
        <dgm:pt modelId="{F473741C-CED7-4E61-BBBC-C25038030F7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F473741C-CED7-4E61-BBBC-C25038030F7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mc:AlternateContent xmlns:mc="http://schemas.openxmlformats.org/markup-compatibility/2006" xmlns:a14="http://schemas.microsoft.com/office/drawing/2010/main">
      <mc:Choice Requires="a14">
        <dgm:pt modelId="{7DE40DB6-9FD1-4E71-B921-645822A740E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7DE40DB6-9FD1-4E71-B921-645822A740E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mc:AlternateContent xmlns:mc="http://schemas.openxmlformats.org/markup-compatibility/2006" xmlns:a14="http://schemas.microsoft.com/office/drawing/2010/main">
      <mc:Choice Requires="a14">
        <dgm:pt modelId="{81BD8CC0-38A2-4D4B-B00A-0BE694A2047D}">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81BD8CC0-38A2-4D4B-B00A-0BE694A2047D}">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mc:AlternateContent xmlns:mc="http://schemas.openxmlformats.org/markup-compatibility/2006" xmlns:a14="http://schemas.microsoft.com/office/drawing/2010/main">
      <mc:Choice Requires="a14">
        <dgm:pt modelId="{27EC74C6-D9F1-4CCA-A8D3-43D9C9C3C58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27EC74C6-D9F1-4CCA-A8D3-43D9C9C3C58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mc:AlternateContent xmlns:mc="http://schemas.openxmlformats.org/markup-compatibility/2006" xmlns:a14="http://schemas.microsoft.com/office/drawing/2010/main">
      <mc:Choice Requires="a14">
        <dgm:pt modelId="{3E22F949-1754-41EA-B3E1-FC92D5F0372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𝟒𝟎</m:t>
                  </m:r>
                </m:oMath>
              </a14:m>
              <a:r>
                <a:rPr lang="en-US" sz="1000" dirty="0"/>
                <a:t> </a:t>
              </a:r>
            </a:p>
          </dgm:t>
        </dgm:pt>
      </mc:Choice>
      <mc:Fallback xmlns="">
        <dgm:pt modelId="{3E22F949-1754-41EA-B3E1-FC92D5F0372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𝒗_𝒊=𝟒𝟎</a:t>
              </a:r>
              <a:r>
                <a:rPr lang="en-US" sz="1000" dirty="0"/>
                <a:t> </a:t>
              </a:r>
            </a:p>
          </dgm:t>
        </dgm:pt>
      </mc:Fallback>
    </mc:AlternateConten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mc:AlternateContent xmlns:mc="http://schemas.openxmlformats.org/markup-compatibility/2006" xmlns:a14="http://schemas.microsoft.com/office/drawing/2010/main">
      <mc:Choice Requires="a14">
        <dgm:pt modelId="{C7B71E56-B93B-4555-9589-9CD9B9E22AA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C7B71E56-B93B-4555-9589-9CD9B9E22AA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mc:AlternateContent xmlns:mc="http://schemas.openxmlformats.org/markup-compatibility/2006" xmlns:a14="http://schemas.microsoft.com/office/drawing/2010/main">
      <mc:Choice Requires="a14">
        <dgm:pt modelId="{F702A7EC-25A5-4FF0-B2A1-B362AB33C59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F702A7EC-25A5-4FF0-B2A1-B362AB33C59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mc:AlternateContent xmlns:mc="http://schemas.openxmlformats.org/markup-compatibility/2006" xmlns:a14="http://schemas.microsoft.com/office/drawing/2010/main">
      <mc:Choice Requires="a14">
        <dgm:pt modelId="{46664B9B-00F5-48A9-A912-A3DFB4B35A92}">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46664B9B-00F5-48A9-A912-A3DFB4B35A92}">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mc:AlternateContent xmlns:mc="http://schemas.openxmlformats.org/markup-compatibility/2006" xmlns:a14="http://schemas.microsoft.com/office/drawing/2010/main">
      <mc:Choice Requires="a14">
        <dgm:pt modelId="{5E9D796A-46C0-4732-A7B3-B2C8C84B3B96}">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𝟐𝟒</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𝟏𝟑𝟎</m:t>
                  </m:r>
                </m:oMath>
              </a14:m>
              <a:r>
                <a:rPr lang="en-US" sz="1000" dirty="0"/>
                <a:t> </a:t>
              </a:r>
            </a:p>
          </dgm:t>
        </dgm:pt>
      </mc:Choice>
      <mc:Fallback xmlns="">
        <dgm:pt modelId="{5E9D796A-46C0-4732-A7B3-B2C8C84B3B96}">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𝒘_𝒊=𝟐𝟒</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𝒗_𝒊=𝟏𝟑𝟎</a:t>
              </a:r>
              <a:r>
                <a:rPr lang="en-US" sz="1000" dirty="0"/>
                <a:t> </a:t>
              </a:r>
            </a:p>
          </dgm:t>
        </dgm:pt>
      </mc:Fallback>
    </mc:AlternateConten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mc:AlternateContent xmlns:mc="http://schemas.openxmlformats.org/markup-compatibility/2006" xmlns:a14="http://schemas.microsoft.com/office/drawing/2010/main">
      <mc:Choice Requires="a14">
        <dgm:pt modelId="{D72136EB-D6B1-480C-AF60-FC8AD8F0065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𝟏𝟎𝟎</m:t>
                  </m:r>
                </m:oMath>
              </a14:m>
              <a:r>
                <a:rPr lang="en-US" sz="1000" dirty="0"/>
                <a:t> </a:t>
              </a:r>
            </a:p>
          </dgm:t>
        </dgm:pt>
      </mc:Choice>
      <mc:Fallback xmlns="">
        <dgm:pt modelId="{D72136EB-D6B1-480C-AF60-FC8AD8F0065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𝒗_𝒊=𝟏𝟎𝟎</a:t>
              </a:r>
              <a:r>
                <a:rPr lang="en-US" sz="1000" dirty="0"/>
                <a:t> </a:t>
              </a:r>
            </a:p>
          </dgm:t>
        </dgm:pt>
      </mc:Fallback>
    </mc:AlternateConten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mc:AlternateContent xmlns:mc="http://schemas.openxmlformats.org/markup-compatibility/2006" xmlns:a14="http://schemas.microsoft.com/office/drawing/2010/main">
      <mc:Choice Requires="a14">
        <dgm:pt modelId="{B99D96E1-32A5-4787-BBB6-AD70AAAB3E6D}">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B99D96E1-32A5-4787-BBB6-AD70AAAB3E6D}">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mc:AlternateContent xmlns:mc="http://schemas.openxmlformats.org/markup-compatibility/2006" xmlns:a14="http://schemas.microsoft.com/office/drawing/2010/main">
      <mc:Choice Requires="a14">
        <dgm:pt modelId="{41B96F37-7368-4F61-BF75-52FD433D23A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41B96F37-7368-4F61-BF75-52FD433D23A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mc:AlternateContent xmlns:mc="http://schemas.openxmlformats.org/markup-compatibility/2006" xmlns:a14="http://schemas.microsoft.com/office/drawing/2010/main">
      <mc:Choice Requires="a14">
        <dgm:pt modelId="{41F1FD60-71EA-4D96-A9FE-3AF5D69D238B}">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𝟖𝟎</m:t>
                  </m:r>
                </m:oMath>
              </a14:m>
              <a:r>
                <a:rPr lang="en-US" sz="1000" dirty="0"/>
                <a:t> </a:t>
              </a:r>
            </a:p>
          </dgm:t>
        </dgm:pt>
      </mc:Choice>
      <mc:Fallback xmlns="">
        <dgm:pt modelId="{41F1FD60-71EA-4D96-A9FE-3AF5D69D238B}">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𝒗_𝒊=𝟖𝟎</a:t>
              </a:r>
              <a:r>
                <a:rPr lang="en-US" sz="1000" dirty="0"/>
                <a:t> </a:t>
              </a:r>
            </a:p>
          </dgm:t>
        </dgm:pt>
      </mc:Fallback>
    </mc:AlternateConten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mc:AlternateContent xmlns:mc="http://schemas.openxmlformats.org/markup-compatibility/2006" xmlns:a14="http://schemas.microsoft.com/office/drawing/2010/main">
      <mc:Choice Requires="a14">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gm:t>
        </dgm:pt>
      </mc:Choice>
      <mc:Fallback xmlns="">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∑𝒘_𝒊=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9</a:t>
              </a:r>
              <a:r>
                <a:rPr lang="en-US" sz="700" kern="1200" dirty="0"/>
                <a:t> </a:t>
              </a:r>
            </a:p>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∑𝒗_𝒊=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40</a:t>
              </a:r>
              <a:r>
                <a:rPr lang="en-US" sz="700" kern="1200" dirty="0"/>
                <a:t> </a:t>
              </a:r>
            </a:p>
          </dgm:t>
        </dgm:pt>
      </mc:Fallback>
    </mc:AlternateConten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mc:AlternateContent xmlns:mc="http://schemas.openxmlformats.org/markup-compatibility/2006" xmlns:a14="http://schemas.microsoft.com/office/drawing/2010/main">
      <mc:Choice Requires="a14">
        <dgm:pt modelId="{83BB228B-C20E-431F-9D30-7D1234A9A1A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83BB228B-C20E-431F-9D30-7D1234A9A1A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mc:AlternateContent xmlns:mc="http://schemas.openxmlformats.org/markup-compatibility/2006" xmlns:a14="http://schemas.microsoft.com/office/drawing/2010/main">
      <mc:Choice Requires="a14">
        <dgm:pt modelId="{07EBCD95-AC7D-4FE4-9BC8-D259265C8EAE}">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07EBCD95-AC7D-4FE4-9BC8-D259265C8EAE}">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mc:AlternateContent xmlns:mc="http://schemas.openxmlformats.org/markup-compatibility/2006" xmlns:a14="http://schemas.microsoft.com/office/drawing/2010/main">
      <mc:Choice Requires="a14">
        <dgm:pt modelId="{5C9DDC6C-8ADF-4D23-BC1B-392A6BD421D0}">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5C9DDC6C-8ADF-4D23-BC1B-392A6BD421D0}">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dgm:pt modelId="{9BCA6670-2D8E-4E76-A2BF-6145C37AB59D}">
      <dgm:prSet phldrT="[Text]" custT="1"/>
      <dgm:spPr>
        <a:blipFill>
          <a:blip xmlns:r="http://schemas.openxmlformats.org/officeDocument/2006/relationships" r:embed="rId1"/>
          <a:stretch>
            <a:fillRect l="-1796"/>
          </a:stretch>
        </a:blipFill>
      </dgm:spPr>
      <dgm:t>
        <a:bodyPr/>
        <a:lstStyle/>
        <a:p>
          <a:r>
            <a:rPr lang="en-US">
              <a:noFill/>
            </a:rPr>
            <a:t> </a:t>
          </a:r>
        </a:p>
      </dgm:t>
    </dgm:p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dgm:pt modelId="{2CEA1510-9389-4562-B766-17C6E3C676DC}">
      <dgm:prSet phldrT="[Text]" custT="1"/>
      <dgm:spPr>
        <a:blipFill>
          <a:blip xmlns:r="http://schemas.openxmlformats.org/officeDocument/2006/relationships" r:embed="rId2"/>
          <a:stretch>
            <a:fillRect/>
          </a:stretch>
        </a:blipFill>
      </dgm:spPr>
      <dgm:t>
        <a:bodyPr/>
        <a:lstStyle/>
        <a:p>
          <a:r>
            <a:rPr lang="en-US">
              <a:noFill/>
            </a:rPr>
            <a:t> </a:t>
          </a:r>
        </a:p>
      </dgm:t>
    </dgm:p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dgm:pt modelId="{CB878116-E39D-40C9-BF1A-9D10E56F1E68}">
      <dgm:prSet phldrT="[Text]" custT="1"/>
      <dgm:spPr>
        <a:blipFill>
          <a:blip xmlns:r="http://schemas.openxmlformats.org/officeDocument/2006/relationships" r:embed="rId3"/>
          <a:stretch>
            <a:fillRect/>
          </a:stretch>
        </a:blipFill>
      </dgm:spPr>
      <dgm:t>
        <a:bodyPr/>
        <a:lstStyle/>
        <a:p>
          <a:r>
            <a:rPr lang="en-US">
              <a:noFill/>
            </a:rPr>
            <a:t> </a:t>
          </a:r>
        </a:p>
      </dgm:t>
    </dgm:p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dgm:pt modelId="{F473741C-CED7-4E61-BBBC-C25038030F73}">
      <dgm:prSet phldrT="[Text]" custT="1"/>
      <dgm:spPr>
        <a:blipFill>
          <a:blip xmlns:r="http://schemas.openxmlformats.org/officeDocument/2006/relationships" r:embed="rId4"/>
          <a:stretch>
            <a:fillRect/>
          </a:stretch>
        </a:blipFill>
      </dgm:spPr>
      <dgm:t>
        <a:bodyPr/>
        <a:lstStyle/>
        <a:p>
          <a:r>
            <a:rPr lang="en-US">
              <a:noFill/>
            </a:rPr>
            <a:t> </a:t>
          </a:r>
        </a:p>
      </dgm:t>
    </dgm:p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dgm:pt modelId="{7DE40DB6-9FD1-4E71-B921-645822A740E4}">
      <dgm:prSet phldrT="[Text]" custT="1"/>
      <dgm:spPr>
        <a:blipFill>
          <a:blip xmlns:r="http://schemas.openxmlformats.org/officeDocument/2006/relationships" r:embed="rId5"/>
          <a:stretch>
            <a:fillRect/>
          </a:stretch>
        </a:blipFill>
      </dgm:spPr>
      <dgm:t>
        <a:bodyPr/>
        <a:lstStyle/>
        <a:p>
          <a:r>
            <a:rPr lang="en-US">
              <a:noFill/>
            </a:rPr>
            <a:t> </a:t>
          </a:r>
        </a:p>
      </dgm:t>
    </dgm:p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dgm:pt modelId="{81BD8CC0-38A2-4D4B-B00A-0BE694A2047D}">
      <dgm:prSet phldrT="[Text]" custT="1"/>
      <dgm:spPr>
        <a:blipFill>
          <a:blip xmlns:r="http://schemas.openxmlformats.org/officeDocument/2006/relationships" r:embed="rId6"/>
          <a:stretch>
            <a:fillRect/>
          </a:stretch>
        </a:blipFill>
      </dgm:spPr>
      <dgm:t>
        <a:bodyPr/>
        <a:lstStyle/>
        <a:p>
          <a:r>
            <a:rPr lang="en-US">
              <a:noFill/>
            </a:rPr>
            <a:t> </a:t>
          </a:r>
        </a:p>
      </dgm:t>
    </dgm:p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dgm:pt modelId="{27EC74C6-D9F1-4CCA-A8D3-43D9C9C3C585}">
      <dgm:prSet phldrT="[Text]" custT="1"/>
      <dgm:spPr>
        <a:blipFill>
          <a:blip xmlns:r="http://schemas.openxmlformats.org/officeDocument/2006/relationships" r:embed="rId7"/>
          <a:stretch>
            <a:fillRect/>
          </a:stretch>
        </a:blipFill>
      </dgm:spPr>
      <dgm:t>
        <a:bodyPr/>
        <a:lstStyle/>
        <a:p>
          <a:r>
            <a:rPr lang="en-US">
              <a:noFill/>
            </a:rPr>
            <a:t> </a:t>
          </a:r>
        </a:p>
      </dgm:t>
    </dgm:p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dgm:pt modelId="{3E22F949-1754-41EA-B3E1-FC92D5F03725}">
      <dgm:prSet phldrT="[Text]" custT="1"/>
      <dgm:spPr>
        <a:blipFill>
          <a:blip xmlns:r="http://schemas.openxmlformats.org/officeDocument/2006/relationships" r:embed="rId8"/>
          <a:stretch>
            <a:fillRect/>
          </a:stretch>
        </a:blipFill>
      </dgm:spPr>
      <dgm:t>
        <a:bodyPr/>
        <a:lstStyle/>
        <a:p>
          <a:r>
            <a:rPr lang="en-US">
              <a:noFill/>
            </a:rPr>
            <a:t> </a:t>
          </a:r>
        </a:p>
      </dgm:t>
    </dgm:p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dgm:pt modelId="{C7B71E56-B93B-4555-9589-9CD9B9E22AAC}">
      <dgm:prSet phldrT="[Text]" custT="1"/>
      <dgm:spPr>
        <a:blipFill>
          <a:blip xmlns:r="http://schemas.openxmlformats.org/officeDocument/2006/relationships" r:embed="rId9"/>
          <a:stretch>
            <a:fillRect/>
          </a:stretch>
        </a:blipFill>
      </dgm:spPr>
      <dgm:t>
        <a:bodyPr/>
        <a:lstStyle/>
        <a:p>
          <a:r>
            <a:rPr lang="en-US">
              <a:noFill/>
            </a:rPr>
            <a:t> </a:t>
          </a:r>
        </a:p>
      </dgm:t>
    </dgm:p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dgm:pt modelId="{F702A7EC-25A5-4FF0-B2A1-B362AB33C59C}">
      <dgm:prSet phldrT="[Text]" custT="1"/>
      <dgm:spPr>
        <a:blipFill>
          <a:blip xmlns:r="http://schemas.openxmlformats.org/officeDocument/2006/relationships" r:embed="rId10"/>
          <a:stretch>
            <a:fillRect/>
          </a:stretch>
        </a:blipFill>
      </dgm:spPr>
      <dgm:t>
        <a:bodyPr/>
        <a:lstStyle/>
        <a:p>
          <a:r>
            <a:rPr lang="en-US">
              <a:noFill/>
            </a:rPr>
            <a:t> </a:t>
          </a:r>
        </a:p>
      </dgm:t>
    </dgm:p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dgm:pt modelId="{46664B9B-00F5-48A9-A912-A3DFB4B35A92}">
      <dgm:prSet phldrT="[Text]" custT="1"/>
      <dgm:spPr>
        <a:blipFill>
          <a:blip xmlns:r="http://schemas.openxmlformats.org/officeDocument/2006/relationships" r:embed="rId11"/>
          <a:stretch>
            <a:fillRect/>
          </a:stretch>
        </a:blipFill>
      </dgm:spPr>
      <dgm:t>
        <a:bodyPr/>
        <a:lstStyle/>
        <a:p>
          <a:r>
            <a:rPr lang="en-US">
              <a:noFill/>
            </a:rPr>
            <a:t> </a:t>
          </a:r>
        </a:p>
      </dgm:t>
    </dgm:p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dgm:pt modelId="{5E9D796A-46C0-4732-A7B3-B2C8C84B3B96}">
      <dgm:prSet phldrT="[Text]" custT="1"/>
      <dgm:spPr>
        <a:blipFill>
          <a:blip xmlns:r="http://schemas.openxmlformats.org/officeDocument/2006/relationships" r:embed="rId12"/>
          <a:stretch>
            <a:fillRect/>
          </a:stretch>
        </a:blipFill>
      </dgm:spPr>
      <dgm:t>
        <a:bodyPr/>
        <a:lstStyle/>
        <a:p>
          <a:r>
            <a:rPr lang="en-US">
              <a:noFill/>
            </a:rPr>
            <a:t> </a:t>
          </a:r>
        </a:p>
      </dgm:t>
    </dgm:p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dgm:pt modelId="{D72136EB-D6B1-480C-AF60-FC8AD8F00654}">
      <dgm:prSet phldrT="[Text]" custT="1"/>
      <dgm:spPr>
        <a:blipFill>
          <a:blip xmlns:r="http://schemas.openxmlformats.org/officeDocument/2006/relationships" r:embed="rId13"/>
          <a:stretch>
            <a:fillRect/>
          </a:stretch>
        </a:blipFill>
      </dgm:spPr>
      <dgm:t>
        <a:bodyPr/>
        <a:lstStyle/>
        <a:p>
          <a:r>
            <a:rPr lang="en-US">
              <a:noFill/>
            </a:rPr>
            <a:t> </a:t>
          </a:r>
        </a:p>
      </dgm:t>
    </dgm:p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dgm:pt modelId="{B99D96E1-32A5-4787-BBB6-AD70AAAB3E6D}">
      <dgm:prSet phldrT="[Text]" custT="1"/>
      <dgm:spPr>
        <a:blipFill>
          <a:blip xmlns:r="http://schemas.openxmlformats.org/officeDocument/2006/relationships" r:embed="rId14"/>
          <a:stretch>
            <a:fillRect/>
          </a:stretch>
        </a:blipFill>
      </dgm:spPr>
      <dgm:t>
        <a:bodyPr/>
        <a:lstStyle/>
        <a:p>
          <a:r>
            <a:rPr lang="en-US">
              <a:noFill/>
            </a:rPr>
            <a:t> </a:t>
          </a:r>
        </a:p>
      </dgm:t>
    </dgm:p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dgm:pt modelId="{41B96F37-7368-4F61-BF75-52FD433D23A3}">
      <dgm:prSet phldrT="[Text]" custT="1"/>
      <dgm:spPr>
        <a:blipFill>
          <a:blip xmlns:r="http://schemas.openxmlformats.org/officeDocument/2006/relationships" r:embed="rId15"/>
          <a:stretch>
            <a:fillRect/>
          </a:stretch>
        </a:blipFill>
      </dgm:spPr>
      <dgm:t>
        <a:bodyPr/>
        <a:lstStyle/>
        <a:p>
          <a:r>
            <a:rPr lang="en-US">
              <a:noFill/>
            </a:rPr>
            <a:t> </a:t>
          </a:r>
        </a:p>
      </dgm:t>
    </dgm:p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dgm:pt modelId="{41F1FD60-71EA-4D96-A9FE-3AF5D69D238B}">
      <dgm:prSet phldrT="[Text]" custT="1"/>
      <dgm:spPr>
        <a:blipFill>
          <a:blip xmlns:r="http://schemas.openxmlformats.org/officeDocument/2006/relationships" r:embed="rId16"/>
          <a:stretch>
            <a:fillRect/>
          </a:stretch>
        </a:blipFill>
      </dgm:spPr>
      <dgm:t>
        <a:bodyPr/>
        <a:lstStyle/>
        <a:p>
          <a:r>
            <a:rPr lang="en-US">
              <a:noFill/>
            </a:rPr>
            <a:t> </a:t>
          </a:r>
        </a:p>
      </dgm:t>
    </dgm:p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dgm:pt modelId="{58EE33EF-1121-458F-8351-1973D7DC3EEB}">
      <dgm:prSet phldrT="[Text]" custT="1"/>
      <dgm:spPr>
        <a:blipFill>
          <a:blip xmlns:r="http://schemas.openxmlformats.org/officeDocument/2006/relationships" r:embed="rId17"/>
          <a:stretch>
            <a:fillRect/>
          </a:stretch>
        </a:blipFill>
        <a:ln w="12700" cap="flat" cmpd="sng" algn="ctr">
          <a:solidFill>
            <a:srgbClr val="ED7D31">
              <a:shade val="80000"/>
              <a:hueOff val="0"/>
              <a:satOff val="0"/>
              <a:lumOff val="0"/>
              <a:alphaOff val="0"/>
            </a:srgbClr>
          </a:solidFill>
          <a:prstDash val="solid"/>
          <a:miter lim="800000"/>
        </a:ln>
        <a:effectLst/>
      </dgm:spPr>
      <dgm:t>
        <a:bodyPr/>
        <a:lstStyle/>
        <a:p>
          <a:r>
            <a:rPr lang="en-US">
              <a:noFill/>
            </a:rPr>
            <a:t> </a:t>
          </a:r>
        </a:p>
      </dgm:t>
    </dgm:p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dgm:pt modelId="{83BB228B-C20E-431F-9D30-7D1234A9A1A4}">
      <dgm:prSet phldrT="[Text]" custT="1"/>
      <dgm:spPr>
        <a:blipFill>
          <a:blip xmlns:r="http://schemas.openxmlformats.org/officeDocument/2006/relationships" r:embed="rId18"/>
          <a:stretch>
            <a:fillRect/>
          </a:stretch>
        </a:blipFill>
      </dgm:spPr>
      <dgm:t>
        <a:bodyPr/>
        <a:lstStyle/>
        <a:p>
          <a:r>
            <a:rPr lang="en-US">
              <a:noFill/>
            </a:rPr>
            <a:t> </a:t>
          </a:r>
        </a:p>
      </dgm:t>
    </dgm:p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dgm:pt modelId="{07EBCD95-AC7D-4FE4-9BC8-D259265C8EAE}">
      <dgm:prSet phldrT="[Text]" custT="1"/>
      <dgm:spPr>
        <a:blipFill>
          <a:blip xmlns:r="http://schemas.openxmlformats.org/officeDocument/2006/relationships" r:embed="rId19"/>
          <a:stretch>
            <a:fillRect/>
          </a:stretch>
        </a:blipFill>
      </dgm:spPr>
      <dgm:t>
        <a:bodyPr/>
        <a:lstStyle/>
        <a:p>
          <a:r>
            <a:rPr lang="en-US">
              <a:noFill/>
            </a:rPr>
            <a:t> </a:t>
          </a:r>
        </a:p>
      </dgm:t>
    </dgm:p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dgm:pt modelId="{5C9DDC6C-8ADF-4D23-BC1B-392A6BD421D0}">
      <dgm:prSet phldrT="[Text]" custT="1"/>
      <dgm:spPr>
        <a:blipFill>
          <a:blip xmlns:r="http://schemas.openxmlformats.org/officeDocument/2006/relationships" r:embed="rId20"/>
          <a:stretch>
            <a:fillRect/>
          </a:stretch>
        </a:blipFill>
      </dgm:spPr>
      <dgm:t>
        <a:bodyPr/>
        <a:lstStyle/>
        <a:p>
          <a:r>
            <a:rPr lang="en-US">
              <a:noFill/>
            </a:rPr>
            <a:t> </a:t>
          </a:r>
        </a:p>
      </dgm:t>
    </dgm:p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mc:AlternateContent xmlns:mc="http://schemas.openxmlformats.org/markup-compatibility/2006" xmlns:a14="http://schemas.microsoft.com/office/drawing/2010/main">
      <mc:Choice Requires="a14">
        <dgm:pt modelId="{9BCA6670-2D8E-4E76-A2BF-6145C37AB59D}">
          <dgm:prSet phldrT="[Text]" custT="1"/>
          <dgm:spPr/>
          <dgm: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𝐴</m:t>
                      </m:r>
                    </m:sub>
                  </m:sSub>
                </m:oMath>
              </a14:m>
              <a:r>
                <a:rPr lang="en-US" sz="1200" dirty="0"/>
                <a:t> , </a:t>
              </a: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𝐵</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𝐷</m:t>
                      </m:r>
                    </m:sub>
                  </m:sSub>
                </m:oMath>
              </a14:m>
              <a:endParaRPr lang="en-US" sz="1200" dirty="0"/>
            </a:p>
          </dgm:t>
        </dgm:pt>
      </mc:Choice>
      <mc:Fallback xmlns="">
        <dgm:pt modelId="{9BCA6670-2D8E-4E76-A2BF-6145C37AB59D}">
          <dgm:prSet phldrT="[Text]" custT="1"/>
          <dgm:spPr/>
          <dgm:t>
            <a:bodyPr/>
            <a:lstStyle/>
            <a:p>
              <a:r>
                <a:rPr lang="en-US" sz="1200" b="0" i="0">
                  <a:latin typeface="Cambria Math" panose="02040503050406030204" pitchFamily="18" charset="0"/>
                </a:rPr>
                <a:t>𝑥_𝐴</a:t>
              </a:r>
              <a:r>
                <a:rPr lang="en-US" sz="1200" dirty="0"/>
                <a:t> , </a:t>
              </a:r>
              <a:r>
                <a:rPr lang="en-US" sz="1200" i="0">
                  <a:latin typeface="Cambria Math" panose="02040503050406030204" pitchFamily="18" charset="0"/>
                </a:rPr>
                <a:t>𝑥_</a:t>
              </a:r>
              <a:r>
                <a:rPr lang="en-US" sz="1200" b="0" i="0">
                  <a:latin typeface="Cambria Math" panose="02040503050406030204" pitchFamily="18" charset="0"/>
                </a:rPr>
                <a:t>𝐵,  </a:t>
              </a:r>
              <a:r>
                <a:rPr lang="en-US" sz="1200" i="0">
                  <a:latin typeface="Cambria Math" panose="02040503050406030204" pitchFamily="18" charset="0"/>
                </a:rPr>
                <a:t>𝑥_</a:t>
              </a:r>
              <a:r>
                <a:rPr lang="en-US" sz="1200" b="0" i="0">
                  <a:latin typeface="Cambria Math" panose="02040503050406030204" pitchFamily="18" charset="0"/>
                </a:rPr>
                <a:t>𝐶,  </a:t>
              </a:r>
              <a:r>
                <a:rPr lang="en-US" sz="1200" i="0">
                  <a:latin typeface="Cambria Math" panose="02040503050406030204" pitchFamily="18" charset="0"/>
                </a:rPr>
                <a:t>𝑥_</a:t>
              </a:r>
              <a:r>
                <a:rPr lang="en-US" sz="1200" b="0" i="0">
                  <a:latin typeface="Cambria Math" panose="02040503050406030204" pitchFamily="18" charset="0"/>
                </a:rPr>
                <a:t>𝐷</a:t>
              </a:r>
              <a:endParaRPr lang="en-US" sz="1200" dirty="0"/>
            </a:p>
          </dgm:t>
        </dgm:pt>
      </mc:Fallback>
    </mc:AlternateConten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mc:AlternateContent xmlns:mc="http://schemas.openxmlformats.org/markup-compatibility/2006" xmlns:a14="http://schemas.microsoft.com/office/drawing/2010/main">
      <mc:Choice Requires="a14">
        <dgm:pt modelId="{2CEA1510-9389-4562-B766-17C6E3C676DC}">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𝟑𝟎</m:t>
                    </m:r>
                  </m:oMath>
                </m:oMathPara>
              </a14:m>
              <a:endParaRPr lang="en-US" sz="1000" b="1" dirty="0"/>
            </a:p>
            <a:p>
              <a:r>
                <a:rPr lang="en-US" sz="1000" dirty="0"/>
                <a:t>Achievable=128</a:t>
              </a:r>
            </a:p>
            <a:p>
              <a:endParaRPr lang="en-US" sz="1000" dirty="0"/>
            </a:p>
          </dgm:t>
        </dgm:pt>
      </mc:Choice>
      <mc:Fallback xmlns="">
        <dgm:pt modelId="{2CEA1510-9389-4562-B766-17C6E3C676DC}">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𝒘_𝒊=𝟒</a:t>
              </a:r>
              <a:r>
                <a:rPr lang="en-US" sz="1000" dirty="0"/>
                <a:t> </a:t>
              </a:r>
            </a:p>
            <a:p>
              <a:pP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𝒗_𝒊=𝟑𝟎</a:t>
              </a:r>
              <a:endParaRPr lang="en-US" sz="1000" b="1" dirty="0"/>
            </a:p>
            <a:p>
              <a:r>
                <a:rPr lang="en-US" sz="1000" dirty="0"/>
                <a:t>Achievable=128</a:t>
              </a:r>
            </a:p>
            <a:p>
              <a:endParaRPr lang="en-US" sz="1000" dirty="0"/>
            </a:p>
          </dgm:t>
        </dgm:pt>
      </mc:Fallback>
    </mc:AlternateConten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mc:AlternateContent xmlns:mc="http://schemas.openxmlformats.org/markup-compatibility/2006" xmlns:a14="http://schemas.microsoft.com/office/drawing/2010/main">
      <mc:Choice Requires="a14">
        <dgm:pt modelId="{CB878116-E39D-40C9-BF1A-9D10E56F1E68}">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𝟕𝟎</m:t>
                    </m:r>
                  </m:oMath>
                </m:oMathPara>
              </a14:m>
              <a:endParaRPr lang="en-US" sz="1000" b="1" dirty="0"/>
            </a:p>
            <a:p>
              <a:r>
                <a:rPr lang="en-US" sz="1000" dirty="0"/>
                <a:t>Achievable=122 </a:t>
              </a:r>
            </a:p>
            <a:p>
              <a:endParaRPr lang="en-US" sz="1000" dirty="0"/>
            </a:p>
          </dgm:t>
        </dgm:pt>
      </mc:Choice>
      <mc:Fallback xmlns="">
        <dgm:pt modelId="{CB878116-E39D-40C9-BF1A-9D10E56F1E68}">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𝒗_𝒊=𝟕𝟎</a:t>
              </a:r>
              <a:endParaRPr lang="en-US" sz="1000" b="1" dirty="0"/>
            </a:p>
            <a:p>
              <a:r>
                <a:rPr lang="en-US" sz="1000" dirty="0"/>
                <a:t>Achievable=122 </a:t>
              </a:r>
            </a:p>
            <a:p>
              <a:endParaRPr lang="en-US" sz="1000" dirty="0"/>
            </a:p>
          </dgm:t>
        </dgm:pt>
      </mc:Fallback>
    </mc:AlternateConten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mc:AlternateContent xmlns:mc="http://schemas.openxmlformats.org/markup-compatibility/2006" xmlns:a14="http://schemas.microsoft.com/office/drawing/2010/main">
      <mc:Choice Requires="a14">
        <dgm:pt modelId="{F473741C-CED7-4E61-BBBC-C25038030F7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𝟏𝟐𝟎</m:t>
                    </m:r>
                  </m:oMath>
                </m:oMathPara>
              </a14:m>
              <a:endParaRPr lang="en-US" sz="1000" b="1" dirty="0"/>
            </a:p>
            <a:p>
              <a:r>
                <a:rPr lang="en-US" sz="1000" dirty="0"/>
                <a:t>Achievable=122 </a:t>
              </a:r>
            </a:p>
          </dgm:t>
        </dgm:pt>
      </mc:Choice>
      <mc:Fallback xmlns="">
        <dgm:pt modelId="{F473741C-CED7-4E61-BBBC-C25038030F7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𝒗_𝒊=𝟏𝟐𝟎</a:t>
              </a:r>
              <a:endParaRPr lang="en-US" sz="1000" b="1" dirty="0"/>
            </a:p>
            <a:p>
              <a:r>
                <a:rPr lang="en-US" sz="1000" dirty="0"/>
                <a:t>Achievable=122 </a:t>
              </a:r>
            </a:p>
          </dgm:t>
        </dgm:pt>
      </mc:Fallback>
    </mc:AlternateConten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mc:AlternateContent xmlns:mc="http://schemas.openxmlformats.org/markup-compatibility/2006" xmlns:a14="http://schemas.microsoft.com/office/drawing/2010/main">
      <mc:Choice Requires="a14">
        <dgm:pt modelId="{7DE40DB6-9FD1-4E71-B921-645822A740E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m:oMathPara>
              </a14:m>
              <a:endParaRPr lang="en-US" sz="1000" b="1" dirty="0"/>
            </a:p>
            <a:p>
              <a:r>
                <a:rPr lang="en-US" sz="1000" dirty="0"/>
                <a:t>Achievable=</a:t>
              </a:r>
              <a:r>
                <a:rPr lang="en-US" sz="1000" b="1" dirty="0">
                  <a:solidFill>
                    <a:srgbClr val="FF0000"/>
                  </a:solidFill>
                </a:rPr>
                <a:t>100</a:t>
              </a:r>
              <a:r>
                <a:rPr lang="en-US" sz="1000" dirty="0"/>
                <a:t> </a:t>
              </a:r>
            </a:p>
          </dgm:t>
        </dgm:pt>
      </mc:Choice>
      <mc:Fallback xmlns="">
        <dgm:pt modelId="{7DE40DB6-9FD1-4E71-B921-645822A740E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𝒗_𝒊=𝟎</a:t>
              </a:r>
              <a:endParaRPr lang="en-US" sz="1000" b="1" dirty="0"/>
            </a:p>
            <a:p>
              <a:r>
                <a:rPr lang="en-US" sz="1000" dirty="0"/>
                <a:t>Achievable=</a:t>
              </a:r>
              <a:r>
                <a:rPr lang="en-US" sz="1000" b="1" dirty="0">
                  <a:solidFill>
                    <a:srgbClr val="FF0000"/>
                  </a:solidFill>
                </a:rPr>
                <a:t>100</a:t>
              </a:r>
              <a:r>
                <a:rPr lang="en-US" sz="1000" dirty="0"/>
                <a:t> </a:t>
              </a:r>
            </a:p>
          </dgm:t>
        </dgm:pt>
      </mc:Fallback>
    </mc:AlternateConten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mc:AlternateContent xmlns:mc="http://schemas.openxmlformats.org/markup-compatibility/2006" xmlns:a14="http://schemas.microsoft.com/office/drawing/2010/main">
      <mc:Choice Requires="a14">
        <dgm:pt modelId="{81BD8CC0-38A2-4D4B-B00A-0BE694A2047D}">
          <dgm:prSet phldrT="[Text]" custT="1"/>
          <dgm:spPr/>
          <dgm:t>
            <a:bodyPr/>
            <a:lstStyle/>
            <a:p>
              <a:endParaRPr lang="en-US" sz="1000" dirty="0"/>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m:t>
                    </m:r>
                  </m:oMath>
                </m:oMathPara>
              </a14:m>
              <a:endParaRPr lang="en-US" sz="1000" dirty="0"/>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𝟑𝟎</m:t>
                    </m:r>
                  </m:oMath>
                </m:oMathPara>
              </a14:m>
              <a:endParaRPr lang="en-US" sz="1000" b="1" dirty="0"/>
            </a:p>
            <a:p>
              <a:r>
                <a:rPr lang="en-US" sz="1000" dirty="0"/>
                <a:t>Achievable=</a:t>
              </a:r>
              <a:r>
                <a:rPr lang="en-US" sz="1000" b="1" dirty="0">
                  <a:solidFill>
                    <a:srgbClr val="FF0000"/>
                  </a:solidFill>
                </a:rPr>
                <a:t>90</a:t>
              </a:r>
              <a:r>
                <a:rPr lang="en-US" sz="1000" dirty="0"/>
                <a:t> </a:t>
              </a:r>
            </a:p>
            <a:p>
              <a:endParaRPr lang="en-US" sz="1000" dirty="0"/>
            </a:p>
          </dgm:t>
        </dgm:pt>
      </mc:Choice>
      <mc:Fallback xmlns="">
        <dgm:pt modelId="{81BD8CC0-38A2-4D4B-B00A-0BE694A2047D}">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𝒘_𝒊=𝟒</a:t>
              </a:r>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𝒗_𝒊=𝟑𝟎</a:t>
              </a:r>
              <a:endParaRPr lang="en-US" sz="1000" b="1" dirty="0"/>
            </a:p>
            <a:p>
              <a:r>
                <a:rPr lang="en-US" sz="1000" dirty="0"/>
                <a:t>Achievable=</a:t>
              </a:r>
              <a:r>
                <a:rPr lang="en-US" sz="1000" b="1" dirty="0">
                  <a:solidFill>
                    <a:srgbClr val="FF0000"/>
                  </a:solidFill>
                </a:rPr>
                <a:t>90</a:t>
              </a:r>
              <a:r>
                <a:rPr lang="en-US" sz="1000" dirty="0"/>
                <a:t> </a:t>
              </a:r>
            </a:p>
            <a:p>
              <a:endParaRPr lang="en-US" sz="1000" dirty="0"/>
            </a:p>
          </dgm:t>
        </dgm:pt>
      </mc:Fallback>
    </mc:AlternateConten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mc:AlternateContent xmlns:mc="http://schemas.openxmlformats.org/markup-compatibility/2006" xmlns:a14="http://schemas.microsoft.com/office/drawing/2010/main">
      <mc:Choice Requires="a14">
        <dgm:pt modelId="{27EC74C6-D9F1-4CCA-A8D3-43D9C9C3C585}">
          <dgm:prSet phldrT="[Text]" custT="1"/>
          <dgm:spPr/>
          <dgm:t>
            <a:bodyPr/>
            <a:lstStyle/>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m:oMathPara>
              </a14:m>
              <a:endParaRPr lang="en-US" sz="1000" dirty="0"/>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𝟕𝟎</m:t>
                    </m:r>
                  </m:oMath>
                </m:oMathPara>
              </a14:m>
              <a:endParaRPr lang="en-US" sz="1000" b="1" dirty="0"/>
            </a:p>
            <a:p>
              <a:r>
                <a:rPr lang="en-US" sz="1000" dirty="0"/>
                <a:t>Achievable=</a:t>
              </a:r>
              <a:r>
                <a:rPr lang="en-US" sz="1000" b="1" dirty="0">
                  <a:solidFill>
                    <a:srgbClr val="FF0000"/>
                  </a:solidFill>
                </a:rPr>
                <a:t>80</a:t>
              </a:r>
              <a:r>
                <a:rPr lang="en-US" sz="1000" dirty="0"/>
                <a:t> </a:t>
              </a:r>
            </a:p>
          </dgm:t>
        </dgm:pt>
      </mc:Choice>
      <mc:Fallback xmlns="">
        <dgm:pt modelId="{27EC74C6-D9F1-4CCA-A8D3-43D9C9C3C58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𝒗_𝒊=𝟕𝟎</a:t>
              </a:r>
              <a:endParaRPr lang="en-US" sz="1000" b="1" dirty="0"/>
            </a:p>
            <a:p>
              <a:r>
                <a:rPr lang="en-US" sz="1000" dirty="0"/>
                <a:t>Achievable=</a:t>
              </a:r>
              <a:r>
                <a:rPr lang="en-US" sz="1000" b="1" dirty="0">
                  <a:solidFill>
                    <a:srgbClr val="FF0000"/>
                  </a:solidFill>
                </a:rPr>
                <a:t>80</a:t>
              </a:r>
              <a:r>
                <a:rPr lang="en-US" sz="1000" dirty="0"/>
                <a:t> </a:t>
              </a:r>
            </a:p>
          </dgm:t>
        </dgm:pt>
      </mc:Fallback>
    </mc:AlternateConten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mc:AlternateContent xmlns:mc="http://schemas.openxmlformats.org/markup-compatibility/2006" xmlns:a14="http://schemas.microsoft.com/office/drawing/2010/main">
      <mc:Choice Requires="a14">
        <dgm:pt modelId="{A677F167-9034-45B0-BC57-49C2F3107AB6}">
          <dgm:prSet custT="1"/>
          <dgm:spPr/>
          <dgm:t>
            <a:bodyPr/>
            <a:lstStyle/>
            <a:p>
              <a:r>
                <a:rPr lang="en-US" sz="1000" dirty="0"/>
                <a:t> </a:t>
              </a:r>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𝟐𝟓</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𝟏𝟑𝟎</m:t>
                    </m:r>
                  </m:oMath>
                </m:oMathPara>
              </a14:m>
              <a:endParaRPr lang="en-US" sz="1000" dirty="0"/>
            </a:p>
          </dgm:t>
        </dgm:pt>
      </mc:Choice>
      <mc:Fallback xmlns="">
        <dgm:pt modelId="{A677F167-9034-45B0-BC57-49C2F3107AB6}">
          <dgm:prSet custT="1"/>
          <dgm:spPr/>
          <dgm:t>
            <a:bodyPr/>
            <a:lstStyle/>
            <a:p>
              <a:r>
                <a:rPr lang="en-US" sz="1000" dirty="0"/>
                <a:t> </a:t>
              </a: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𝒗_𝒊=𝟏𝟑𝟎</a:t>
              </a:r>
              <a:endParaRPr lang="en-US" sz="1000" dirty="0"/>
            </a:p>
          </dgm:t>
        </dgm:pt>
      </mc:Fallback>
    </mc:AlternateContent>
    <dgm:pt modelId="{6B1A3A3A-779D-4EA9-B2CD-6225B3EA2D63}" type="parTrans" cxnId="{97B53AB7-46BF-4B4F-A5F7-03B8715D68CF}">
      <dgm:prSet/>
      <dgm:spPr/>
      <dgm:t>
        <a:bodyPr/>
        <a:lstStyle/>
        <a:p>
          <a:endParaRPr lang="en-US"/>
        </a:p>
      </dgm:t>
    </dgm:pt>
    <dgm:pt modelId="{60DFAF2C-2E16-4C49-992D-04A2B7DF1C87}" type="sibTrans" cxnId="{97B53AB7-46BF-4B4F-A5F7-03B8715D68CF}">
      <dgm:prSet/>
      <dgm:spPr/>
      <dgm:t>
        <a:bodyPr/>
        <a:lstStyle/>
        <a:p>
          <a:endParaRPr lang="en-US"/>
        </a:p>
      </dgm:t>
    </dgm:pt>
    <mc:AlternateContent xmlns:mc="http://schemas.openxmlformats.org/markup-compatibility/2006" xmlns:a14="http://schemas.microsoft.com/office/drawing/2010/main">
      <mc:Choice Requires="a14">
        <dgm:pt modelId="{EA1E1231-DC85-465F-B01D-993C95E022DC}">
          <dgm:prSe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solidFill>
                          <a:schemeClr val="accent6"/>
                        </a:solidFill>
                        <a:latin typeface="Cambria Math" panose="02040503050406030204" pitchFamily="18" charset="0"/>
                      </a:rPr>
                      <m:t>𝟏𝟐𝟎</m:t>
                    </m:r>
                  </m:oMath>
                </m:oMathPara>
              </a14:m>
              <a:endParaRPr lang="en-US" sz="1000" dirty="0"/>
            </a:p>
          </dgm:t>
        </dgm:pt>
      </mc:Choice>
      <mc:Fallback xmlns="">
        <dgm:pt modelId="{EA1E1231-DC85-465F-B01D-993C95E022DC}">
          <dgm:prSe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a:t>
              </a:r>
              <a:r>
                <a:rPr lang="en-US" sz="1000" b="1" i="0">
                  <a:solidFill>
                    <a:schemeClr val="accent6"/>
                  </a:solidFill>
                  <a:latin typeface="Cambria Math" panose="02040503050406030204" pitchFamily="18" charset="0"/>
                </a:rPr>
                <a:t>𝟏𝟐𝟎</a:t>
              </a:r>
              <a:endParaRPr lang="en-US" sz="1000" dirty="0"/>
            </a:p>
          </dgm:t>
        </dgm:pt>
      </mc:Fallback>
    </mc:AlternateContent>
    <dgm:pt modelId="{D90DD85F-BFF3-4FBC-A94C-15D28788017C}" type="parTrans" cxnId="{B3E4DD4F-DF1F-4036-A76D-D1185BFB665A}">
      <dgm:prSet/>
      <dgm:spPr/>
      <dgm:t>
        <a:bodyPr/>
        <a:lstStyle/>
        <a:p>
          <a:endParaRPr lang="en-US"/>
        </a:p>
      </dgm:t>
    </dgm:pt>
    <dgm:pt modelId="{9D966B43-353C-49E6-86BB-5175791595FE}" type="sibTrans" cxnId="{B3E4DD4F-DF1F-4036-A76D-D1185BFB665A}">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custScaleY="11478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2"/>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2" custScaleY="113184">
        <dgm:presLayoutVars>
          <dgm:chPref val="3"/>
        </dgm:presLayoutVars>
      </dgm:prSet>
      <dgm:spPr/>
    </dgm:pt>
    <dgm:pt modelId="{CB344C55-3E55-4219-A06F-01DA0A1A9344}" type="pres">
      <dgm:prSet presAssocID="{CB878116-E39D-40C9-BF1A-9D10E56F1E68}" presName="rootConnector" presStyleLbl="node3" presStyleIdx="0" presStyleCnt="2"/>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4"/>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4" custScaleY="97727">
        <dgm:presLayoutVars>
          <dgm:chPref val="3"/>
        </dgm:presLayoutVars>
      </dgm:prSet>
      <dgm:spPr/>
    </dgm:pt>
    <dgm:pt modelId="{D17531CD-1297-4F5A-AE69-4529AAA19427}" type="pres">
      <dgm:prSet presAssocID="{F473741C-CED7-4E61-BBBC-C25038030F73}" presName="rootConnector" presStyleLbl="node4" presStyleIdx="0" presStyleCnt="4"/>
      <dgm:spPr/>
    </dgm:pt>
    <dgm:pt modelId="{6EA1C564-94DD-4E95-A1CF-85F6EB2960A9}" type="pres">
      <dgm:prSet presAssocID="{F473741C-CED7-4E61-BBBC-C25038030F73}" presName="hierChild4" presStyleCnt="0"/>
      <dgm:spPr/>
    </dgm:pt>
    <dgm:pt modelId="{D87FC4FB-6928-4DED-943A-C2AF4F9CF786}" type="pres">
      <dgm:prSet presAssocID="{6B1A3A3A-779D-4EA9-B2CD-6225B3EA2D63}" presName="Name35" presStyleLbl="parChTrans1D4" presStyleIdx="1" presStyleCnt="4"/>
      <dgm:spPr/>
    </dgm:pt>
    <dgm:pt modelId="{8DD25300-377F-4F1F-9AE7-C0D2592F83A8}" type="pres">
      <dgm:prSet presAssocID="{A677F167-9034-45B0-BC57-49C2F3107AB6}" presName="hierRoot2" presStyleCnt="0">
        <dgm:presLayoutVars>
          <dgm:hierBranch val="init"/>
        </dgm:presLayoutVars>
      </dgm:prSet>
      <dgm:spPr/>
    </dgm:pt>
    <dgm:pt modelId="{048BDB46-D8D2-4B0B-8881-831308F137CC}" type="pres">
      <dgm:prSet presAssocID="{A677F167-9034-45B0-BC57-49C2F3107AB6}" presName="rootComposite" presStyleCnt="0"/>
      <dgm:spPr/>
    </dgm:pt>
    <dgm:pt modelId="{27184D80-C728-4D77-B46C-8A52D839784A}" type="pres">
      <dgm:prSet presAssocID="{A677F167-9034-45B0-BC57-49C2F3107AB6}" presName="rootText" presStyleLbl="node4" presStyleIdx="1" presStyleCnt="4">
        <dgm:presLayoutVars>
          <dgm:chPref val="3"/>
        </dgm:presLayoutVars>
      </dgm:prSet>
      <dgm:spPr/>
    </dgm:pt>
    <dgm:pt modelId="{CA8CB696-8DBF-4806-B0B6-1315C4F26C95}" type="pres">
      <dgm:prSet presAssocID="{A677F167-9034-45B0-BC57-49C2F3107AB6}" presName="rootConnector" presStyleLbl="node4" presStyleIdx="1" presStyleCnt="4"/>
      <dgm:spPr/>
    </dgm:pt>
    <dgm:pt modelId="{8AE3845A-9365-400B-B674-1EC758BB24F8}" type="pres">
      <dgm:prSet presAssocID="{A677F167-9034-45B0-BC57-49C2F3107AB6}" presName="hierChild4" presStyleCnt="0"/>
      <dgm:spPr/>
    </dgm:pt>
    <dgm:pt modelId="{88B9F90A-44A5-4987-BACF-520E4BC72447}" type="pres">
      <dgm:prSet presAssocID="{A677F167-9034-45B0-BC57-49C2F3107AB6}" presName="hierChild5" presStyleCnt="0"/>
      <dgm:spPr/>
    </dgm:pt>
    <dgm:pt modelId="{05FD29D1-E224-4E5E-AE5E-3ED542719CDA}" type="pres">
      <dgm:prSet presAssocID="{D90DD85F-BFF3-4FBC-A94C-15D28788017C}" presName="Name35" presStyleLbl="parChTrans1D4" presStyleIdx="2" presStyleCnt="4"/>
      <dgm:spPr/>
    </dgm:pt>
    <dgm:pt modelId="{CEDFF0F7-91F0-42BE-B30C-2DA8A65D76BB}" type="pres">
      <dgm:prSet presAssocID="{EA1E1231-DC85-465F-B01D-993C95E022DC}" presName="hierRoot2" presStyleCnt="0">
        <dgm:presLayoutVars>
          <dgm:hierBranch val="init"/>
        </dgm:presLayoutVars>
      </dgm:prSet>
      <dgm:spPr/>
    </dgm:pt>
    <dgm:pt modelId="{1118A253-8995-4FB7-A9AE-DE44FCB17BD2}" type="pres">
      <dgm:prSet presAssocID="{EA1E1231-DC85-465F-B01D-993C95E022DC}" presName="rootComposite" presStyleCnt="0"/>
      <dgm:spPr/>
    </dgm:pt>
    <dgm:pt modelId="{74E25536-0D7F-4344-ACE6-D72A006150F5}" type="pres">
      <dgm:prSet presAssocID="{EA1E1231-DC85-465F-B01D-993C95E022DC}" presName="rootText" presStyleLbl="node4" presStyleIdx="2" presStyleCnt="4">
        <dgm:presLayoutVars>
          <dgm:chPref val="3"/>
        </dgm:presLayoutVars>
      </dgm:prSet>
      <dgm:spPr/>
    </dgm:pt>
    <dgm:pt modelId="{A9E77775-FC13-47FF-9A8D-9FE8B35BE7C4}" type="pres">
      <dgm:prSet presAssocID="{EA1E1231-DC85-465F-B01D-993C95E022DC}" presName="rootConnector" presStyleLbl="node4" presStyleIdx="2" presStyleCnt="4"/>
      <dgm:spPr/>
    </dgm:pt>
    <dgm:pt modelId="{56087F40-89E1-49D8-BE58-F43127F3A781}" type="pres">
      <dgm:prSet presAssocID="{EA1E1231-DC85-465F-B01D-993C95E022DC}" presName="hierChild4" presStyleCnt="0"/>
      <dgm:spPr/>
    </dgm:pt>
    <dgm:pt modelId="{BD7E3006-7F2C-4FF4-9F2A-2333F5B6778C}" type="pres">
      <dgm:prSet presAssocID="{EA1E1231-DC85-465F-B01D-993C95E022DC}"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4"/>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4" custScaleY="95079">
        <dgm:presLayoutVars>
          <dgm:chPref val="3"/>
        </dgm:presLayoutVars>
      </dgm:prSet>
      <dgm:spPr/>
    </dgm:pt>
    <dgm:pt modelId="{DC49C201-E5F7-45D2-AB3B-A4EE640DC622}" type="pres">
      <dgm:prSet presAssocID="{27EC74C6-D9F1-4CCA-A8D3-43D9C9C3C585}" presName="rootConnector" presStyleLbl="node4" presStyleIdx="3" presStyleCnt="4"/>
      <dgm:spPr/>
    </dgm:pt>
    <dgm:pt modelId="{C80C5E01-4415-4C18-927C-6BBC1722166A}" type="pres">
      <dgm:prSet presAssocID="{27EC74C6-D9F1-4CCA-A8D3-43D9C9C3C585}" presName="hierChild4"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2"/>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2">
        <dgm:presLayoutVars>
          <dgm:chPref val="3"/>
        </dgm:presLayoutVars>
      </dgm:prSet>
      <dgm:spPr/>
    </dgm:pt>
    <dgm:pt modelId="{19166C35-8F6F-47C6-8B7C-19A16794EE40}" type="pres">
      <dgm:prSet presAssocID="{81BD8CC0-38A2-4D4B-B00A-0BE694A2047D}" presName="rootConnector" presStyleLbl="node3" presStyleIdx="1" presStyleCnt="2"/>
      <dgm:spPr/>
    </dgm:pt>
    <dgm:pt modelId="{5FE2C5E0-2FE2-4B95-AEB2-BF3BBA507FD8}" type="pres">
      <dgm:prSet presAssocID="{81BD8CC0-38A2-4D4B-B00A-0BE694A2047D}" presName="hierChild4"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0F42E21E-71BD-4789-9641-98066FD502FE}" type="presOf" srcId="{F473741C-CED7-4E61-BBBC-C25038030F73}" destId="{D17531CD-1297-4F5A-AE69-4529AAA19427}"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E588363-6F4B-4DFB-8C0F-467B1F1D2B25}" type="presOf" srcId="{81BD8CC0-38A2-4D4B-B00A-0BE694A2047D}" destId="{A2D61CAA-C895-4429-9698-21F44B530FB6}" srcOrd="0"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90BDE94D-1DC2-4706-A03A-B03C3FADD100}" type="presOf" srcId="{EA1E1231-DC85-465F-B01D-993C95E022DC}" destId="{74E25536-0D7F-4344-ACE6-D72A006150F5}" srcOrd="0" destOrd="0" presId="urn:microsoft.com/office/officeart/2005/8/layout/orgChart1"/>
    <dgm:cxn modelId="{B3E4DD4F-DF1F-4036-A76D-D1185BFB665A}" srcId="{F473741C-CED7-4E61-BBBC-C25038030F73}" destId="{EA1E1231-DC85-465F-B01D-993C95E022DC}" srcOrd="1" destOrd="0" parTransId="{D90DD85F-BFF3-4FBC-A94C-15D28788017C}" sibTransId="{9D966B43-353C-49E6-86BB-5175791595FE}"/>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33901373-2123-4682-B18C-0960742076D9}" type="presOf" srcId="{EA1E1231-DC85-465F-B01D-993C95E022DC}" destId="{A9E77775-FC13-47FF-9A8D-9FE8B35BE7C4}" srcOrd="1" destOrd="0" presId="urn:microsoft.com/office/officeart/2005/8/layout/orgChart1"/>
    <dgm:cxn modelId="{50D2A873-6C45-49AA-9F81-E755D0B78F60}" type="presOf" srcId="{A677F167-9034-45B0-BC57-49C2F3107AB6}" destId="{CA8CB696-8DBF-4806-B0B6-1315C4F26C95}"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F46BF89-B6FA-4879-9559-C539421F3C01}" type="presOf" srcId="{6B1A3A3A-779D-4EA9-B2CD-6225B3EA2D63}" destId="{D87FC4FB-6928-4DED-943A-C2AF4F9CF786}"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3166E7AA-62C5-4933-A46A-1D7716FB2025}" type="presOf" srcId="{FFED3F4A-5564-4A70-8D46-0192EADEA4C4}" destId="{1514A706-33C9-4B93-8009-6DF2A420FB16}"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97B53AB7-46BF-4B4F-A5F7-03B8715D68CF}" srcId="{F473741C-CED7-4E61-BBBC-C25038030F73}" destId="{A677F167-9034-45B0-BC57-49C2F3107AB6}" srcOrd="0" destOrd="0" parTransId="{6B1A3A3A-779D-4EA9-B2CD-6225B3EA2D63}" sibTransId="{60DFAF2C-2E16-4C49-992D-04A2B7DF1C87}"/>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6E775CD9-2215-415D-8EDD-69754AF3B438}" srcId="{CB878116-E39D-40C9-BF1A-9D10E56F1E68}" destId="{F473741C-CED7-4E61-BBBC-C25038030F73}" srcOrd="0" destOrd="0" parTransId="{BC62B38D-8926-487F-89AB-90B9F32790ED}" sibTransId="{1109F984-3CF0-4C66-916F-DF748D3E57CF}"/>
    <dgm:cxn modelId="{2EA30AE8-98FE-45B5-90B0-7B36C7E68278}" type="presOf" srcId="{A677F167-9034-45B0-BC57-49C2F3107AB6}" destId="{27184D80-C728-4D77-B46C-8A52D839784A}" srcOrd="0" destOrd="0" presId="urn:microsoft.com/office/officeart/2005/8/layout/orgChart1"/>
    <dgm:cxn modelId="{802CF1ED-D5C2-4E4B-983D-C3A394463FE2}" type="presOf" srcId="{D90DD85F-BFF3-4FBC-A94C-15D28788017C}" destId="{05FD29D1-E224-4E5E-AE5E-3ED542719CDA}" srcOrd="0"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A5C2A1FA-8021-43A8-9E99-BFD5887EA855}" type="presOf" srcId="{BC62B38D-8926-487F-89AB-90B9F32790ED}" destId="{566A7377-CC07-4C96-9DA5-B018C9EB82A5}"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82CBA42D-35DB-4230-8B00-E041747AB46A}" type="presParOf" srcId="{6EA1C564-94DD-4E95-A1CF-85F6EB2960A9}" destId="{D87FC4FB-6928-4DED-943A-C2AF4F9CF786}" srcOrd="0" destOrd="0" presId="urn:microsoft.com/office/officeart/2005/8/layout/orgChart1"/>
    <dgm:cxn modelId="{9252DE7A-0728-4F91-8005-1C89D264FB7A}" type="presParOf" srcId="{6EA1C564-94DD-4E95-A1CF-85F6EB2960A9}" destId="{8DD25300-377F-4F1F-9AE7-C0D2592F83A8}" srcOrd="1" destOrd="0" presId="urn:microsoft.com/office/officeart/2005/8/layout/orgChart1"/>
    <dgm:cxn modelId="{010A3062-A14B-41CA-958B-3EC4CEEF8097}" type="presParOf" srcId="{8DD25300-377F-4F1F-9AE7-C0D2592F83A8}" destId="{048BDB46-D8D2-4B0B-8881-831308F137CC}" srcOrd="0" destOrd="0" presId="urn:microsoft.com/office/officeart/2005/8/layout/orgChart1"/>
    <dgm:cxn modelId="{87E5C005-2C46-4D50-B239-3649F4E2AECE}" type="presParOf" srcId="{048BDB46-D8D2-4B0B-8881-831308F137CC}" destId="{27184D80-C728-4D77-B46C-8A52D839784A}" srcOrd="0" destOrd="0" presId="urn:microsoft.com/office/officeart/2005/8/layout/orgChart1"/>
    <dgm:cxn modelId="{DBD6C64C-9E71-4653-A252-9A5FBE3EECC5}" type="presParOf" srcId="{048BDB46-D8D2-4B0B-8881-831308F137CC}" destId="{CA8CB696-8DBF-4806-B0B6-1315C4F26C95}" srcOrd="1" destOrd="0" presId="urn:microsoft.com/office/officeart/2005/8/layout/orgChart1"/>
    <dgm:cxn modelId="{456E31D8-44EE-4A0E-9D74-F47C45342307}" type="presParOf" srcId="{8DD25300-377F-4F1F-9AE7-C0D2592F83A8}" destId="{8AE3845A-9365-400B-B674-1EC758BB24F8}" srcOrd="1" destOrd="0" presId="urn:microsoft.com/office/officeart/2005/8/layout/orgChart1"/>
    <dgm:cxn modelId="{137618F8-9D0B-4533-9399-858D5CAA70B7}" type="presParOf" srcId="{8DD25300-377F-4F1F-9AE7-C0D2592F83A8}" destId="{88B9F90A-44A5-4987-BACF-520E4BC72447}" srcOrd="2" destOrd="0" presId="urn:microsoft.com/office/officeart/2005/8/layout/orgChart1"/>
    <dgm:cxn modelId="{969D0292-E732-4C9F-992B-C5A82FA9071A}" type="presParOf" srcId="{6EA1C564-94DD-4E95-A1CF-85F6EB2960A9}" destId="{05FD29D1-E224-4E5E-AE5E-3ED542719CDA}" srcOrd="2" destOrd="0" presId="urn:microsoft.com/office/officeart/2005/8/layout/orgChart1"/>
    <dgm:cxn modelId="{9159E408-60B5-4DB8-8B9A-9ED0CEEB18F1}" type="presParOf" srcId="{6EA1C564-94DD-4E95-A1CF-85F6EB2960A9}" destId="{CEDFF0F7-91F0-42BE-B30C-2DA8A65D76BB}" srcOrd="3" destOrd="0" presId="urn:microsoft.com/office/officeart/2005/8/layout/orgChart1"/>
    <dgm:cxn modelId="{B9BB625E-892E-492C-B9E2-21C14F8CA940}" type="presParOf" srcId="{CEDFF0F7-91F0-42BE-B30C-2DA8A65D76BB}" destId="{1118A253-8995-4FB7-A9AE-DE44FCB17BD2}" srcOrd="0" destOrd="0" presId="urn:microsoft.com/office/officeart/2005/8/layout/orgChart1"/>
    <dgm:cxn modelId="{55FE8680-D586-49F1-A911-CAF69D6891BD}" type="presParOf" srcId="{1118A253-8995-4FB7-A9AE-DE44FCB17BD2}" destId="{74E25536-0D7F-4344-ACE6-D72A006150F5}" srcOrd="0" destOrd="0" presId="urn:microsoft.com/office/officeart/2005/8/layout/orgChart1"/>
    <dgm:cxn modelId="{81C785EC-CDFF-4FD6-A68D-13240300CEF1}" type="presParOf" srcId="{1118A253-8995-4FB7-A9AE-DE44FCB17BD2}" destId="{A9E77775-FC13-47FF-9A8D-9FE8B35BE7C4}" srcOrd="1" destOrd="0" presId="urn:microsoft.com/office/officeart/2005/8/layout/orgChart1"/>
    <dgm:cxn modelId="{1F1EA997-C7AC-4E2D-B17F-6E5FB2328168}" type="presParOf" srcId="{CEDFF0F7-91F0-42BE-B30C-2DA8A65D76BB}" destId="{56087F40-89E1-49D8-BE58-F43127F3A781}" srcOrd="1" destOrd="0" presId="urn:microsoft.com/office/officeart/2005/8/layout/orgChart1"/>
    <dgm:cxn modelId="{6C36DBFF-A919-45A0-BFFD-0A68AF6317A7}" type="presParOf" srcId="{CEDFF0F7-91F0-42BE-B30C-2DA8A65D76BB}" destId="{BD7E3006-7F2C-4FF4-9F2A-2333F5B6778C}"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dgm:pt modelId="{9BCA6670-2D8E-4E76-A2BF-6145C37AB59D}">
      <dgm:prSet phldrT="[Text]" custT="1"/>
      <dgm:spPr>
        <a:blipFill>
          <a:blip xmlns:r="http://schemas.openxmlformats.org/officeDocument/2006/relationships" r:embed="rId1"/>
          <a:stretch>
            <a:fillRect/>
          </a:stretch>
        </a:blipFill>
      </dgm:spPr>
      <dgm:t>
        <a:bodyPr/>
        <a:lstStyle/>
        <a:p>
          <a:r>
            <a:rPr lang="en-US">
              <a:noFill/>
            </a:rPr>
            <a:t> </a:t>
          </a:r>
        </a:p>
      </dgm:t>
    </dgm:p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dgm:pt modelId="{2CEA1510-9389-4562-B766-17C6E3C676DC}">
      <dgm:prSet phldrT="[Text]" custT="1"/>
      <dgm:spPr>
        <a:blipFill>
          <a:blip xmlns:r="http://schemas.openxmlformats.org/officeDocument/2006/relationships" r:embed="rId2"/>
          <a:stretch>
            <a:fillRect/>
          </a:stretch>
        </a:blipFill>
      </dgm:spPr>
      <dgm:t>
        <a:bodyPr/>
        <a:lstStyle/>
        <a:p>
          <a:r>
            <a:rPr lang="en-US">
              <a:noFill/>
            </a:rPr>
            <a:t> </a:t>
          </a:r>
        </a:p>
      </dgm:t>
    </dgm:p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dgm:pt modelId="{CB878116-E39D-40C9-BF1A-9D10E56F1E68}">
      <dgm:prSet phldrT="[Text]" custT="1"/>
      <dgm:spPr>
        <a:blipFill>
          <a:blip xmlns:r="http://schemas.openxmlformats.org/officeDocument/2006/relationships" r:embed="rId3"/>
          <a:stretch>
            <a:fillRect/>
          </a:stretch>
        </a:blipFill>
      </dgm:spPr>
      <dgm:t>
        <a:bodyPr/>
        <a:lstStyle/>
        <a:p>
          <a:r>
            <a:rPr lang="en-US">
              <a:noFill/>
            </a:rPr>
            <a:t> </a:t>
          </a:r>
        </a:p>
      </dgm:t>
    </dgm:p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dgm:pt modelId="{F473741C-CED7-4E61-BBBC-C25038030F73}">
      <dgm:prSet phldrT="[Text]" custT="1"/>
      <dgm:spPr>
        <a:blipFill>
          <a:blip xmlns:r="http://schemas.openxmlformats.org/officeDocument/2006/relationships" r:embed="rId4"/>
          <a:stretch>
            <a:fillRect/>
          </a:stretch>
        </a:blipFill>
      </dgm:spPr>
      <dgm:t>
        <a:bodyPr/>
        <a:lstStyle/>
        <a:p>
          <a:r>
            <a:rPr lang="en-US">
              <a:noFill/>
            </a:rPr>
            <a:t> </a:t>
          </a:r>
        </a:p>
      </dgm:t>
    </dgm:p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dgm:pt modelId="{7DE40DB6-9FD1-4E71-B921-645822A740E4}">
      <dgm:prSet phldrT="[Text]" custT="1"/>
      <dgm:spPr>
        <a:blipFill>
          <a:blip xmlns:r="http://schemas.openxmlformats.org/officeDocument/2006/relationships" r:embed="rId5"/>
          <a:stretch>
            <a:fillRect/>
          </a:stretch>
        </a:blipFill>
      </dgm:spPr>
      <dgm:t>
        <a:bodyPr/>
        <a:lstStyle/>
        <a:p>
          <a:r>
            <a:rPr lang="en-US">
              <a:noFill/>
            </a:rPr>
            <a:t> </a:t>
          </a:r>
        </a:p>
      </dgm:t>
    </dgm:p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dgm:pt modelId="{81BD8CC0-38A2-4D4B-B00A-0BE694A2047D}">
      <dgm:prSet phldrT="[Text]" custT="1"/>
      <dgm:spPr>
        <a:blipFill>
          <a:blip xmlns:r="http://schemas.openxmlformats.org/officeDocument/2006/relationships" r:embed="rId6"/>
          <a:stretch>
            <a:fillRect/>
          </a:stretch>
        </a:blipFill>
      </dgm:spPr>
      <dgm:t>
        <a:bodyPr/>
        <a:lstStyle/>
        <a:p>
          <a:r>
            <a:rPr lang="en-US">
              <a:noFill/>
            </a:rPr>
            <a:t> </a:t>
          </a:r>
        </a:p>
      </dgm:t>
    </dgm:p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dgm:pt modelId="{27EC74C6-D9F1-4CCA-A8D3-43D9C9C3C585}">
      <dgm:prSet phldrT="[Text]" custT="1"/>
      <dgm:spPr>
        <a:blipFill>
          <a:blip xmlns:r="http://schemas.openxmlformats.org/officeDocument/2006/relationships" r:embed="rId7"/>
          <a:stretch>
            <a:fillRect/>
          </a:stretch>
        </a:blipFill>
      </dgm:spPr>
      <dgm:t>
        <a:bodyPr/>
        <a:lstStyle/>
        <a:p>
          <a:r>
            <a:rPr lang="en-US">
              <a:noFill/>
            </a:rPr>
            <a:t> </a:t>
          </a:r>
        </a:p>
      </dgm:t>
    </dgm:p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dgm:pt modelId="{A677F167-9034-45B0-BC57-49C2F3107AB6}">
      <dgm:prSet custT="1"/>
      <dgm:spPr>
        <a:blipFill>
          <a:blip xmlns:r="http://schemas.openxmlformats.org/officeDocument/2006/relationships" r:embed="rId8"/>
          <a:stretch>
            <a:fillRect/>
          </a:stretch>
        </a:blipFill>
      </dgm:spPr>
      <dgm:t>
        <a:bodyPr/>
        <a:lstStyle/>
        <a:p>
          <a:r>
            <a:rPr lang="en-US">
              <a:noFill/>
            </a:rPr>
            <a:t> </a:t>
          </a:r>
        </a:p>
      </dgm:t>
    </dgm:pt>
    <dgm:pt modelId="{6B1A3A3A-779D-4EA9-B2CD-6225B3EA2D63}" type="parTrans" cxnId="{97B53AB7-46BF-4B4F-A5F7-03B8715D68CF}">
      <dgm:prSet/>
      <dgm:spPr/>
      <dgm:t>
        <a:bodyPr/>
        <a:lstStyle/>
        <a:p>
          <a:endParaRPr lang="en-US"/>
        </a:p>
      </dgm:t>
    </dgm:pt>
    <dgm:pt modelId="{60DFAF2C-2E16-4C49-992D-04A2B7DF1C87}" type="sibTrans" cxnId="{97B53AB7-46BF-4B4F-A5F7-03B8715D68CF}">
      <dgm:prSet/>
      <dgm:spPr/>
      <dgm:t>
        <a:bodyPr/>
        <a:lstStyle/>
        <a:p>
          <a:endParaRPr lang="en-US"/>
        </a:p>
      </dgm:t>
    </dgm:pt>
    <dgm:pt modelId="{EA1E1231-DC85-465F-B01D-993C95E022DC}">
      <dgm:prSet custT="1"/>
      <dgm:spPr>
        <a:blipFill>
          <a:blip xmlns:r="http://schemas.openxmlformats.org/officeDocument/2006/relationships" r:embed="rId9"/>
          <a:stretch>
            <a:fillRect/>
          </a:stretch>
        </a:blipFill>
      </dgm:spPr>
      <dgm:t>
        <a:bodyPr/>
        <a:lstStyle/>
        <a:p>
          <a:r>
            <a:rPr lang="en-US">
              <a:noFill/>
            </a:rPr>
            <a:t> </a:t>
          </a:r>
        </a:p>
      </dgm:t>
    </dgm:pt>
    <dgm:pt modelId="{D90DD85F-BFF3-4FBC-A94C-15D28788017C}" type="parTrans" cxnId="{B3E4DD4F-DF1F-4036-A76D-D1185BFB665A}">
      <dgm:prSet/>
      <dgm:spPr/>
      <dgm:t>
        <a:bodyPr/>
        <a:lstStyle/>
        <a:p>
          <a:endParaRPr lang="en-US"/>
        </a:p>
      </dgm:t>
    </dgm:pt>
    <dgm:pt modelId="{9D966B43-353C-49E6-86BB-5175791595FE}" type="sibTrans" cxnId="{B3E4DD4F-DF1F-4036-A76D-D1185BFB665A}">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custScaleY="11478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2"/>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2" custScaleY="113184">
        <dgm:presLayoutVars>
          <dgm:chPref val="3"/>
        </dgm:presLayoutVars>
      </dgm:prSet>
      <dgm:spPr/>
    </dgm:pt>
    <dgm:pt modelId="{CB344C55-3E55-4219-A06F-01DA0A1A9344}" type="pres">
      <dgm:prSet presAssocID="{CB878116-E39D-40C9-BF1A-9D10E56F1E68}" presName="rootConnector" presStyleLbl="node3" presStyleIdx="0" presStyleCnt="2"/>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4"/>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4" custScaleY="97727">
        <dgm:presLayoutVars>
          <dgm:chPref val="3"/>
        </dgm:presLayoutVars>
      </dgm:prSet>
      <dgm:spPr/>
    </dgm:pt>
    <dgm:pt modelId="{D17531CD-1297-4F5A-AE69-4529AAA19427}" type="pres">
      <dgm:prSet presAssocID="{F473741C-CED7-4E61-BBBC-C25038030F73}" presName="rootConnector" presStyleLbl="node4" presStyleIdx="0" presStyleCnt="4"/>
      <dgm:spPr/>
    </dgm:pt>
    <dgm:pt modelId="{6EA1C564-94DD-4E95-A1CF-85F6EB2960A9}" type="pres">
      <dgm:prSet presAssocID="{F473741C-CED7-4E61-BBBC-C25038030F73}" presName="hierChild4" presStyleCnt="0"/>
      <dgm:spPr/>
    </dgm:pt>
    <dgm:pt modelId="{D87FC4FB-6928-4DED-943A-C2AF4F9CF786}" type="pres">
      <dgm:prSet presAssocID="{6B1A3A3A-779D-4EA9-B2CD-6225B3EA2D63}" presName="Name35" presStyleLbl="parChTrans1D4" presStyleIdx="1" presStyleCnt="4"/>
      <dgm:spPr/>
    </dgm:pt>
    <dgm:pt modelId="{8DD25300-377F-4F1F-9AE7-C0D2592F83A8}" type="pres">
      <dgm:prSet presAssocID="{A677F167-9034-45B0-BC57-49C2F3107AB6}" presName="hierRoot2" presStyleCnt="0">
        <dgm:presLayoutVars>
          <dgm:hierBranch val="init"/>
        </dgm:presLayoutVars>
      </dgm:prSet>
      <dgm:spPr/>
    </dgm:pt>
    <dgm:pt modelId="{048BDB46-D8D2-4B0B-8881-831308F137CC}" type="pres">
      <dgm:prSet presAssocID="{A677F167-9034-45B0-BC57-49C2F3107AB6}" presName="rootComposite" presStyleCnt="0"/>
      <dgm:spPr/>
    </dgm:pt>
    <dgm:pt modelId="{27184D80-C728-4D77-B46C-8A52D839784A}" type="pres">
      <dgm:prSet presAssocID="{A677F167-9034-45B0-BC57-49C2F3107AB6}" presName="rootText" presStyleLbl="node4" presStyleIdx="1" presStyleCnt="4">
        <dgm:presLayoutVars>
          <dgm:chPref val="3"/>
        </dgm:presLayoutVars>
      </dgm:prSet>
      <dgm:spPr/>
    </dgm:pt>
    <dgm:pt modelId="{CA8CB696-8DBF-4806-B0B6-1315C4F26C95}" type="pres">
      <dgm:prSet presAssocID="{A677F167-9034-45B0-BC57-49C2F3107AB6}" presName="rootConnector" presStyleLbl="node4" presStyleIdx="1" presStyleCnt="4"/>
      <dgm:spPr/>
    </dgm:pt>
    <dgm:pt modelId="{8AE3845A-9365-400B-B674-1EC758BB24F8}" type="pres">
      <dgm:prSet presAssocID="{A677F167-9034-45B0-BC57-49C2F3107AB6}" presName="hierChild4" presStyleCnt="0"/>
      <dgm:spPr/>
    </dgm:pt>
    <dgm:pt modelId="{88B9F90A-44A5-4987-BACF-520E4BC72447}" type="pres">
      <dgm:prSet presAssocID="{A677F167-9034-45B0-BC57-49C2F3107AB6}" presName="hierChild5" presStyleCnt="0"/>
      <dgm:spPr/>
    </dgm:pt>
    <dgm:pt modelId="{05FD29D1-E224-4E5E-AE5E-3ED542719CDA}" type="pres">
      <dgm:prSet presAssocID="{D90DD85F-BFF3-4FBC-A94C-15D28788017C}" presName="Name35" presStyleLbl="parChTrans1D4" presStyleIdx="2" presStyleCnt="4"/>
      <dgm:spPr/>
    </dgm:pt>
    <dgm:pt modelId="{CEDFF0F7-91F0-42BE-B30C-2DA8A65D76BB}" type="pres">
      <dgm:prSet presAssocID="{EA1E1231-DC85-465F-B01D-993C95E022DC}" presName="hierRoot2" presStyleCnt="0">
        <dgm:presLayoutVars>
          <dgm:hierBranch val="init"/>
        </dgm:presLayoutVars>
      </dgm:prSet>
      <dgm:spPr/>
    </dgm:pt>
    <dgm:pt modelId="{1118A253-8995-4FB7-A9AE-DE44FCB17BD2}" type="pres">
      <dgm:prSet presAssocID="{EA1E1231-DC85-465F-B01D-993C95E022DC}" presName="rootComposite" presStyleCnt="0"/>
      <dgm:spPr/>
    </dgm:pt>
    <dgm:pt modelId="{74E25536-0D7F-4344-ACE6-D72A006150F5}" type="pres">
      <dgm:prSet presAssocID="{EA1E1231-DC85-465F-B01D-993C95E022DC}" presName="rootText" presStyleLbl="node4" presStyleIdx="2" presStyleCnt="4">
        <dgm:presLayoutVars>
          <dgm:chPref val="3"/>
        </dgm:presLayoutVars>
      </dgm:prSet>
      <dgm:spPr/>
    </dgm:pt>
    <dgm:pt modelId="{A9E77775-FC13-47FF-9A8D-9FE8B35BE7C4}" type="pres">
      <dgm:prSet presAssocID="{EA1E1231-DC85-465F-B01D-993C95E022DC}" presName="rootConnector" presStyleLbl="node4" presStyleIdx="2" presStyleCnt="4"/>
      <dgm:spPr/>
    </dgm:pt>
    <dgm:pt modelId="{56087F40-89E1-49D8-BE58-F43127F3A781}" type="pres">
      <dgm:prSet presAssocID="{EA1E1231-DC85-465F-B01D-993C95E022DC}" presName="hierChild4" presStyleCnt="0"/>
      <dgm:spPr/>
    </dgm:pt>
    <dgm:pt modelId="{BD7E3006-7F2C-4FF4-9F2A-2333F5B6778C}" type="pres">
      <dgm:prSet presAssocID="{EA1E1231-DC85-465F-B01D-993C95E022DC}"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4"/>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4" custScaleY="95079">
        <dgm:presLayoutVars>
          <dgm:chPref val="3"/>
        </dgm:presLayoutVars>
      </dgm:prSet>
      <dgm:spPr/>
    </dgm:pt>
    <dgm:pt modelId="{DC49C201-E5F7-45D2-AB3B-A4EE640DC622}" type="pres">
      <dgm:prSet presAssocID="{27EC74C6-D9F1-4CCA-A8D3-43D9C9C3C585}" presName="rootConnector" presStyleLbl="node4" presStyleIdx="3" presStyleCnt="4"/>
      <dgm:spPr/>
    </dgm:pt>
    <dgm:pt modelId="{C80C5E01-4415-4C18-927C-6BBC1722166A}" type="pres">
      <dgm:prSet presAssocID="{27EC74C6-D9F1-4CCA-A8D3-43D9C9C3C585}" presName="hierChild4"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2"/>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2">
        <dgm:presLayoutVars>
          <dgm:chPref val="3"/>
        </dgm:presLayoutVars>
      </dgm:prSet>
      <dgm:spPr/>
    </dgm:pt>
    <dgm:pt modelId="{19166C35-8F6F-47C6-8B7C-19A16794EE40}" type="pres">
      <dgm:prSet presAssocID="{81BD8CC0-38A2-4D4B-B00A-0BE694A2047D}" presName="rootConnector" presStyleLbl="node3" presStyleIdx="1" presStyleCnt="2"/>
      <dgm:spPr/>
    </dgm:pt>
    <dgm:pt modelId="{5FE2C5E0-2FE2-4B95-AEB2-BF3BBA507FD8}" type="pres">
      <dgm:prSet presAssocID="{81BD8CC0-38A2-4D4B-B00A-0BE694A2047D}" presName="hierChild4"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0F42E21E-71BD-4789-9641-98066FD502FE}" type="presOf" srcId="{F473741C-CED7-4E61-BBBC-C25038030F73}" destId="{D17531CD-1297-4F5A-AE69-4529AAA19427}"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E588363-6F4B-4DFB-8C0F-467B1F1D2B25}" type="presOf" srcId="{81BD8CC0-38A2-4D4B-B00A-0BE694A2047D}" destId="{A2D61CAA-C895-4429-9698-21F44B530FB6}" srcOrd="0"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90BDE94D-1DC2-4706-A03A-B03C3FADD100}" type="presOf" srcId="{EA1E1231-DC85-465F-B01D-993C95E022DC}" destId="{74E25536-0D7F-4344-ACE6-D72A006150F5}" srcOrd="0" destOrd="0" presId="urn:microsoft.com/office/officeart/2005/8/layout/orgChart1"/>
    <dgm:cxn modelId="{B3E4DD4F-DF1F-4036-A76D-D1185BFB665A}" srcId="{F473741C-CED7-4E61-BBBC-C25038030F73}" destId="{EA1E1231-DC85-465F-B01D-993C95E022DC}" srcOrd="1" destOrd="0" parTransId="{D90DD85F-BFF3-4FBC-A94C-15D28788017C}" sibTransId="{9D966B43-353C-49E6-86BB-5175791595FE}"/>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33901373-2123-4682-B18C-0960742076D9}" type="presOf" srcId="{EA1E1231-DC85-465F-B01D-993C95E022DC}" destId="{A9E77775-FC13-47FF-9A8D-9FE8B35BE7C4}" srcOrd="1" destOrd="0" presId="urn:microsoft.com/office/officeart/2005/8/layout/orgChart1"/>
    <dgm:cxn modelId="{50D2A873-6C45-49AA-9F81-E755D0B78F60}" type="presOf" srcId="{A677F167-9034-45B0-BC57-49C2F3107AB6}" destId="{CA8CB696-8DBF-4806-B0B6-1315C4F26C95}"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F46BF89-B6FA-4879-9559-C539421F3C01}" type="presOf" srcId="{6B1A3A3A-779D-4EA9-B2CD-6225B3EA2D63}" destId="{D87FC4FB-6928-4DED-943A-C2AF4F9CF786}"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3166E7AA-62C5-4933-A46A-1D7716FB2025}" type="presOf" srcId="{FFED3F4A-5564-4A70-8D46-0192EADEA4C4}" destId="{1514A706-33C9-4B93-8009-6DF2A420FB16}"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97B53AB7-46BF-4B4F-A5F7-03B8715D68CF}" srcId="{F473741C-CED7-4E61-BBBC-C25038030F73}" destId="{A677F167-9034-45B0-BC57-49C2F3107AB6}" srcOrd="0" destOrd="0" parTransId="{6B1A3A3A-779D-4EA9-B2CD-6225B3EA2D63}" sibTransId="{60DFAF2C-2E16-4C49-992D-04A2B7DF1C87}"/>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6E775CD9-2215-415D-8EDD-69754AF3B438}" srcId="{CB878116-E39D-40C9-BF1A-9D10E56F1E68}" destId="{F473741C-CED7-4E61-BBBC-C25038030F73}" srcOrd="0" destOrd="0" parTransId="{BC62B38D-8926-487F-89AB-90B9F32790ED}" sibTransId="{1109F984-3CF0-4C66-916F-DF748D3E57CF}"/>
    <dgm:cxn modelId="{2EA30AE8-98FE-45B5-90B0-7B36C7E68278}" type="presOf" srcId="{A677F167-9034-45B0-BC57-49C2F3107AB6}" destId="{27184D80-C728-4D77-B46C-8A52D839784A}" srcOrd="0" destOrd="0" presId="urn:microsoft.com/office/officeart/2005/8/layout/orgChart1"/>
    <dgm:cxn modelId="{802CF1ED-D5C2-4E4B-983D-C3A394463FE2}" type="presOf" srcId="{D90DD85F-BFF3-4FBC-A94C-15D28788017C}" destId="{05FD29D1-E224-4E5E-AE5E-3ED542719CDA}" srcOrd="0"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A5C2A1FA-8021-43A8-9E99-BFD5887EA855}" type="presOf" srcId="{BC62B38D-8926-487F-89AB-90B9F32790ED}" destId="{566A7377-CC07-4C96-9DA5-B018C9EB82A5}"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82CBA42D-35DB-4230-8B00-E041747AB46A}" type="presParOf" srcId="{6EA1C564-94DD-4E95-A1CF-85F6EB2960A9}" destId="{D87FC4FB-6928-4DED-943A-C2AF4F9CF786}" srcOrd="0" destOrd="0" presId="urn:microsoft.com/office/officeart/2005/8/layout/orgChart1"/>
    <dgm:cxn modelId="{9252DE7A-0728-4F91-8005-1C89D264FB7A}" type="presParOf" srcId="{6EA1C564-94DD-4E95-A1CF-85F6EB2960A9}" destId="{8DD25300-377F-4F1F-9AE7-C0D2592F83A8}" srcOrd="1" destOrd="0" presId="urn:microsoft.com/office/officeart/2005/8/layout/orgChart1"/>
    <dgm:cxn modelId="{010A3062-A14B-41CA-958B-3EC4CEEF8097}" type="presParOf" srcId="{8DD25300-377F-4F1F-9AE7-C0D2592F83A8}" destId="{048BDB46-D8D2-4B0B-8881-831308F137CC}" srcOrd="0" destOrd="0" presId="urn:microsoft.com/office/officeart/2005/8/layout/orgChart1"/>
    <dgm:cxn modelId="{87E5C005-2C46-4D50-B239-3649F4E2AECE}" type="presParOf" srcId="{048BDB46-D8D2-4B0B-8881-831308F137CC}" destId="{27184D80-C728-4D77-B46C-8A52D839784A}" srcOrd="0" destOrd="0" presId="urn:microsoft.com/office/officeart/2005/8/layout/orgChart1"/>
    <dgm:cxn modelId="{DBD6C64C-9E71-4653-A252-9A5FBE3EECC5}" type="presParOf" srcId="{048BDB46-D8D2-4B0B-8881-831308F137CC}" destId="{CA8CB696-8DBF-4806-B0B6-1315C4F26C95}" srcOrd="1" destOrd="0" presId="urn:microsoft.com/office/officeart/2005/8/layout/orgChart1"/>
    <dgm:cxn modelId="{456E31D8-44EE-4A0E-9D74-F47C45342307}" type="presParOf" srcId="{8DD25300-377F-4F1F-9AE7-C0D2592F83A8}" destId="{8AE3845A-9365-400B-B674-1EC758BB24F8}" srcOrd="1" destOrd="0" presId="urn:microsoft.com/office/officeart/2005/8/layout/orgChart1"/>
    <dgm:cxn modelId="{137618F8-9D0B-4533-9399-858D5CAA70B7}" type="presParOf" srcId="{8DD25300-377F-4F1F-9AE7-C0D2592F83A8}" destId="{88B9F90A-44A5-4987-BACF-520E4BC72447}" srcOrd="2" destOrd="0" presId="urn:microsoft.com/office/officeart/2005/8/layout/orgChart1"/>
    <dgm:cxn modelId="{969D0292-E732-4C9F-992B-C5A82FA9071A}" type="presParOf" srcId="{6EA1C564-94DD-4E95-A1CF-85F6EB2960A9}" destId="{05FD29D1-E224-4E5E-AE5E-3ED542719CDA}" srcOrd="2" destOrd="0" presId="urn:microsoft.com/office/officeart/2005/8/layout/orgChart1"/>
    <dgm:cxn modelId="{9159E408-60B5-4DB8-8B9A-9ED0CEEB18F1}" type="presParOf" srcId="{6EA1C564-94DD-4E95-A1CF-85F6EB2960A9}" destId="{CEDFF0F7-91F0-42BE-B30C-2DA8A65D76BB}" srcOrd="3" destOrd="0" presId="urn:microsoft.com/office/officeart/2005/8/layout/orgChart1"/>
    <dgm:cxn modelId="{B9BB625E-892E-492C-B9E2-21C14F8CA940}" type="presParOf" srcId="{CEDFF0F7-91F0-42BE-B30C-2DA8A65D76BB}" destId="{1118A253-8995-4FB7-A9AE-DE44FCB17BD2}" srcOrd="0" destOrd="0" presId="urn:microsoft.com/office/officeart/2005/8/layout/orgChart1"/>
    <dgm:cxn modelId="{55FE8680-D586-49F1-A911-CAF69D6891BD}" type="presParOf" srcId="{1118A253-8995-4FB7-A9AE-DE44FCB17BD2}" destId="{74E25536-0D7F-4344-ACE6-D72A006150F5}" srcOrd="0" destOrd="0" presId="urn:microsoft.com/office/officeart/2005/8/layout/orgChart1"/>
    <dgm:cxn modelId="{81C785EC-CDFF-4FD6-A68D-13240300CEF1}" type="presParOf" srcId="{1118A253-8995-4FB7-A9AE-DE44FCB17BD2}" destId="{A9E77775-FC13-47FF-9A8D-9FE8B35BE7C4}" srcOrd="1" destOrd="0" presId="urn:microsoft.com/office/officeart/2005/8/layout/orgChart1"/>
    <dgm:cxn modelId="{1F1EA997-C7AC-4E2D-B17F-6E5FB2328168}" type="presParOf" srcId="{CEDFF0F7-91F0-42BE-B30C-2DA8A65D76BB}" destId="{56087F40-89E1-49D8-BE58-F43127F3A781}" srcOrd="1" destOrd="0" presId="urn:microsoft.com/office/officeart/2005/8/layout/orgChart1"/>
    <dgm:cxn modelId="{6C36DBFF-A919-45A0-BFFD-0A68AF6317A7}" type="presParOf" srcId="{CEDFF0F7-91F0-42BE-B30C-2DA8A65D76BB}" destId="{BD7E3006-7F2C-4FF4-9F2A-2333F5B6778C}"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E9DEC-3EFB-44E6-B035-F8955383FBFC}">
      <dsp:nvSpPr>
        <dsp:cNvPr id="0" name=""/>
        <dsp:cNvSpPr/>
      </dsp:nvSpPr>
      <dsp:spPr>
        <a:xfrm>
          <a:off x="969596" y="127532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973926" y="1279654"/>
        <a:ext cx="287011" cy="139175"/>
      </dsp:txXfrm>
    </dsp:sp>
    <dsp:sp modelId="{96CA9FDF-B113-4DB7-A0C9-96F97278057C}">
      <dsp:nvSpPr>
        <dsp:cNvPr id="0" name=""/>
        <dsp:cNvSpPr/>
      </dsp:nvSpPr>
      <dsp:spPr>
        <a:xfrm rot="16791948">
          <a:off x="979276" y="1006764"/>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991963"/>
        <a:ext cx="34512" cy="34512"/>
      </dsp:txXfrm>
    </dsp:sp>
    <dsp:sp modelId="{CD8A2DFC-E0B4-401A-B525-E1D8048CBB9D}">
      <dsp:nvSpPr>
        <dsp:cNvPr id="0" name=""/>
        <dsp:cNvSpPr/>
      </dsp:nvSpPr>
      <dsp:spPr>
        <a:xfrm>
          <a:off x="1383537" y="5952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599609"/>
        <a:ext cx="287011" cy="139175"/>
      </dsp:txXfrm>
    </dsp:sp>
    <dsp:sp modelId="{8A61AA09-D156-4A51-9B70-3DB146341D14}">
      <dsp:nvSpPr>
        <dsp:cNvPr id="0" name=""/>
        <dsp:cNvSpPr/>
      </dsp:nvSpPr>
      <dsp:spPr>
        <a:xfrm rot="17350740">
          <a:off x="1558341" y="496730"/>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0185"/>
        <a:ext cx="18000" cy="18000"/>
      </dsp:txXfrm>
    </dsp:sp>
    <dsp:sp modelId="{8EAB1D5F-8248-48A3-AF70-35706C2C6A39}">
      <dsp:nvSpPr>
        <dsp:cNvPr id="0" name=""/>
        <dsp:cNvSpPr/>
      </dsp:nvSpPr>
      <dsp:spPr>
        <a:xfrm>
          <a:off x="1797478" y="25525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59586"/>
        <a:ext cx="287011" cy="139175"/>
      </dsp:txXfrm>
    </dsp:sp>
    <dsp:sp modelId="{18D5316A-C46D-445D-885D-5E9C11DA08B7}">
      <dsp:nvSpPr>
        <dsp:cNvPr id="0" name=""/>
        <dsp:cNvSpPr/>
      </dsp:nvSpPr>
      <dsp:spPr>
        <a:xfrm rot="18289469">
          <a:off x="2048733" y="241713"/>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38991"/>
        <a:ext cx="10355" cy="10355"/>
      </dsp:txXfrm>
    </dsp:sp>
    <dsp:sp modelId="{95263409-FD11-44E7-865C-137EE8AE7009}">
      <dsp:nvSpPr>
        <dsp:cNvPr id="0" name=""/>
        <dsp:cNvSpPr/>
      </dsp:nvSpPr>
      <dsp:spPr>
        <a:xfrm>
          <a:off x="2211418" y="852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89575"/>
        <a:ext cx="287011" cy="139175"/>
      </dsp:txXfrm>
    </dsp:sp>
    <dsp:sp modelId="{4E868097-0A43-4F71-9D9A-ED3C5FB7D32C}">
      <dsp:nvSpPr>
        <dsp:cNvPr id="0" name=""/>
        <dsp:cNvSpPr/>
      </dsp:nvSpPr>
      <dsp:spPr>
        <a:xfrm rot="19457599">
          <a:off x="2493400" y="1142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019"/>
        <a:ext cx="7282" cy="7282"/>
      </dsp:txXfrm>
    </dsp:sp>
    <dsp:sp modelId="{BD874FF6-629E-4D55-A0DD-40BF3DE8BD09}">
      <dsp:nvSpPr>
        <dsp:cNvPr id="0" name=""/>
        <dsp:cNvSpPr/>
      </dsp:nvSpPr>
      <dsp:spPr>
        <a:xfrm>
          <a:off x="2625359" y="23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569"/>
        <a:ext cx="287011" cy="139175"/>
      </dsp:txXfrm>
    </dsp:sp>
    <dsp:sp modelId="{C52D6A2F-9705-4FDF-9518-1EC483773920}">
      <dsp:nvSpPr>
        <dsp:cNvPr id="0" name=""/>
        <dsp:cNvSpPr/>
      </dsp:nvSpPr>
      <dsp:spPr>
        <a:xfrm rot="2142401">
          <a:off x="2493400" y="19921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98025"/>
        <a:ext cx="7282" cy="7282"/>
      </dsp:txXfrm>
    </dsp:sp>
    <dsp:sp modelId="{3581EF60-18DB-419F-AD01-1EB26B441351}">
      <dsp:nvSpPr>
        <dsp:cNvPr id="0" name=""/>
        <dsp:cNvSpPr/>
      </dsp:nvSpPr>
      <dsp:spPr>
        <a:xfrm>
          <a:off x="2625359" y="1702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74581"/>
        <a:ext cx="287011" cy="139175"/>
      </dsp:txXfrm>
    </dsp:sp>
    <dsp:sp modelId="{82EC8EE8-5CF9-4357-8EEA-FF19AAC32C77}">
      <dsp:nvSpPr>
        <dsp:cNvPr id="0" name=""/>
        <dsp:cNvSpPr/>
      </dsp:nvSpPr>
      <dsp:spPr>
        <a:xfrm rot="3310531">
          <a:off x="2048733" y="41172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09002"/>
        <a:ext cx="10355" cy="10355"/>
      </dsp:txXfrm>
    </dsp:sp>
    <dsp:sp modelId="{C69F72C2-7CFE-490F-853F-B41E16195FD9}">
      <dsp:nvSpPr>
        <dsp:cNvPr id="0" name=""/>
        <dsp:cNvSpPr/>
      </dsp:nvSpPr>
      <dsp:spPr>
        <a:xfrm>
          <a:off x="2211418" y="4252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29598"/>
        <a:ext cx="287011" cy="139175"/>
      </dsp:txXfrm>
    </dsp:sp>
    <dsp:sp modelId="{3F9F12AE-E176-4A7C-B5E6-6540AEAAB5A4}">
      <dsp:nvSpPr>
        <dsp:cNvPr id="0" name=""/>
        <dsp:cNvSpPr/>
      </dsp:nvSpPr>
      <dsp:spPr>
        <a:xfrm rot="19457599">
          <a:off x="2493400" y="45422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042"/>
        <a:ext cx="7282" cy="7282"/>
      </dsp:txXfrm>
    </dsp:sp>
    <dsp:sp modelId="{DB32F134-75F2-412E-92BF-80FB4CF47496}">
      <dsp:nvSpPr>
        <dsp:cNvPr id="0" name=""/>
        <dsp:cNvSpPr/>
      </dsp:nvSpPr>
      <dsp:spPr>
        <a:xfrm>
          <a:off x="2625359" y="3402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4592"/>
        <a:ext cx="287011" cy="139175"/>
      </dsp:txXfrm>
    </dsp:sp>
    <dsp:sp modelId="{8EB5ED8C-E7C9-4D7A-B917-A00953392CB6}">
      <dsp:nvSpPr>
        <dsp:cNvPr id="0" name=""/>
        <dsp:cNvSpPr/>
      </dsp:nvSpPr>
      <dsp:spPr>
        <a:xfrm rot="2142401">
          <a:off x="2493400" y="53923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38047"/>
        <a:ext cx="7282" cy="7282"/>
      </dsp:txXfrm>
    </dsp:sp>
    <dsp:sp modelId="{F87F4633-2208-4885-B3EA-8625057086E9}">
      <dsp:nvSpPr>
        <dsp:cNvPr id="0" name=""/>
        <dsp:cNvSpPr/>
      </dsp:nvSpPr>
      <dsp:spPr>
        <a:xfrm>
          <a:off x="2625359" y="51027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14603"/>
        <a:ext cx="287011" cy="139175"/>
      </dsp:txXfrm>
    </dsp:sp>
    <dsp:sp modelId="{27DB13C4-6CEC-4FA2-BAAF-91564048E8A4}">
      <dsp:nvSpPr>
        <dsp:cNvPr id="0" name=""/>
        <dsp:cNvSpPr/>
      </dsp:nvSpPr>
      <dsp:spPr>
        <a:xfrm rot="4249260">
          <a:off x="1558341" y="836753"/>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830208"/>
        <a:ext cx="18000" cy="18000"/>
      </dsp:txXfrm>
    </dsp:sp>
    <dsp:sp modelId="{77737769-B46A-4C5D-AC04-1BAC86C61FDA}">
      <dsp:nvSpPr>
        <dsp:cNvPr id="0" name=""/>
        <dsp:cNvSpPr/>
      </dsp:nvSpPr>
      <dsp:spPr>
        <a:xfrm>
          <a:off x="1797478" y="93530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939632"/>
        <a:ext cx="287011" cy="139175"/>
      </dsp:txXfrm>
    </dsp:sp>
    <dsp:sp modelId="{5958058D-5922-4A06-83F3-EDAB0DF66C3B}">
      <dsp:nvSpPr>
        <dsp:cNvPr id="0" name=""/>
        <dsp:cNvSpPr/>
      </dsp:nvSpPr>
      <dsp:spPr>
        <a:xfrm rot="18289469">
          <a:off x="2048733" y="92175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919036"/>
        <a:ext cx="10355" cy="10355"/>
      </dsp:txXfrm>
    </dsp:sp>
    <dsp:sp modelId="{2DC28300-4AC0-4E79-A915-E36386FC579A}">
      <dsp:nvSpPr>
        <dsp:cNvPr id="0" name=""/>
        <dsp:cNvSpPr/>
      </dsp:nvSpPr>
      <dsp:spPr>
        <a:xfrm>
          <a:off x="2211418" y="76529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769620"/>
        <a:ext cx="287011" cy="139175"/>
      </dsp:txXfrm>
    </dsp:sp>
    <dsp:sp modelId="{0BFB2754-3146-42CD-BE37-874BA078CDD9}">
      <dsp:nvSpPr>
        <dsp:cNvPr id="0" name=""/>
        <dsp:cNvSpPr/>
      </dsp:nvSpPr>
      <dsp:spPr>
        <a:xfrm rot="19457599">
          <a:off x="2493400" y="7942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793064"/>
        <a:ext cx="7282" cy="7282"/>
      </dsp:txXfrm>
    </dsp:sp>
    <dsp:sp modelId="{3DAB7B94-9499-4E15-8742-D79F20E6120A}">
      <dsp:nvSpPr>
        <dsp:cNvPr id="0" name=""/>
        <dsp:cNvSpPr/>
      </dsp:nvSpPr>
      <dsp:spPr>
        <a:xfrm>
          <a:off x="2625359" y="6802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684615"/>
        <a:ext cx="287011" cy="139175"/>
      </dsp:txXfrm>
    </dsp:sp>
    <dsp:sp modelId="{BF947E86-5852-4E72-AD62-1CD9018122CB}">
      <dsp:nvSpPr>
        <dsp:cNvPr id="0" name=""/>
        <dsp:cNvSpPr/>
      </dsp:nvSpPr>
      <dsp:spPr>
        <a:xfrm rot="2142401">
          <a:off x="2493400" y="87925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878070"/>
        <a:ext cx="7282" cy="7282"/>
      </dsp:txXfrm>
    </dsp:sp>
    <dsp:sp modelId="{490D9DBF-DE00-48FE-AA0E-23CF004CC49C}">
      <dsp:nvSpPr>
        <dsp:cNvPr id="0" name=""/>
        <dsp:cNvSpPr/>
      </dsp:nvSpPr>
      <dsp:spPr>
        <a:xfrm>
          <a:off x="2625359" y="85029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854626"/>
        <a:ext cx="287011" cy="139175"/>
      </dsp:txXfrm>
    </dsp:sp>
    <dsp:sp modelId="{9CD10A6D-12AB-4099-8111-13CFE3C72E99}">
      <dsp:nvSpPr>
        <dsp:cNvPr id="0" name=""/>
        <dsp:cNvSpPr/>
      </dsp:nvSpPr>
      <dsp:spPr>
        <a:xfrm rot="3310531">
          <a:off x="2048733" y="109177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089048"/>
        <a:ext cx="10355" cy="10355"/>
      </dsp:txXfrm>
    </dsp:sp>
    <dsp:sp modelId="{108A8DFB-ABED-48A9-A30A-38445CEDE2D0}">
      <dsp:nvSpPr>
        <dsp:cNvPr id="0" name=""/>
        <dsp:cNvSpPr/>
      </dsp:nvSpPr>
      <dsp:spPr>
        <a:xfrm>
          <a:off x="2211418" y="110531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109643"/>
        <a:ext cx="287011" cy="139175"/>
      </dsp:txXfrm>
    </dsp:sp>
    <dsp:sp modelId="{E93765D1-A12B-4788-B614-12BC2079B56C}">
      <dsp:nvSpPr>
        <dsp:cNvPr id="0" name=""/>
        <dsp:cNvSpPr/>
      </dsp:nvSpPr>
      <dsp:spPr>
        <a:xfrm rot="19457599">
          <a:off x="2493400" y="113427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3087"/>
        <a:ext cx="7282" cy="7282"/>
      </dsp:txXfrm>
    </dsp:sp>
    <dsp:sp modelId="{4F601D4D-91FB-4997-8939-AED7B8B505C3}">
      <dsp:nvSpPr>
        <dsp:cNvPr id="0" name=""/>
        <dsp:cNvSpPr/>
      </dsp:nvSpPr>
      <dsp:spPr>
        <a:xfrm>
          <a:off x="2625359" y="102030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024637"/>
        <a:ext cx="287011" cy="139175"/>
      </dsp:txXfrm>
    </dsp:sp>
    <dsp:sp modelId="{B087FCF1-26E8-414A-84FD-2FAA79C65F18}">
      <dsp:nvSpPr>
        <dsp:cNvPr id="0" name=""/>
        <dsp:cNvSpPr/>
      </dsp:nvSpPr>
      <dsp:spPr>
        <a:xfrm rot="2142401">
          <a:off x="2493400" y="121927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218093"/>
        <a:ext cx="7282" cy="7282"/>
      </dsp:txXfrm>
    </dsp:sp>
    <dsp:sp modelId="{56F6D1F1-C38B-4797-9B79-C9361BBD0148}">
      <dsp:nvSpPr>
        <dsp:cNvPr id="0" name=""/>
        <dsp:cNvSpPr/>
      </dsp:nvSpPr>
      <dsp:spPr>
        <a:xfrm>
          <a:off x="2625359" y="119031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194649"/>
        <a:ext cx="287011" cy="139175"/>
      </dsp:txXfrm>
    </dsp:sp>
    <dsp:sp modelId="{981B421A-CC41-46AA-BFC9-4D2778F2304C}">
      <dsp:nvSpPr>
        <dsp:cNvPr id="0" name=""/>
        <dsp:cNvSpPr/>
      </dsp:nvSpPr>
      <dsp:spPr>
        <a:xfrm rot="4808052">
          <a:off x="979276" y="1686810"/>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1672009"/>
        <a:ext cx="34512" cy="34512"/>
      </dsp:txXfrm>
    </dsp:sp>
    <dsp:sp modelId="{221BF104-1545-4E8D-B373-A16000CE4259}">
      <dsp:nvSpPr>
        <dsp:cNvPr id="0" name=""/>
        <dsp:cNvSpPr/>
      </dsp:nvSpPr>
      <dsp:spPr>
        <a:xfrm>
          <a:off x="1383537" y="195537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1959700"/>
        <a:ext cx="287011" cy="139175"/>
      </dsp:txXfrm>
    </dsp:sp>
    <dsp:sp modelId="{CDED79A8-79DC-4705-A9C8-DE0C606D1641}">
      <dsp:nvSpPr>
        <dsp:cNvPr id="0" name=""/>
        <dsp:cNvSpPr/>
      </dsp:nvSpPr>
      <dsp:spPr>
        <a:xfrm rot="17350740">
          <a:off x="1558341" y="1856821"/>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1850276"/>
        <a:ext cx="18000" cy="18000"/>
      </dsp:txXfrm>
    </dsp:sp>
    <dsp:sp modelId="{E7852342-4FE8-4374-BFEE-93084C549DFE}">
      <dsp:nvSpPr>
        <dsp:cNvPr id="0" name=""/>
        <dsp:cNvSpPr/>
      </dsp:nvSpPr>
      <dsp:spPr>
        <a:xfrm>
          <a:off x="1797478" y="161534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1619677"/>
        <a:ext cx="287011" cy="139175"/>
      </dsp:txXfrm>
    </dsp:sp>
    <dsp:sp modelId="{4159CFA3-9775-4B45-ADC6-09EEAC5FC92E}">
      <dsp:nvSpPr>
        <dsp:cNvPr id="0" name=""/>
        <dsp:cNvSpPr/>
      </dsp:nvSpPr>
      <dsp:spPr>
        <a:xfrm rot="18289469">
          <a:off x="2048733" y="160180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599082"/>
        <a:ext cx="10355" cy="10355"/>
      </dsp:txXfrm>
    </dsp:sp>
    <dsp:sp modelId="{A3FCC464-4F4B-4F14-8B99-8D0D6237A65D}">
      <dsp:nvSpPr>
        <dsp:cNvPr id="0" name=""/>
        <dsp:cNvSpPr/>
      </dsp:nvSpPr>
      <dsp:spPr>
        <a:xfrm>
          <a:off x="2211418" y="144533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1449666"/>
        <a:ext cx="287011" cy="139175"/>
      </dsp:txXfrm>
    </dsp:sp>
    <dsp:sp modelId="{1D28F389-16AB-4837-8402-1572330415C6}">
      <dsp:nvSpPr>
        <dsp:cNvPr id="0" name=""/>
        <dsp:cNvSpPr/>
      </dsp:nvSpPr>
      <dsp:spPr>
        <a:xfrm rot="19457599">
          <a:off x="2493400" y="147429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473110"/>
        <a:ext cx="7282" cy="7282"/>
      </dsp:txXfrm>
    </dsp:sp>
    <dsp:sp modelId="{24DF09EA-0956-485A-97A3-277DBBEEE39A}">
      <dsp:nvSpPr>
        <dsp:cNvPr id="0" name=""/>
        <dsp:cNvSpPr/>
      </dsp:nvSpPr>
      <dsp:spPr>
        <a:xfrm>
          <a:off x="2625359" y="136033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364660"/>
        <a:ext cx="287011" cy="139175"/>
      </dsp:txXfrm>
    </dsp:sp>
    <dsp:sp modelId="{2C4A242C-1576-4403-A8D5-552C0102BF95}">
      <dsp:nvSpPr>
        <dsp:cNvPr id="0" name=""/>
        <dsp:cNvSpPr/>
      </dsp:nvSpPr>
      <dsp:spPr>
        <a:xfrm rot="2142401">
          <a:off x="2493400" y="155930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558115"/>
        <a:ext cx="7282" cy="7282"/>
      </dsp:txXfrm>
    </dsp:sp>
    <dsp:sp modelId="{003B2D67-9A5B-4B6C-9047-F5DF06A267F1}">
      <dsp:nvSpPr>
        <dsp:cNvPr id="0" name=""/>
        <dsp:cNvSpPr/>
      </dsp:nvSpPr>
      <dsp:spPr>
        <a:xfrm>
          <a:off x="2625359" y="153034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534671"/>
        <a:ext cx="287011" cy="139175"/>
      </dsp:txXfrm>
    </dsp:sp>
    <dsp:sp modelId="{BA695313-BCFB-459B-9633-8BD4957805B4}">
      <dsp:nvSpPr>
        <dsp:cNvPr id="0" name=""/>
        <dsp:cNvSpPr/>
      </dsp:nvSpPr>
      <dsp:spPr>
        <a:xfrm rot="3310531">
          <a:off x="2048733" y="177181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769093"/>
        <a:ext cx="10355" cy="10355"/>
      </dsp:txXfrm>
    </dsp:sp>
    <dsp:sp modelId="{E57A54EF-F9AF-4E8A-B0BA-8556293F8F45}">
      <dsp:nvSpPr>
        <dsp:cNvPr id="0" name=""/>
        <dsp:cNvSpPr/>
      </dsp:nvSpPr>
      <dsp:spPr>
        <a:xfrm>
          <a:off x="2211418" y="178535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789688"/>
        <a:ext cx="287011" cy="139175"/>
      </dsp:txXfrm>
    </dsp:sp>
    <dsp:sp modelId="{7225EF82-9BAB-4A81-8920-5FB5E8690FBA}">
      <dsp:nvSpPr>
        <dsp:cNvPr id="0" name=""/>
        <dsp:cNvSpPr/>
      </dsp:nvSpPr>
      <dsp:spPr>
        <a:xfrm rot="19457599">
          <a:off x="2493400" y="181431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13132"/>
        <a:ext cx="7282" cy="7282"/>
      </dsp:txXfrm>
    </dsp:sp>
    <dsp:sp modelId="{69EBE565-BB1B-433F-8F52-FA3A69908DE6}">
      <dsp:nvSpPr>
        <dsp:cNvPr id="0" name=""/>
        <dsp:cNvSpPr/>
      </dsp:nvSpPr>
      <dsp:spPr>
        <a:xfrm>
          <a:off x="2625359" y="170035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704683"/>
        <a:ext cx="287011" cy="139175"/>
      </dsp:txXfrm>
    </dsp:sp>
    <dsp:sp modelId="{1E6D3E4D-E03E-4994-99B7-97F8517FD405}">
      <dsp:nvSpPr>
        <dsp:cNvPr id="0" name=""/>
        <dsp:cNvSpPr/>
      </dsp:nvSpPr>
      <dsp:spPr>
        <a:xfrm rot="2142401">
          <a:off x="2493400" y="189932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98138"/>
        <a:ext cx="7282" cy="7282"/>
      </dsp:txXfrm>
    </dsp:sp>
    <dsp:sp modelId="{C9A52960-5EBE-4011-8EBE-5F3234D97B6F}">
      <dsp:nvSpPr>
        <dsp:cNvPr id="0" name=""/>
        <dsp:cNvSpPr/>
      </dsp:nvSpPr>
      <dsp:spPr>
        <a:xfrm>
          <a:off x="2625359" y="187036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874694"/>
        <a:ext cx="287011" cy="139175"/>
      </dsp:txXfrm>
    </dsp:sp>
    <dsp:sp modelId="{8D765067-2178-4CD9-A77B-6F137A750848}">
      <dsp:nvSpPr>
        <dsp:cNvPr id="0" name=""/>
        <dsp:cNvSpPr/>
      </dsp:nvSpPr>
      <dsp:spPr>
        <a:xfrm rot="4249260">
          <a:off x="1558341" y="219684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2190299"/>
        <a:ext cx="18000" cy="18000"/>
      </dsp:txXfrm>
    </dsp:sp>
    <dsp:sp modelId="{3A0FACC9-C054-4F70-950A-7D2F8388BD10}">
      <dsp:nvSpPr>
        <dsp:cNvPr id="0" name=""/>
        <dsp:cNvSpPr/>
      </dsp:nvSpPr>
      <dsp:spPr>
        <a:xfrm>
          <a:off x="1797478" y="229539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2299722"/>
        <a:ext cx="287011" cy="139175"/>
      </dsp:txXfrm>
    </dsp:sp>
    <dsp:sp modelId="{47CB40FE-75FD-4E2D-B1E8-151E8F8A56D7}">
      <dsp:nvSpPr>
        <dsp:cNvPr id="0" name=""/>
        <dsp:cNvSpPr/>
      </dsp:nvSpPr>
      <dsp:spPr>
        <a:xfrm rot="18289469">
          <a:off x="2048733" y="228184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279127"/>
        <a:ext cx="10355" cy="10355"/>
      </dsp:txXfrm>
    </dsp:sp>
    <dsp:sp modelId="{6D2B3875-68CE-47E6-A5E2-9EC323C5F79F}">
      <dsp:nvSpPr>
        <dsp:cNvPr id="0" name=""/>
        <dsp:cNvSpPr/>
      </dsp:nvSpPr>
      <dsp:spPr>
        <a:xfrm>
          <a:off x="2211418" y="212538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129711"/>
        <a:ext cx="287011" cy="139175"/>
      </dsp:txXfrm>
    </dsp:sp>
    <dsp:sp modelId="{DDEA2E33-0389-405C-A7A0-C84315A5EF11}">
      <dsp:nvSpPr>
        <dsp:cNvPr id="0" name=""/>
        <dsp:cNvSpPr/>
      </dsp:nvSpPr>
      <dsp:spPr>
        <a:xfrm rot="19457599">
          <a:off x="2493400" y="215434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153155"/>
        <a:ext cx="7282" cy="7282"/>
      </dsp:txXfrm>
    </dsp:sp>
    <dsp:sp modelId="{871DDE28-E284-4E45-B19B-43EF23182760}">
      <dsp:nvSpPr>
        <dsp:cNvPr id="0" name=""/>
        <dsp:cNvSpPr/>
      </dsp:nvSpPr>
      <dsp:spPr>
        <a:xfrm>
          <a:off x="2625359" y="204037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044705"/>
        <a:ext cx="287011" cy="139175"/>
      </dsp:txXfrm>
    </dsp:sp>
    <dsp:sp modelId="{1F9174BA-B087-4083-85D3-EC7A003F6EC7}">
      <dsp:nvSpPr>
        <dsp:cNvPr id="0" name=""/>
        <dsp:cNvSpPr/>
      </dsp:nvSpPr>
      <dsp:spPr>
        <a:xfrm rot="2142401">
          <a:off x="2493400" y="223934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238161"/>
        <a:ext cx="7282" cy="7282"/>
      </dsp:txXfrm>
    </dsp:sp>
    <dsp:sp modelId="{36035E66-3303-40FE-B9DC-73AB9B51CE58}">
      <dsp:nvSpPr>
        <dsp:cNvPr id="0" name=""/>
        <dsp:cNvSpPr/>
      </dsp:nvSpPr>
      <dsp:spPr>
        <a:xfrm>
          <a:off x="2625359" y="221038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214717"/>
        <a:ext cx="287011" cy="139175"/>
      </dsp:txXfrm>
    </dsp:sp>
    <dsp:sp modelId="{11A1D904-A59D-4898-881C-290DBABAB58E}">
      <dsp:nvSpPr>
        <dsp:cNvPr id="0" name=""/>
        <dsp:cNvSpPr/>
      </dsp:nvSpPr>
      <dsp:spPr>
        <a:xfrm rot="3310531">
          <a:off x="2048733" y="245186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449138"/>
        <a:ext cx="10355" cy="10355"/>
      </dsp:txXfrm>
    </dsp:sp>
    <dsp:sp modelId="{804BA52C-8B84-43E0-A45C-B118833969E7}">
      <dsp:nvSpPr>
        <dsp:cNvPr id="0" name=""/>
        <dsp:cNvSpPr/>
      </dsp:nvSpPr>
      <dsp:spPr>
        <a:xfrm>
          <a:off x="2211418" y="246540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2469734"/>
        <a:ext cx="287011" cy="139175"/>
      </dsp:txXfrm>
    </dsp:sp>
    <dsp:sp modelId="{269FFCF8-25CF-4291-AFE1-7BF56C9242D4}">
      <dsp:nvSpPr>
        <dsp:cNvPr id="0" name=""/>
        <dsp:cNvSpPr/>
      </dsp:nvSpPr>
      <dsp:spPr>
        <a:xfrm rot="19457599">
          <a:off x="2493400" y="249436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493178"/>
        <a:ext cx="7282" cy="7282"/>
      </dsp:txXfrm>
    </dsp:sp>
    <dsp:sp modelId="{8FCB65A3-E3B2-4D70-A612-500D3AEF8D44}">
      <dsp:nvSpPr>
        <dsp:cNvPr id="0" name=""/>
        <dsp:cNvSpPr/>
      </dsp:nvSpPr>
      <dsp:spPr>
        <a:xfrm>
          <a:off x="2625359" y="238039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384728"/>
        <a:ext cx="287011" cy="139175"/>
      </dsp:txXfrm>
    </dsp:sp>
    <dsp:sp modelId="{BC3C787E-CCC6-4E4C-90A3-00F497AEF1FB}">
      <dsp:nvSpPr>
        <dsp:cNvPr id="0" name=""/>
        <dsp:cNvSpPr/>
      </dsp:nvSpPr>
      <dsp:spPr>
        <a:xfrm rot="2142401">
          <a:off x="2493400" y="257936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578183"/>
        <a:ext cx="7282" cy="7282"/>
      </dsp:txXfrm>
    </dsp:sp>
    <dsp:sp modelId="{2968CA19-E20E-4A37-9528-7DFCAE17E96B}">
      <dsp:nvSpPr>
        <dsp:cNvPr id="0" name=""/>
        <dsp:cNvSpPr/>
      </dsp:nvSpPr>
      <dsp:spPr>
        <a:xfrm>
          <a:off x="2625359" y="255040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554739"/>
        <a:ext cx="287011" cy="139175"/>
      </dsp:txXfrm>
    </dsp:sp>
    <dsp:sp modelId="{CE57D2CE-202C-4F2F-9E2C-8BFBCAF283B2}">
      <dsp:nvSpPr>
        <dsp:cNvPr id="0" name=""/>
        <dsp:cNvSpPr/>
      </dsp:nvSpPr>
      <dsp:spPr>
        <a:xfrm>
          <a:off x="969596" y="399550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973926" y="3999836"/>
        <a:ext cx="287011" cy="139175"/>
      </dsp:txXfrm>
    </dsp:sp>
    <dsp:sp modelId="{CC71BA19-E1EF-48AD-BE5A-A9417A89F131}">
      <dsp:nvSpPr>
        <dsp:cNvPr id="0" name=""/>
        <dsp:cNvSpPr/>
      </dsp:nvSpPr>
      <dsp:spPr>
        <a:xfrm rot="16791948">
          <a:off x="979276" y="3726946"/>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3712145"/>
        <a:ext cx="34512" cy="34512"/>
      </dsp:txXfrm>
    </dsp:sp>
    <dsp:sp modelId="{4A8B754E-9C7D-45F0-8B13-876653826566}">
      <dsp:nvSpPr>
        <dsp:cNvPr id="0" name=""/>
        <dsp:cNvSpPr/>
      </dsp:nvSpPr>
      <dsp:spPr>
        <a:xfrm>
          <a:off x="1383537" y="331546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3319790"/>
        <a:ext cx="287011" cy="139175"/>
      </dsp:txXfrm>
    </dsp:sp>
    <dsp:sp modelId="{0500B1BA-A851-4822-8D1B-35A2C2C87077}">
      <dsp:nvSpPr>
        <dsp:cNvPr id="0" name=""/>
        <dsp:cNvSpPr/>
      </dsp:nvSpPr>
      <dsp:spPr>
        <a:xfrm rot="17350740">
          <a:off x="1558341" y="321691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210367"/>
        <a:ext cx="18000" cy="18000"/>
      </dsp:txXfrm>
    </dsp:sp>
    <dsp:sp modelId="{BC6F9B94-03FE-4F49-8F11-949675930C8C}">
      <dsp:nvSpPr>
        <dsp:cNvPr id="0" name=""/>
        <dsp:cNvSpPr/>
      </dsp:nvSpPr>
      <dsp:spPr>
        <a:xfrm>
          <a:off x="1797478" y="297543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979768"/>
        <a:ext cx="287011" cy="139175"/>
      </dsp:txXfrm>
    </dsp:sp>
    <dsp:sp modelId="{23124C4D-B8C0-4F52-9683-842D7D70B7D8}">
      <dsp:nvSpPr>
        <dsp:cNvPr id="0" name=""/>
        <dsp:cNvSpPr/>
      </dsp:nvSpPr>
      <dsp:spPr>
        <a:xfrm rot="18289469">
          <a:off x="2048733" y="296189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959172"/>
        <a:ext cx="10355" cy="10355"/>
      </dsp:txXfrm>
    </dsp:sp>
    <dsp:sp modelId="{EB95EE3A-461F-4352-B6E3-A97E5E987DBF}">
      <dsp:nvSpPr>
        <dsp:cNvPr id="0" name=""/>
        <dsp:cNvSpPr/>
      </dsp:nvSpPr>
      <dsp:spPr>
        <a:xfrm>
          <a:off x="2211418" y="280542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809756"/>
        <a:ext cx="287011" cy="139175"/>
      </dsp:txXfrm>
    </dsp:sp>
    <dsp:sp modelId="{BA1012A9-8C01-46CA-9209-D7832DD6952D}">
      <dsp:nvSpPr>
        <dsp:cNvPr id="0" name=""/>
        <dsp:cNvSpPr/>
      </dsp:nvSpPr>
      <dsp:spPr>
        <a:xfrm rot="19457599">
          <a:off x="2493400" y="283438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833200"/>
        <a:ext cx="7282" cy="7282"/>
      </dsp:txXfrm>
    </dsp:sp>
    <dsp:sp modelId="{991E634C-B9EC-49B6-B0EB-E12B98107837}">
      <dsp:nvSpPr>
        <dsp:cNvPr id="0" name=""/>
        <dsp:cNvSpPr/>
      </dsp:nvSpPr>
      <dsp:spPr>
        <a:xfrm>
          <a:off x="2625359" y="272042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724751"/>
        <a:ext cx="287011" cy="139175"/>
      </dsp:txXfrm>
    </dsp:sp>
    <dsp:sp modelId="{77996B4E-E589-490C-873B-D60A78E80933}">
      <dsp:nvSpPr>
        <dsp:cNvPr id="0" name=""/>
        <dsp:cNvSpPr/>
      </dsp:nvSpPr>
      <dsp:spPr>
        <a:xfrm rot="2142401">
          <a:off x="2493400" y="291939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918206"/>
        <a:ext cx="7282" cy="7282"/>
      </dsp:txXfrm>
    </dsp:sp>
    <dsp:sp modelId="{129A1664-0511-46C7-8713-5693DF116394}">
      <dsp:nvSpPr>
        <dsp:cNvPr id="0" name=""/>
        <dsp:cNvSpPr/>
      </dsp:nvSpPr>
      <dsp:spPr>
        <a:xfrm>
          <a:off x="2625359" y="289043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894762"/>
        <a:ext cx="287011" cy="139175"/>
      </dsp:txXfrm>
    </dsp:sp>
    <dsp:sp modelId="{6B330AFB-3786-4F6F-A31B-E284B1AF7850}">
      <dsp:nvSpPr>
        <dsp:cNvPr id="0" name=""/>
        <dsp:cNvSpPr/>
      </dsp:nvSpPr>
      <dsp:spPr>
        <a:xfrm rot="3310531">
          <a:off x="2048733" y="3131906"/>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129184"/>
        <a:ext cx="10355" cy="10355"/>
      </dsp:txXfrm>
    </dsp:sp>
    <dsp:sp modelId="{434873E4-F07F-4D0E-9795-652FCB529142}">
      <dsp:nvSpPr>
        <dsp:cNvPr id="0" name=""/>
        <dsp:cNvSpPr/>
      </dsp:nvSpPr>
      <dsp:spPr>
        <a:xfrm>
          <a:off x="2211418" y="314544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149779"/>
        <a:ext cx="287011" cy="139175"/>
      </dsp:txXfrm>
    </dsp:sp>
    <dsp:sp modelId="{729B5058-7F51-40EB-9ED9-48A9536ED443}">
      <dsp:nvSpPr>
        <dsp:cNvPr id="0" name=""/>
        <dsp:cNvSpPr/>
      </dsp:nvSpPr>
      <dsp:spPr>
        <a:xfrm rot="19457599">
          <a:off x="2493400" y="317440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173223"/>
        <a:ext cx="7282" cy="7282"/>
      </dsp:txXfrm>
    </dsp:sp>
    <dsp:sp modelId="{31F1AF76-B301-4AB5-A57E-8A88909B775D}">
      <dsp:nvSpPr>
        <dsp:cNvPr id="0" name=""/>
        <dsp:cNvSpPr/>
      </dsp:nvSpPr>
      <dsp:spPr>
        <a:xfrm>
          <a:off x="2625359" y="306044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064773"/>
        <a:ext cx="287011" cy="139175"/>
      </dsp:txXfrm>
    </dsp:sp>
    <dsp:sp modelId="{CE89E11B-B2A6-40B9-A802-2FF5AB53C46B}">
      <dsp:nvSpPr>
        <dsp:cNvPr id="0" name=""/>
        <dsp:cNvSpPr/>
      </dsp:nvSpPr>
      <dsp:spPr>
        <a:xfrm rot="2142401">
          <a:off x="2493400" y="325941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258229"/>
        <a:ext cx="7282" cy="7282"/>
      </dsp:txXfrm>
    </dsp:sp>
    <dsp:sp modelId="{F08AFCE5-B364-4E16-8B67-0F3E4E3DEE8C}">
      <dsp:nvSpPr>
        <dsp:cNvPr id="0" name=""/>
        <dsp:cNvSpPr/>
      </dsp:nvSpPr>
      <dsp:spPr>
        <a:xfrm>
          <a:off x="2625359" y="323045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234785"/>
        <a:ext cx="287011" cy="139175"/>
      </dsp:txXfrm>
    </dsp:sp>
    <dsp:sp modelId="{805F977B-F7A1-47E4-AF4E-F394C3821DDE}">
      <dsp:nvSpPr>
        <dsp:cNvPr id="0" name=""/>
        <dsp:cNvSpPr/>
      </dsp:nvSpPr>
      <dsp:spPr>
        <a:xfrm rot="4249260">
          <a:off x="1558341" y="355693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550390"/>
        <a:ext cx="18000" cy="18000"/>
      </dsp:txXfrm>
    </dsp:sp>
    <dsp:sp modelId="{71884F43-6727-4F5B-8FCB-0139E7333CC5}">
      <dsp:nvSpPr>
        <dsp:cNvPr id="0" name=""/>
        <dsp:cNvSpPr/>
      </dsp:nvSpPr>
      <dsp:spPr>
        <a:xfrm>
          <a:off x="1797478" y="365548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3659813"/>
        <a:ext cx="287011" cy="139175"/>
      </dsp:txXfrm>
    </dsp:sp>
    <dsp:sp modelId="{20F63FF0-A91B-440D-93D5-E80AB8554867}">
      <dsp:nvSpPr>
        <dsp:cNvPr id="0" name=""/>
        <dsp:cNvSpPr/>
      </dsp:nvSpPr>
      <dsp:spPr>
        <a:xfrm rot="18289469">
          <a:off x="2048733" y="364194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639218"/>
        <a:ext cx="10355" cy="10355"/>
      </dsp:txXfrm>
    </dsp:sp>
    <dsp:sp modelId="{CC8B78C4-CC88-4F62-93B7-9B0826BB1958}">
      <dsp:nvSpPr>
        <dsp:cNvPr id="0" name=""/>
        <dsp:cNvSpPr/>
      </dsp:nvSpPr>
      <dsp:spPr>
        <a:xfrm>
          <a:off x="2211418" y="348547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3489802"/>
        <a:ext cx="287011" cy="139175"/>
      </dsp:txXfrm>
    </dsp:sp>
    <dsp:sp modelId="{375337DD-4377-456F-BB88-5488148FAA59}">
      <dsp:nvSpPr>
        <dsp:cNvPr id="0" name=""/>
        <dsp:cNvSpPr/>
      </dsp:nvSpPr>
      <dsp:spPr>
        <a:xfrm rot="19457599">
          <a:off x="2493400" y="351443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13246"/>
        <a:ext cx="7282" cy="7282"/>
      </dsp:txXfrm>
    </dsp:sp>
    <dsp:sp modelId="{212B3082-C331-4200-9319-B90DE958F10A}">
      <dsp:nvSpPr>
        <dsp:cNvPr id="0" name=""/>
        <dsp:cNvSpPr/>
      </dsp:nvSpPr>
      <dsp:spPr>
        <a:xfrm>
          <a:off x="2625359" y="340046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04796"/>
        <a:ext cx="287011" cy="139175"/>
      </dsp:txXfrm>
    </dsp:sp>
    <dsp:sp modelId="{E316F2EB-0DA6-42B6-8806-5BA242CA29C1}">
      <dsp:nvSpPr>
        <dsp:cNvPr id="0" name=""/>
        <dsp:cNvSpPr/>
      </dsp:nvSpPr>
      <dsp:spPr>
        <a:xfrm rot="2142401">
          <a:off x="2493400" y="359943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98251"/>
        <a:ext cx="7282" cy="7282"/>
      </dsp:txXfrm>
    </dsp:sp>
    <dsp:sp modelId="{4BCD423A-9F30-480D-AFB2-414B90847090}">
      <dsp:nvSpPr>
        <dsp:cNvPr id="0" name=""/>
        <dsp:cNvSpPr/>
      </dsp:nvSpPr>
      <dsp:spPr>
        <a:xfrm>
          <a:off x="2625359" y="357047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574807"/>
        <a:ext cx="287011" cy="139175"/>
      </dsp:txXfrm>
    </dsp:sp>
    <dsp:sp modelId="{0F7863B6-9AC3-4F3D-86E9-BDD780BF7407}">
      <dsp:nvSpPr>
        <dsp:cNvPr id="0" name=""/>
        <dsp:cNvSpPr/>
      </dsp:nvSpPr>
      <dsp:spPr>
        <a:xfrm rot="3310531">
          <a:off x="2048733" y="381195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809229"/>
        <a:ext cx="10355" cy="10355"/>
      </dsp:txXfrm>
    </dsp:sp>
    <dsp:sp modelId="{4285EC22-251E-4100-928D-C7DD5D1D0801}">
      <dsp:nvSpPr>
        <dsp:cNvPr id="0" name=""/>
        <dsp:cNvSpPr/>
      </dsp:nvSpPr>
      <dsp:spPr>
        <a:xfrm>
          <a:off x="2211418" y="382549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829824"/>
        <a:ext cx="287011" cy="139175"/>
      </dsp:txXfrm>
    </dsp:sp>
    <dsp:sp modelId="{66B9675B-614E-4B62-827F-C2ACD5A55F8E}">
      <dsp:nvSpPr>
        <dsp:cNvPr id="0" name=""/>
        <dsp:cNvSpPr/>
      </dsp:nvSpPr>
      <dsp:spPr>
        <a:xfrm rot="19457599">
          <a:off x="2493400" y="385445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853268"/>
        <a:ext cx="7282" cy="7282"/>
      </dsp:txXfrm>
    </dsp:sp>
    <dsp:sp modelId="{9385AC10-FE97-41E1-9CB5-379AB4B1CA3D}">
      <dsp:nvSpPr>
        <dsp:cNvPr id="0" name=""/>
        <dsp:cNvSpPr/>
      </dsp:nvSpPr>
      <dsp:spPr>
        <a:xfrm>
          <a:off x="2625359" y="374048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744819"/>
        <a:ext cx="287011" cy="139175"/>
      </dsp:txXfrm>
    </dsp:sp>
    <dsp:sp modelId="{B009EB18-94AD-4E71-88BB-3F346C84FD4B}">
      <dsp:nvSpPr>
        <dsp:cNvPr id="0" name=""/>
        <dsp:cNvSpPr/>
      </dsp:nvSpPr>
      <dsp:spPr>
        <a:xfrm rot="2142401">
          <a:off x="2493400" y="393946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938274"/>
        <a:ext cx="7282" cy="7282"/>
      </dsp:txXfrm>
    </dsp:sp>
    <dsp:sp modelId="{5997F20D-15BB-492E-B8A4-C8E3D5EBBBA4}">
      <dsp:nvSpPr>
        <dsp:cNvPr id="0" name=""/>
        <dsp:cNvSpPr/>
      </dsp:nvSpPr>
      <dsp:spPr>
        <a:xfrm>
          <a:off x="2625359" y="391050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914830"/>
        <a:ext cx="287011" cy="139175"/>
      </dsp:txXfrm>
    </dsp:sp>
    <dsp:sp modelId="{352414D2-3712-4B15-9F83-84B770F404D6}">
      <dsp:nvSpPr>
        <dsp:cNvPr id="0" name=""/>
        <dsp:cNvSpPr/>
      </dsp:nvSpPr>
      <dsp:spPr>
        <a:xfrm rot="4808052">
          <a:off x="979276" y="4406991"/>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4392190"/>
        <a:ext cx="34512" cy="34512"/>
      </dsp:txXfrm>
    </dsp:sp>
    <dsp:sp modelId="{06F8F8E7-EFB4-4362-8902-A57FE93E6510}">
      <dsp:nvSpPr>
        <dsp:cNvPr id="0" name=""/>
        <dsp:cNvSpPr/>
      </dsp:nvSpPr>
      <dsp:spPr>
        <a:xfrm>
          <a:off x="1383537" y="46755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4679881"/>
        <a:ext cx="287011" cy="139175"/>
      </dsp:txXfrm>
    </dsp:sp>
    <dsp:sp modelId="{FDF1709D-8343-4935-B237-7E2877D16A9D}">
      <dsp:nvSpPr>
        <dsp:cNvPr id="0" name=""/>
        <dsp:cNvSpPr/>
      </dsp:nvSpPr>
      <dsp:spPr>
        <a:xfrm rot="17350740">
          <a:off x="1558341" y="457700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570458"/>
        <a:ext cx="18000" cy="18000"/>
      </dsp:txXfrm>
    </dsp:sp>
    <dsp:sp modelId="{6A890F30-6881-4104-BADC-4B54C33A772B}">
      <dsp:nvSpPr>
        <dsp:cNvPr id="0" name=""/>
        <dsp:cNvSpPr/>
      </dsp:nvSpPr>
      <dsp:spPr>
        <a:xfrm>
          <a:off x="1797478" y="433552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4339858"/>
        <a:ext cx="287011" cy="139175"/>
      </dsp:txXfrm>
    </dsp:sp>
    <dsp:sp modelId="{BA425D7F-4815-4DE4-A499-21E7C4A3B235}">
      <dsp:nvSpPr>
        <dsp:cNvPr id="0" name=""/>
        <dsp:cNvSpPr/>
      </dsp:nvSpPr>
      <dsp:spPr>
        <a:xfrm rot="18289469">
          <a:off x="2048733" y="432198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319263"/>
        <a:ext cx="10355" cy="10355"/>
      </dsp:txXfrm>
    </dsp:sp>
    <dsp:sp modelId="{6D46F764-5E21-4C32-9221-C7CCA8E91BD9}">
      <dsp:nvSpPr>
        <dsp:cNvPr id="0" name=""/>
        <dsp:cNvSpPr/>
      </dsp:nvSpPr>
      <dsp:spPr>
        <a:xfrm>
          <a:off x="2211418" y="416551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169847"/>
        <a:ext cx="287011" cy="139175"/>
      </dsp:txXfrm>
    </dsp:sp>
    <dsp:sp modelId="{7F0EBDE9-51A7-434B-8ACC-B3BB266E4433}">
      <dsp:nvSpPr>
        <dsp:cNvPr id="0" name=""/>
        <dsp:cNvSpPr/>
      </dsp:nvSpPr>
      <dsp:spPr>
        <a:xfrm rot="19457599">
          <a:off x="2493400" y="419447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193291"/>
        <a:ext cx="7282" cy="7282"/>
      </dsp:txXfrm>
    </dsp:sp>
    <dsp:sp modelId="{E2FED146-466E-4738-94D4-9116E73BC23A}">
      <dsp:nvSpPr>
        <dsp:cNvPr id="0" name=""/>
        <dsp:cNvSpPr/>
      </dsp:nvSpPr>
      <dsp:spPr>
        <a:xfrm>
          <a:off x="2625359" y="408051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084841"/>
        <a:ext cx="287011" cy="139175"/>
      </dsp:txXfrm>
    </dsp:sp>
    <dsp:sp modelId="{2BFA23B7-87D5-4478-86E3-EA1E42B9B83C}">
      <dsp:nvSpPr>
        <dsp:cNvPr id="0" name=""/>
        <dsp:cNvSpPr/>
      </dsp:nvSpPr>
      <dsp:spPr>
        <a:xfrm rot="2142401">
          <a:off x="2493400" y="427948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278297"/>
        <a:ext cx="7282" cy="7282"/>
      </dsp:txXfrm>
    </dsp:sp>
    <dsp:sp modelId="{0CF60927-5891-4A03-B836-D6096D2C733C}">
      <dsp:nvSpPr>
        <dsp:cNvPr id="0" name=""/>
        <dsp:cNvSpPr/>
      </dsp:nvSpPr>
      <dsp:spPr>
        <a:xfrm>
          <a:off x="2625359" y="425052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254853"/>
        <a:ext cx="287011" cy="139175"/>
      </dsp:txXfrm>
    </dsp:sp>
    <dsp:sp modelId="{D5ABF383-585C-4F93-98FF-6EA3D5AD0C97}">
      <dsp:nvSpPr>
        <dsp:cNvPr id="0" name=""/>
        <dsp:cNvSpPr/>
      </dsp:nvSpPr>
      <dsp:spPr>
        <a:xfrm rot="3310531">
          <a:off x="2048733" y="4491997"/>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489274"/>
        <a:ext cx="10355" cy="10355"/>
      </dsp:txXfrm>
    </dsp:sp>
    <dsp:sp modelId="{5A9C29E6-B2F7-4DF3-9027-6118475F1CD7}">
      <dsp:nvSpPr>
        <dsp:cNvPr id="0" name=""/>
        <dsp:cNvSpPr/>
      </dsp:nvSpPr>
      <dsp:spPr>
        <a:xfrm>
          <a:off x="2211418" y="450554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509870"/>
        <a:ext cx="287011" cy="139175"/>
      </dsp:txXfrm>
    </dsp:sp>
    <dsp:sp modelId="{BB0831A4-C13A-4D2D-9C70-207EEB647439}">
      <dsp:nvSpPr>
        <dsp:cNvPr id="0" name=""/>
        <dsp:cNvSpPr/>
      </dsp:nvSpPr>
      <dsp:spPr>
        <a:xfrm rot="19457599">
          <a:off x="2493400" y="453449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3314"/>
        <a:ext cx="7282" cy="7282"/>
      </dsp:txXfrm>
    </dsp:sp>
    <dsp:sp modelId="{3B9A5A75-9A8E-45D4-A393-E6FA759097C6}">
      <dsp:nvSpPr>
        <dsp:cNvPr id="0" name=""/>
        <dsp:cNvSpPr/>
      </dsp:nvSpPr>
      <dsp:spPr>
        <a:xfrm>
          <a:off x="2625359" y="442053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424864"/>
        <a:ext cx="287011" cy="139175"/>
      </dsp:txXfrm>
    </dsp:sp>
    <dsp:sp modelId="{501DAF1F-14E9-48A4-86E7-D62B8094F3C0}">
      <dsp:nvSpPr>
        <dsp:cNvPr id="0" name=""/>
        <dsp:cNvSpPr/>
      </dsp:nvSpPr>
      <dsp:spPr>
        <a:xfrm rot="2142401">
          <a:off x="2493400" y="46195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618319"/>
        <a:ext cx="7282" cy="7282"/>
      </dsp:txXfrm>
    </dsp:sp>
    <dsp:sp modelId="{E03E8BBA-0E9F-41F2-BD0B-DA466C86FB3A}">
      <dsp:nvSpPr>
        <dsp:cNvPr id="0" name=""/>
        <dsp:cNvSpPr/>
      </dsp:nvSpPr>
      <dsp:spPr>
        <a:xfrm>
          <a:off x="2625359" y="45905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594875"/>
        <a:ext cx="287011" cy="139175"/>
      </dsp:txXfrm>
    </dsp:sp>
    <dsp:sp modelId="{2B27BC2F-CB75-4B2E-B902-0988D85BF4BA}">
      <dsp:nvSpPr>
        <dsp:cNvPr id="0" name=""/>
        <dsp:cNvSpPr/>
      </dsp:nvSpPr>
      <dsp:spPr>
        <a:xfrm rot="4249260">
          <a:off x="1558341" y="4917025"/>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10480"/>
        <a:ext cx="18000" cy="18000"/>
      </dsp:txXfrm>
    </dsp:sp>
    <dsp:sp modelId="{2303EDB9-D1DB-49CB-B30D-52C836158537}">
      <dsp:nvSpPr>
        <dsp:cNvPr id="0" name=""/>
        <dsp:cNvSpPr/>
      </dsp:nvSpPr>
      <dsp:spPr>
        <a:xfrm>
          <a:off x="1797478" y="501557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5019904"/>
        <a:ext cx="287011" cy="139175"/>
      </dsp:txXfrm>
    </dsp:sp>
    <dsp:sp modelId="{7EFC6878-19F3-468D-A542-21D898A1AC9B}">
      <dsp:nvSpPr>
        <dsp:cNvPr id="0" name=""/>
        <dsp:cNvSpPr/>
      </dsp:nvSpPr>
      <dsp:spPr>
        <a:xfrm rot="18289469">
          <a:off x="2048733" y="500203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999309"/>
        <a:ext cx="10355" cy="10355"/>
      </dsp:txXfrm>
    </dsp:sp>
    <dsp:sp modelId="{13515D49-74A8-4EBD-8F8C-A37D14BC89CA}">
      <dsp:nvSpPr>
        <dsp:cNvPr id="0" name=""/>
        <dsp:cNvSpPr/>
      </dsp:nvSpPr>
      <dsp:spPr>
        <a:xfrm>
          <a:off x="2211418" y="48455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849892"/>
        <a:ext cx="287011" cy="139175"/>
      </dsp:txXfrm>
    </dsp:sp>
    <dsp:sp modelId="{010860F7-B8B4-4ECB-862E-6169E7F46E08}">
      <dsp:nvSpPr>
        <dsp:cNvPr id="0" name=""/>
        <dsp:cNvSpPr/>
      </dsp:nvSpPr>
      <dsp:spPr>
        <a:xfrm rot="19457599">
          <a:off x="2493400" y="487452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873336"/>
        <a:ext cx="7282" cy="7282"/>
      </dsp:txXfrm>
    </dsp:sp>
    <dsp:sp modelId="{689643DC-1F0C-4C96-8B70-21DDC49B3481}">
      <dsp:nvSpPr>
        <dsp:cNvPr id="0" name=""/>
        <dsp:cNvSpPr/>
      </dsp:nvSpPr>
      <dsp:spPr>
        <a:xfrm>
          <a:off x="2625359" y="476055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764887"/>
        <a:ext cx="287011" cy="139175"/>
      </dsp:txXfrm>
    </dsp:sp>
    <dsp:sp modelId="{46C28D2E-567F-42A7-BB83-D93909F1F6D0}">
      <dsp:nvSpPr>
        <dsp:cNvPr id="0" name=""/>
        <dsp:cNvSpPr/>
      </dsp:nvSpPr>
      <dsp:spPr>
        <a:xfrm rot="2142401">
          <a:off x="2493400" y="495952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958342"/>
        <a:ext cx="7282" cy="7282"/>
      </dsp:txXfrm>
    </dsp:sp>
    <dsp:sp modelId="{3A586A5A-B66F-45CD-AB14-3B69640E96EC}">
      <dsp:nvSpPr>
        <dsp:cNvPr id="0" name=""/>
        <dsp:cNvSpPr/>
      </dsp:nvSpPr>
      <dsp:spPr>
        <a:xfrm>
          <a:off x="2625359" y="49305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934898"/>
        <a:ext cx="287011" cy="139175"/>
      </dsp:txXfrm>
    </dsp:sp>
    <dsp:sp modelId="{E10103E9-A511-4E75-A582-2859E175F9AD}">
      <dsp:nvSpPr>
        <dsp:cNvPr id="0" name=""/>
        <dsp:cNvSpPr/>
      </dsp:nvSpPr>
      <dsp:spPr>
        <a:xfrm rot="3310531">
          <a:off x="2048733" y="5172042"/>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5169320"/>
        <a:ext cx="10355" cy="10355"/>
      </dsp:txXfrm>
    </dsp:sp>
    <dsp:sp modelId="{32344FDA-286D-4D9E-B689-D70F89FEFF8C}">
      <dsp:nvSpPr>
        <dsp:cNvPr id="0" name=""/>
        <dsp:cNvSpPr/>
      </dsp:nvSpPr>
      <dsp:spPr>
        <a:xfrm>
          <a:off x="2211418" y="51855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5189915"/>
        <a:ext cx="287011" cy="139175"/>
      </dsp:txXfrm>
    </dsp:sp>
    <dsp:sp modelId="{99270028-9A81-42CB-8C10-67FE0E3F7BF8}">
      <dsp:nvSpPr>
        <dsp:cNvPr id="0" name=""/>
        <dsp:cNvSpPr/>
      </dsp:nvSpPr>
      <dsp:spPr>
        <a:xfrm rot="19457599">
          <a:off x="2493400" y="521454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13359"/>
        <a:ext cx="7282" cy="7282"/>
      </dsp:txXfrm>
    </dsp:sp>
    <dsp:sp modelId="{67B6EB46-7228-4B72-9AAE-729672EE78B3}">
      <dsp:nvSpPr>
        <dsp:cNvPr id="0" name=""/>
        <dsp:cNvSpPr/>
      </dsp:nvSpPr>
      <dsp:spPr>
        <a:xfrm>
          <a:off x="2625359" y="51005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5104909"/>
        <a:ext cx="287011" cy="139175"/>
      </dsp:txXfrm>
    </dsp:sp>
    <dsp:sp modelId="{786D1272-F815-4F12-9242-C4160B6ACA7E}">
      <dsp:nvSpPr>
        <dsp:cNvPr id="0" name=""/>
        <dsp:cNvSpPr/>
      </dsp:nvSpPr>
      <dsp:spPr>
        <a:xfrm rot="2142401">
          <a:off x="2493400" y="52995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98365"/>
        <a:ext cx="7282" cy="7282"/>
      </dsp:txXfrm>
    </dsp:sp>
    <dsp:sp modelId="{68AB1A96-5643-48AE-BD5C-07384A14B136}">
      <dsp:nvSpPr>
        <dsp:cNvPr id="0" name=""/>
        <dsp:cNvSpPr/>
      </dsp:nvSpPr>
      <dsp:spPr>
        <a:xfrm>
          <a:off x="2625359" y="527059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274921"/>
        <a:ext cx="287011" cy="1391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E9DEC-3EFB-44E6-B035-F8955383FBFC}">
      <dsp:nvSpPr>
        <dsp:cNvPr id="0" name=""/>
        <dsp:cNvSpPr/>
      </dsp:nvSpPr>
      <dsp:spPr>
        <a:xfrm>
          <a:off x="969596" y="127532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973926" y="1279654"/>
        <a:ext cx="287011" cy="139175"/>
      </dsp:txXfrm>
    </dsp:sp>
    <dsp:sp modelId="{96CA9FDF-B113-4DB7-A0C9-96F97278057C}">
      <dsp:nvSpPr>
        <dsp:cNvPr id="0" name=""/>
        <dsp:cNvSpPr/>
      </dsp:nvSpPr>
      <dsp:spPr>
        <a:xfrm rot="16791948">
          <a:off x="979276" y="1006764"/>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991963"/>
        <a:ext cx="34512" cy="34512"/>
      </dsp:txXfrm>
    </dsp:sp>
    <dsp:sp modelId="{CD8A2DFC-E0B4-401A-B525-E1D8048CBB9D}">
      <dsp:nvSpPr>
        <dsp:cNvPr id="0" name=""/>
        <dsp:cNvSpPr/>
      </dsp:nvSpPr>
      <dsp:spPr>
        <a:xfrm>
          <a:off x="1383537" y="5952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599609"/>
        <a:ext cx="287011" cy="139175"/>
      </dsp:txXfrm>
    </dsp:sp>
    <dsp:sp modelId="{8A61AA09-D156-4A51-9B70-3DB146341D14}">
      <dsp:nvSpPr>
        <dsp:cNvPr id="0" name=""/>
        <dsp:cNvSpPr/>
      </dsp:nvSpPr>
      <dsp:spPr>
        <a:xfrm rot="17350740">
          <a:off x="1558341" y="496730"/>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0185"/>
        <a:ext cx="18000" cy="18000"/>
      </dsp:txXfrm>
    </dsp:sp>
    <dsp:sp modelId="{8EAB1D5F-8248-48A3-AF70-35706C2C6A39}">
      <dsp:nvSpPr>
        <dsp:cNvPr id="0" name=""/>
        <dsp:cNvSpPr/>
      </dsp:nvSpPr>
      <dsp:spPr>
        <a:xfrm>
          <a:off x="1797478" y="25525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59586"/>
        <a:ext cx="287011" cy="139175"/>
      </dsp:txXfrm>
    </dsp:sp>
    <dsp:sp modelId="{18D5316A-C46D-445D-885D-5E9C11DA08B7}">
      <dsp:nvSpPr>
        <dsp:cNvPr id="0" name=""/>
        <dsp:cNvSpPr/>
      </dsp:nvSpPr>
      <dsp:spPr>
        <a:xfrm rot="18289469">
          <a:off x="2048733" y="241713"/>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38991"/>
        <a:ext cx="10355" cy="10355"/>
      </dsp:txXfrm>
    </dsp:sp>
    <dsp:sp modelId="{95263409-FD11-44E7-865C-137EE8AE7009}">
      <dsp:nvSpPr>
        <dsp:cNvPr id="0" name=""/>
        <dsp:cNvSpPr/>
      </dsp:nvSpPr>
      <dsp:spPr>
        <a:xfrm>
          <a:off x="2211418" y="852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89575"/>
        <a:ext cx="287011" cy="139175"/>
      </dsp:txXfrm>
    </dsp:sp>
    <dsp:sp modelId="{4E868097-0A43-4F71-9D9A-ED3C5FB7D32C}">
      <dsp:nvSpPr>
        <dsp:cNvPr id="0" name=""/>
        <dsp:cNvSpPr/>
      </dsp:nvSpPr>
      <dsp:spPr>
        <a:xfrm rot="19457599">
          <a:off x="2493400" y="1142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019"/>
        <a:ext cx="7282" cy="7282"/>
      </dsp:txXfrm>
    </dsp:sp>
    <dsp:sp modelId="{BD874FF6-629E-4D55-A0DD-40BF3DE8BD09}">
      <dsp:nvSpPr>
        <dsp:cNvPr id="0" name=""/>
        <dsp:cNvSpPr/>
      </dsp:nvSpPr>
      <dsp:spPr>
        <a:xfrm>
          <a:off x="2625359" y="23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569"/>
        <a:ext cx="287011" cy="139175"/>
      </dsp:txXfrm>
    </dsp:sp>
    <dsp:sp modelId="{C52D6A2F-9705-4FDF-9518-1EC483773920}">
      <dsp:nvSpPr>
        <dsp:cNvPr id="0" name=""/>
        <dsp:cNvSpPr/>
      </dsp:nvSpPr>
      <dsp:spPr>
        <a:xfrm rot="2142401">
          <a:off x="2493400" y="19921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98025"/>
        <a:ext cx="7282" cy="7282"/>
      </dsp:txXfrm>
    </dsp:sp>
    <dsp:sp modelId="{3581EF60-18DB-419F-AD01-1EB26B441351}">
      <dsp:nvSpPr>
        <dsp:cNvPr id="0" name=""/>
        <dsp:cNvSpPr/>
      </dsp:nvSpPr>
      <dsp:spPr>
        <a:xfrm>
          <a:off x="2625359" y="1702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74581"/>
        <a:ext cx="287011" cy="139175"/>
      </dsp:txXfrm>
    </dsp:sp>
    <dsp:sp modelId="{82EC8EE8-5CF9-4357-8EEA-FF19AAC32C77}">
      <dsp:nvSpPr>
        <dsp:cNvPr id="0" name=""/>
        <dsp:cNvSpPr/>
      </dsp:nvSpPr>
      <dsp:spPr>
        <a:xfrm rot="3310531">
          <a:off x="2048733" y="41172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09002"/>
        <a:ext cx="10355" cy="10355"/>
      </dsp:txXfrm>
    </dsp:sp>
    <dsp:sp modelId="{C69F72C2-7CFE-490F-853F-B41E16195FD9}">
      <dsp:nvSpPr>
        <dsp:cNvPr id="0" name=""/>
        <dsp:cNvSpPr/>
      </dsp:nvSpPr>
      <dsp:spPr>
        <a:xfrm>
          <a:off x="2211418" y="4252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29598"/>
        <a:ext cx="287011" cy="139175"/>
      </dsp:txXfrm>
    </dsp:sp>
    <dsp:sp modelId="{3F9F12AE-E176-4A7C-B5E6-6540AEAAB5A4}">
      <dsp:nvSpPr>
        <dsp:cNvPr id="0" name=""/>
        <dsp:cNvSpPr/>
      </dsp:nvSpPr>
      <dsp:spPr>
        <a:xfrm rot="19457599">
          <a:off x="2493400" y="45422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042"/>
        <a:ext cx="7282" cy="7282"/>
      </dsp:txXfrm>
    </dsp:sp>
    <dsp:sp modelId="{DB32F134-75F2-412E-92BF-80FB4CF47496}">
      <dsp:nvSpPr>
        <dsp:cNvPr id="0" name=""/>
        <dsp:cNvSpPr/>
      </dsp:nvSpPr>
      <dsp:spPr>
        <a:xfrm>
          <a:off x="2625359" y="3402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4592"/>
        <a:ext cx="287011" cy="139175"/>
      </dsp:txXfrm>
    </dsp:sp>
    <dsp:sp modelId="{8EB5ED8C-E7C9-4D7A-B917-A00953392CB6}">
      <dsp:nvSpPr>
        <dsp:cNvPr id="0" name=""/>
        <dsp:cNvSpPr/>
      </dsp:nvSpPr>
      <dsp:spPr>
        <a:xfrm rot="2142401">
          <a:off x="2493400" y="53923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38047"/>
        <a:ext cx="7282" cy="7282"/>
      </dsp:txXfrm>
    </dsp:sp>
    <dsp:sp modelId="{F87F4633-2208-4885-B3EA-8625057086E9}">
      <dsp:nvSpPr>
        <dsp:cNvPr id="0" name=""/>
        <dsp:cNvSpPr/>
      </dsp:nvSpPr>
      <dsp:spPr>
        <a:xfrm>
          <a:off x="2625359" y="51027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14603"/>
        <a:ext cx="287011" cy="139175"/>
      </dsp:txXfrm>
    </dsp:sp>
    <dsp:sp modelId="{27DB13C4-6CEC-4FA2-BAAF-91564048E8A4}">
      <dsp:nvSpPr>
        <dsp:cNvPr id="0" name=""/>
        <dsp:cNvSpPr/>
      </dsp:nvSpPr>
      <dsp:spPr>
        <a:xfrm rot="4249260">
          <a:off x="1558341" y="836753"/>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830208"/>
        <a:ext cx="18000" cy="18000"/>
      </dsp:txXfrm>
    </dsp:sp>
    <dsp:sp modelId="{77737769-B46A-4C5D-AC04-1BAC86C61FDA}">
      <dsp:nvSpPr>
        <dsp:cNvPr id="0" name=""/>
        <dsp:cNvSpPr/>
      </dsp:nvSpPr>
      <dsp:spPr>
        <a:xfrm>
          <a:off x="1797478" y="93530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939632"/>
        <a:ext cx="287011" cy="139175"/>
      </dsp:txXfrm>
    </dsp:sp>
    <dsp:sp modelId="{5958058D-5922-4A06-83F3-EDAB0DF66C3B}">
      <dsp:nvSpPr>
        <dsp:cNvPr id="0" name=""/>
        <dsp:cNvSpPr/>
      </dsp:nvSpPr>
      <dsp:spPr>
        <a:xfrm rot="18289469">
          <a:off x="2048733" y="92175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919036"/>
        <a:ext cx="10355" cy="10355"/>
      </dsp:txXfrm>
    </dsp:sp>
    <dsp:sp modelId="{2DC28300-4AC0-4E79-A915-E36386FC579A}">
      <dsp:nvSpPr>
        <dsp:cNvPr id="0" name=""/>
        <dsp:cNvSpPr/>
      </dsp:nvSpPr>
      <dsp:spPr>
        <a:xfrm>
          <a:off x="2211418" y="76529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769620"/>
        <a:ext cx="287011" cy="139175"/>
      </dsp:txXfrm>
    </dsp:sp>
    <dsp:sp modelId="{0BFB2754-3146-42CD-BE37-874BA078CDD9}">
      <dsp:nvSpPr>
        <dsp:cNvPr id="0" name=""/>
        <dsp:cNvSpPr/>
      </dsp:nvSpPr>
      <dsp:spPr>
        <a:xfrm rot="19457599">
          <a:off x="2493400" y="7942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793064"/>
        <a:ext cx="7282" cy="7282"/>
      </dsp:txXfrm>
    </dsp:sp>
    <dsp:sp modelId="{3DAB7B94-9499-4E15-8742-D79F20E6120A}">
      <dsp:nvSpPr>
        <dsp:cNvPr id="0" name=""/>
        <dsp:cNvSpPr/>
      </dsp:nvSpPr>
      <dsp:spPr>
        <a:xfrm>
          <a:off x="2625359" y="6802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684615"/>
        <a:ext cx="287011" cy="139175"/>
      </dsp:txXfrm>
    </dsp:sp>
    <dsp:sp modelId="{BF947E86-5852-4E72-AD62-1CD9018122CB}">
      <dsp:nvSpPr>
        <dsp:cNvPr id="0" name=""/>
        <dsp:cNvSpPr/>
      </dsp:nvSpPr>
      <dsp:spPr>
        <a:xfrm rot="2142401">
          <a:off x="2493400" y="87925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878070"/>
        <a:ext cx="7282" cy="7282"/>
      </dsp:txXfrm>
    </dsp:sp>
    <dsp:sp modelId="{490D9DBF-DE00-48FE-AA0E-23CF004CC49C}">
      <dsp:nvSpPr>
        <dsp:cNvPr id="0" name=""/>
        <dsp:cNvSpPr/>
      </dsp:nvSpPr>
      <dsp:spPr>
        <a:xfrm>
          <a:off x="2625359" y="85029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854626"/>
        <a:ext cx="287011" cy="139175"/>
      </dsp:txXfrm>
    </dsp:sp>
    <dsp:sp modelId="{9CD10A6D-12AB-4099-8111-13CFE3C72E99}">
      <dsp:nvSpPr>
        <dsp:cNvPr id="0" name=""/>
        <dsp:cNvSpPr/>
      </dsp:nvSpPr>
      <dsp:spPr>
        <a:xfrm rot="3310531">
          <a:off x="2048733" y="109177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089048"/>
        <a:ext cx="10355" cy="10355"/>
      </dsp:txXfrm>
    </dsp:sp>
    <dsp:sp modelId="{108A8DFB-ABED-48A9-A30A-38445CEDE2D0}">
      <dsp:nvSpPr>
        <dsp:cNvPr id="0" name=""/>
        <dsp:cNvSpPr/>
      </dsp:nvSpPr>
      <dsp:spPr>
        <a:xfrm>
          <a:off x="2211418" y="110531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109643"/>
        <a:ext cx="287011" cy="139175"/>
      </dsp:txXfrm>
    </dsp:sp>
    <dsp:sp modelId="{E93765D1-A12B-4788-B614-12BC2079B56C}">
      <dsp:nvSpPr>
        <dsp:cNvPr id="0" name=""/>
        <dsp:cNvSpPr/>
      </dsp:nvSpPr>
      <dsp:spPr>
        <a:xfrm rot="19457599">
          <a:off x="2493400" y="113427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3087"/>
        <a:ext cx="7282" cy="7282"/>
      </dsp:txXfrm>
    </dsp:sp>
    <dsp:sp modelId="{4F601D4D-91FB-4997-8939-AED7B8B505C3}">
      <dsp:nvSpPr>
        <dsp:cNvPr id="0" name=""/>
        <dsp:cNvSpPr/>
      </dsp:nvSpPr>
      <dsp:spPr>
        <a:xfrm>
          <a:off x="2625359" y="102030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024637"/>
        <a:ext cx="287011" cy="139175"/>
      </dsp:txXfrm>
    </dsp:sp>
    <dsp:sp modelId="{B087FCF1-26E8-414A-84FD-2FAA79C65F18}">
      <dsp:nvSpPr>
        <dsp:cNvPr id="0" name=""/>
        <dsp:cNvSpPr/>
      </dsp:nvSpPr>
      <dsp:spPr>
        <a:xfrm rot="2142401">
          <a:off x="2493400" y="121927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218093"/>
        <a:ext cx="7282" cy="7282"/>
      </dsp:txXfrm>
    </dsp:sp>
    <dsp:sp modelId="{56F6D1F1-C38B-4797-9B79-C9361BBD0148}">
      <dsp:nvSpPr>
        <dsp:cNvPr id="0" name=""/>
        <dsp:cNvSpPr/>
      </dsp:nvSpPr>
      <dsp:spPr>
        <a:xfrm>
          <a:off x="2625359" y="119031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194649"/>
        <a:ext cx="287011" cy="139175"/>
      </dsp:txXfrm>
    </dsp:sp>
    <dsp:sp modelId="{981B421A-CC41-46AA-BFC9-4D2778F2304C}">
      <dsp:nvSpPr>
        <dsp:cNvPr id="0" name=""/>
        <dsp:cNvSpPr/>
      </dsp:nvSpPr>
      <dsp:spPr>
        <a:xfrm rot="4808052">
          <a:off x="979276" y="1686810"/>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1672009"/>
        <a:ext cx="34512" cy="34512"/>
      </dsp:txXfrm>
    </dsp:sp>
    <dsp:sp modelId="{221BF104-1545-4E8D-B373-A16000CE4259}">
      <dsp:nvSpPr>
        <dsp:cNvPr id="0" name=""/>
        <dsp:cNvSpPr/>
      </dsp:nvSpPr>
      <dsp:spPr>
        <a:xfrm>
          <a:off x="1383537" y="195537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1959700"/>
        <a:ext cx="287011" cy="139175"/>
      </dsp:txXfrm>
    </dsp:sp>
    <dsp:sp modelId="{CDED79A8-79DC-4705-A9C8-DE0C606D1641}">
      <dsp:nvSpPr>
        <dsp:cNvPr id="0" name=""/>
        <dsp:cNvSpPr/>
      </dsp:nvSpPr>
      <dsp:spPr>
        <a:xfrm rot="17350740">
          <a:off x="1558341" y="1856821"/>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1850276"/>
        <a:ext cx="18000" cy="18000"/>
      </dsp:txXfrm>
    </dsp:sp>
    <dsp:sp modelId="{E7852342-4FE8-4374-BFEE-93084C549DFE}">
      <dsp:nvSpPr>
        <dsp:cNvPr id="0" name=""/>
        <dsp:cNvSpPr/>
      </dsp:nvSpPr>
      <dsp:spPr>
        <a:xfrm>
          <a:off x="1797478" y="161534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1619677"/>
        <a:ext cx="287011" cy="139175"/>
      </dsp:txXfrm>
    </dsp:sp>
    <dsp:sp modelId="{4159CFA3-9775-4B45-ADC6-09EEAC5FC92E}">
      <dsp:nvSpPr>
        <dsp:cNvPr id="0" name=""/>
        <dsp:cNvSpPr/>
      </dsp:nvSpPr>
      <dsp:spPr>
        <a:xfrm rot="18289469">
          <a:off x="2048733" y="160180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599082"/>
        <a:ext cx="10355" cy="10355"/>
      </dsp:txXfrm>
    </dsp:sp>
    <dsp:sp modelId="{A3FCC464-4F4B-4F14-8B99-8D0D6237A65D}">
      <dsp:nvSpPr>
        <dsp:cNvPr id="0" name=""/>
        <dsp:cNvSpPr/>
      </dsp:nvSpPr>
      <dsp:spPr>
        <a:xfrm>
          <a:off x="2211418" y="144533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1449666"/>
        <a:ext cx="287011" cy="139175"/>
      </dsp:txXfrm>
    </dsp:sp>
    <dsp:sp modelId="{1D28F389-16AB-4837-8402-1572330415C6}">
      <dsp:nvSpPr>
        <dsp:cNvPr id="0" name=""/>
        <dsp:cNvSpPr/>
      </dsp:nvSpPr>
      <dsp:spPr>
        <a:xfrm rot="19457599">
          <a:off x="2493400" y="147429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473110"/>
        <a:ext cx="7282" cy="7282"/>
      </dsp:txXfrm>
    </dsp:sp>
    <dsp:sp modelId="{24DF09EA-0956-485A-97A3-277DBBEEE39A}">
      <dsp:nvSpPr>
        <dsp:cNvPr id="0" name=""/>
        <dsp:cNvSpPr/>
      </dsp:nvSpPr>
      <dsp:spPr>
        <a:xfrm>
          <a:off x="2625359" y="136033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364660"/>
        <a:ext cx="287011" cy="139175"/>
      </dsp:txXfrm>
    </dsp:sp>
    <dsp:sp modelId="{2C4A242C-1576-4403-A8D5-552C0102BF95}">
      <dsp:nvSpPr>
        <dsp:cNvPr id="0" name=""/>
        <dsp:cNvSpPr/>
      </dsp:nvSpPr>
      <dsp:spPr>
        <a:xfrm rot="2142401">
          <a:off x="2493400" y="155930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558115"/>
        <a:ext cx="7282" cy="7282"/>
      </dsp:txXfrm>
    </dsp:sp>
    <dsp:sp modelId="{003B2D67-9A5B-4B6C-9047-F5DF06A267F1}">
      <dsp:nvSpPr>
        <dsp:cNvPr id="0" name=""/>
        <dsp:cNvSpPr/>
      </dsp:nvSpPr>
      <dsp:spPr>
        <a:xfrm>
          <a:off x="2625359" y="153034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534671"/>
        <a:ext cx="287011" cy="139175"/>
      </dsp:txXfrm>
    </dsp:sp>
    <dsp:sp modelId="{BA695313-BCFB-459B-9633-8BD4957805B4}">
      <dsp:nvSpPr>
        <dsp:cNvPr id="0" name=""/>
        <dsp:cNvSpPr/>
      </dsp:nvSpPr>
      <dsp:spPr>
        <a:xfrm rot="3310531">
          <a:off x="2048733" y="177181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769093"/>
        <a:ext cx="10355" cy="10355"/>
      </dsp:txXfrm>
    </dsp:sp>
    <dsp:sp modelId="{E57A54EF-F9AF-4E8A-B0BA-8556293F8F45}">
      <dsp:nvSpPr>
        <dsp:cNvPr id="0" name=""/>
        <dsp:cNvSpPr/>
      </dsp:nvSpPr>
      <dsp:spPr>
        <a:xfrm>
          <a:off x="2211418" y="178535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789688"/>
        <a:ext cx="287011" cy="139175"/>
      </dsp:txXfrm>
    </dsp:sp>
    <dsp:sp modelId="{7225EF82-9BAB-4A81-8920-5FB5E8690FBA}">
      <dsp:nvSpPr>
        <dsp:cNvPr id="0" name=""/>
        <dsp:cNvSpPr/>
      </dsp:nvSpPr>
      <dsp:spPr>
        <a:xfrm rot="19457599">
          <a:off x="2493400" y="181431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13132"/>
        <a:ext cx="7282" cy="7282"/>
      </dsp:txXfrm>
    </dsp:sp>
    <dsp:sp modelId="{69EBE565-BB1B-433F-8F52-FA3A69908DE6}">
      <dsp:nvSpPr>
        <dsp:cNvPr id="0" name=""/>
        <dsp:cNvSpPr/>
      </dsp:nvSpPr>
      <dsp:spPr>
        <a:xfrm>
          <a:off x="2625359" y="170035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704683"/>
        <a:ext cx="287011" cy="139175"/>
      </dsp:txXfrm>
    </dsp:sp>
    <dsp:sp modelId="{1E6D3E4D-E03E-4994-99B7-97F8517FD405}">
      <dsp:nvSpPr>
        <dsp:cNvPr id="0" name=""/>
        <dsp:cNvSpPr/>
      </dsp:nvSpPr>
      <dsp:spPr>
        <a:xfrm rot="2142401">
          <a:off x="2493400" y="189932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98138"/>
        <a:ext cx="7282" cy="7282"/>
      </dsp:txXfrm>
    </dsp:sp>
    <dsp:sp modelId="{C9A52960-5EBE-4011-8EBE-5F3234D97B6F}">
      <dsp:nvSpPr>
        <dsp:cNvPr id="0" name=""/>
        <dsp:cNvSpPr/>
      </dsp:nvSpPr>
      <dsp:spPr>
        <a:xfrm>
          <a:off x="2625359" y="187036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874694"/>
        <a:ext cx="287011" cy="139175"/>
      </dsp:txXfrm>
    </dsp:sp>
    <dsp:sp modelId="{8D765067-2178-4CD9-A77B-6F137A750848}">
      <dsp:nvSpPr>
        <dsp:cNvPr id="0" name=""/>
        <dsp:cNvSpPr/>
      </dsp:nvSpPr>
      <dsp:spPr>
        <a:xfrm rot="4249260">
          <a:off x="1558341" y="219684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2190299"/>
        <a:ext cx="18000" cy="18000"/>
      </dsp:txXfrm>
    </dsp:sp>
    <dsp:sp modelId="{3A0FACC9-C054-4F70-950A-7D2F8388BD10}">
      <dsp:nvSpPr>
        <dsp:cNvPr id="0" name=""/>
        <dsp:cNvSpPr/>
      </dsp:nvSpPr>
      <dsp:spPr>
        <a:xfrm>
          <a:off x="1797478" y="229539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2299722"/>
        <a:ext cx="287011" cy="139175"/>
      </dsp:txXfrm>
    </dsp:sp>
    <dsp:sp modelId="{47CB40FE-75FD-4E2D-B1E8-151E8F8A56D7}">
      <dsp:nvSpPr>
        <dsp:cNvPr id="0" name=""/>
        <dsp:cNvSpPr/>
      </dsp:nvSpPr>
      <dsp:spPr>
        <a:xfrm rot="18289469">
          <a:off x="2048733" y="228184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279127"/>
        <a:ext cx="10355" cy="10355"/>
      </dsp:txXfrm>
    </dsp:sp>
    <dsp:sp modelId="{6D2B3875-68CE-47E6-A5E2-9EC323C5F79F}">
      <dsp:nvSpPr>
        <dsp:cNvPr id="0" name=""/>
        <dsp:cNvSpPr/>
      </dsp:nvSpPr>
      <dsp:spPr>
        <a:xfrm>
          <a:off x="2211418" y="212538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129711"/>
        <a:ext cx="287011" cy="139175"/>
      </dsp:txXfrm>
    </dsp:sp>
    <dsp:sp modelId="{DDEA2E33-0389-405C-A7A0-C84315A5EF11}">
      <dsp:nvSpPr>
        <dsp:cNvPr id="0" name=""/>
        <dsp:cNvSpPr/>
      </dsp:nvSpPr>
      <dsp:spPr>
        <a:xfrm rot="19457599">
          <a:off x="2493400" y="215434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153155"/>
        <a:ext cx="7282" cy="7282"/>
      </dsp:txXfrm>
    </dsp:sp>
    <dsp:sp modelId="{871DDE28-E284-4E45-B19B-43EF23182760}">
      <dsp:nvSpPr>
        <dsp:cNvPr id="0" name=""/>
        <dsp:cNvSpPr/>
      </dsp:nvSpPr>
      <dsp:spPr>
        <a:xfrm>
          <a:off x="2625359" y="204037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044705"/>
        <a:ext cx="287011" cy="139175"/>
      </dsp:txXfrm>
    </dsp:sp>
    <dsp:sp modelId="{1F9174BA-B087-4083-85D3-EC7A003F6EC7}">
      <dsp:nvSpPr>
        <dsp:cNvPr id="0" name=""/>
        <dsp:cNvSpPr/>
      </dsp:nvSpPr>
      <dsp:spPr>
        <a:xfrm rot="2142401">
          <a:off x="2493400" y="223934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238161"/>
        <a:ext cx="7282" cy="7282"/>
      </dsp:txXfrm>
    </dsp:sp>
    <dsp:sp modelId="{36035E66-3303-40FE-B9DC-73AB9B51CE58}">
      <dsp:nvSpPr>
        <dsp:cNvPr id="0" name=""/>
        <dsp:cNvSpPr/>
      </dsp:nvSpPr>
      <dsp:spPr>
        <a:xfrm>
          <a:off x="2625359" y="221038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214717"/>
        <a:ext cx="287011" cy="139175"/>
      </dsp:txXfrm>
    </dsp:sp>
    <dsp:sp modelId="{11A1D904-A59D-4898-881C-290DBABAB58E}">
      <dsp:nvSpPr>
        <dsp:cNvPr id="0" name=""/>
        <dsp:cNvSpPr/>
      </dsp:nvSpPr>
      <dsp:spPr>
        <a:xfrm rot="3310531">
          <a:off x="2048733" y="245186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449138"/>
        <a:ext cx="10355" cy="10355"/>
      </dsp:txXfrm>
    </dsp:sp>
    <dsp:sp modelId="{804BA52C-8B84-43E0-A45C-B118833969E7}">
      <dsp:nvSpPr>
        <dsp:cNvPr id="0" name=""/>
        <dsp:cNvSpPr/>
      </dsp:nvSpPr>
      <dsp:spPr>
        <a:xfrm>
          <a:off x="2211418" y="246540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2469734"/>
        <a:ext cx="287011" cy="139175"/>
      </dsp:txXfrm>
    </dsp:sp>
    <dsp:sp modelId="{269FFCF8-25CF-4291-AFE1-7BF56C9242D4}">
      <dsp:nvSpPr>
        <dsp:cNvPr id="0" name=""/>
        <dsp:cNvSpPr/>
      </dsp:nvSpPr>
      <dsp:spPr>
        <a:xfrm rot="19457599">
          <a:off x="2493400" y="249436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493178"/>
        <a:ext cx="7282" cy="7282"/>
      </dsp:txXfrm>
    </dsp:sp>
    <dsp:sp modelId="{8FCB65A3-E3B2-4D70-A612-500D3AEF8D44}">
      <dsp:nvSpPr>
        <dsp:cNvPr id="0" name=""/>
        <dsp:cNvSpPr/>
      </dsp:nvSpPr>
      <dsp:spPr>
        <a:xfrm>
          <a:off x="2625359" y="238039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384728"/>
        <a:ext cx="287011" cy="139175"/>
      </dsp:txXfrm>
    </dsp:sp>
    <dsp:sp modelId="{BC3C787E-CCC6-4E4C-90A3-00F497AEF1FB}">
      <dsp:nvSpPr>
        <dsp:cNvPr id="0" name=""/>
        <dsp:cNvSpPr/>
      </dsp:nvSpPr>
      <dsp:spPr>
        <a:xfrm rot="2142401">
          <a:off x="2493400" y="257936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578183"/>
        <a:ext cx="7282" cy="7282"/>
      </dsp:txXfrm>
    </dsp:sp>
    <dsp:sp modelId="{2968CA19-E20E-4A37-9528-7DFCAE17E96B}">
      <dsp:nvSpPr>
        <dsp:cNvPr id="0" name=""/>
        <dsp:cNvSpPr/>
      </dsp:nvSpPr>
      <dsp:spPr>
        <a:xfrm>
          <a:off x="2625359" y="255040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554739"/>
        <a:ext cx="287011" cy="139175"/>
      </dsp:txXfrm>
    </dsp:sp>
    <dsp:sp modelId="{CE57D2CE-202C-4F2F-9E2C-8BFBCAF283B2}">
      <dsp:nvSpPr>
        <dsp:cNvPr id="0" name=""/>
        <dsp:cNvSpPr/>
      </dsp:nvSpPr>
      <dsp:spPr>
        <a:xfrm>
          <a:off x="969596" y="399550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973926" y="3999836"/>
        <a:ext cx="287011" cy="139175"/>
      </dsp:txXfrm>
    </dsp:sp>
    <dsp:sp modelId="{CC71BA19-E1EF-48AD-BE5A-A9417A89F131}">
      <dsp:nvSpPr>
        <dsp:cNvPr id="0" name=""/>
        <dsp:cNvSpPr/>
      </dsp:nvSpPr>
      <dsp:spPr>
        <a:xfrm rot="16791948">
          <a:off x="979276" y="3726946"/>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3712145"/>
        <a:ext cx="34512" cy="34512"/>
      </dsp:txXfrm>
    </dsp:sp>
    <dsp:sp modelId="{4A8B754E-9C7D-45F0-8B13-876653826566}">
      <dsp:nvSpPr>
        <dsp:cNvPr id="0" name=""/>
        <dsp:cNvSpPr/>
      </dsp:nvSpPr>
      <dsp:spPr>
        <a:xfrm>
          <a:off x="1383537" y="331546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3319790"/>
        <a:ext cx="287011" cy="139175"/>
      </dsp:txXfrm>
    </dsp:sp>
    <dsp:sp modelId="{0500B1BA-A851-4822-8D1B-35A2C2C87077}">
      <dsp:nvSpPr>
        <dsp:cNvPr id="0" name=""/>
        <dsp:cNvSpPr/>
      </dsp:nvSpPr>
      <dsp:spPr>
        <a:xfrm rot="17350740">
          <a:off x="1558341" y="321691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210367"/>
        <a:ext cx="18000" cy="18000"/>
      </dsp:txXfrm>
    </dsp:sp>
    <dsp:sp modelId="{BC6F9B94-03FE-4F49-8F11-949675930C8C}">
      <dsp:nvSpPr>
        <dsp:cNvPr id="0" name=""/>
        <dsp:cNvSpPr/>
      </dsp:nvSpPr>
      <dsp:spPr>
        <a:xfrm>
          <a:off x="1797478" y="297543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979768"/>
        <a:ext cx="287011" cy="139175"/>
      </dsp:txXfrm>
    </dsp:sp>
    <dsp:sp modelId="{23124C4D-B8C0-4F52-9683-842D7D70B7D8}">
      <dsp:nvSpPr>
        <dsp:cNvPr id="0" name=""/>
        <dsp:cNvSpPr/>
      </dsp:nvSpPr>
      <dsp:spPr>
        <a:xfrm rot="18289469">
          <a:off x="2048733" y="296189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959172"/>
        <a:ext cx="10355" cy="10355"/>
      </dsp:txXfrm>
    </dsp:sp>
    <dsp:sp modelId="{EB95EE3A-461F-4352-B6E3-A97E5E987DBF}">
      <dsp:nvSpPr>
        <dsp:cNvPr id="0" name=""/>
        <dsp:cNvSpPr/>
      </dsp:nvSpPr>
      <dsp:spPr>
        <a:xfrm>
          <a:off x="2211418" y="280542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809756"/>
        <a:ext cx="287011" cy="139175"/>
      </dsp:txXfrm>
    </dsp:sp>
    <dsp:sp modelId="{BA1012A9-8C01-46CA-9209-D7832DD6952D}">
      <dsp:nvSpPr>
        <dsp:cNvPr id="0" name=""/>
        <dsp:cNvSpPr/>
      </dsp:nvSpPr>
      <dsp:spPr>
        <a:xfrm rot="19457599">
          <a:off x="2493400" y="283438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833200"/>
        <a:ext cx="7282" cy="7282"/>
      </dsp:txXfrm>
    </dsp:sp>
    <dsp:sp modelId="{991E634C-B9EC-49B6-B0EB-E12B98107837}">
      <dsp:nvSpPr>
        <dsp:cNvPr id="0" name=""/>
        <dsp:cNvSpPr/>
      </dsp:nvSpPr>
      <dsp:spPr>
        <a:xfrm>
          <a:off x="2625359" y="272042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724751"/>
        <a:ext cx="287011" cy="139175"/>
      </dsp:txXfrm>
    </dsp:sp>
    <dsp:sp modelId="{77996B4E-E589-490C-873B-D60A78E80933}">
      <dsp:nvSpPr>
        <dsp:cNvPr id="0" name=""/>
        <dsp:cNvSpPr/>
      </dsp:nvSpPr>
      <dsp:spPr>
        <a:xfrm rot="2142401">
          <a:off x="2493400" y="291939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918206"/>
        <a:ext cx="7282" cy="7282"/>
      </dsp:txXfrm>
    </dsp:sp>
    <dsp:sp modelId="{129A1664-0511-46C7-8713-5693DF116394}">
      <dsp:nvSpPr>
        <dsp:cNvPr id="0" name=""/>
        <dsp:cNvSpPr/>
      </dsp:nvSpPr>
      <dsp:spPr>
        <a:xfrm>
          <a:off x="2625359" y="289043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894762"/>
        <a:ext cx="287011" cy="139175"/>
      </dsp:txXfrm>
    </dsp:sp>
    <dsp:sp modelId="{6B330AFB-3786-4F6F-A31B-E284B1AF7850}">
      <dsp:nvSpPr>
        <dsp:cNvPr id="0" name=""/>
        <dsp:cNvSpPr/>
      </dsp:nvSpPr>
      <dsp:spPr>
        <a:xfrm rot="3310531">
          <a:off x="2048733" y="3131906"/>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129184"/>
        <a:ext cx="10355" cy="10355"/>
      </dsp:txXfrm>
    </dsp:sp>
    <dsp:sp modelId="{434873E4-F07F-4D0E-9795-652FCB529142}">
      <dsp:nvSpPr>
        <dsp:cNvPr id="0" name=""/>
        <dsp:cNvSpPr/>
      </dsp:nvSpPr>
      <dsp:spPr>
        <a:xfrm>
          <a:off x="2211418" y="314544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149779"/>
        <a:ext cx="287011" cy="139175"/>
      </dsp:txXfrm>
    </dsp:sp>
    <dsp:sp modelId="{729B5058-7F51-40EB-9ED9-48A9536ED443}">
      <dsp:nvSpPr>
        <dsp:cNvPr id="0" name=""/>
        <dsp:cNvSpPr/>
      </dsp:nvSpPr>
      <dsp:spPr>
        <a:xfrm rot="19457599">
          <a:off x="2493400" y="317440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173223"/>
        <a:ext cx="7282" cy="7282"/>
      </dsp:txXfrm>
    </dsp:sp>
    <dsp:sp modelId="{31F1AF76-B301-4AB5-A57E-8A88909B775D}">
      <dsp:nvSpPr>
        <dsp:cNvPr id="0" name=""/>
        <dsp:cNvSpPr/>
      </dsp:nvSpPr>
      <dsp:spPr>
        <a:xfrm>
          <a:off x="2625359" y="306044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064773"/>
        <a:ext cx="287011" cy="139175"/>
      </dsp:txXfrm>
    </dsp:sp>
    <dsp:sp modelId="{CE89E11B-B2A6-40B9-A802-2FF5AB53C46B}">
      <dsp:nvSpPr>
        <dsp:cNvPr id="0" name=""/>
        <dsp:cNvSpPr/>
      </dsp:nvSpPr>
      <dsp:spPr>
        <a:xfrm rot="2142401">
          <a:off x="2493400" y="325941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258229"/>
        <a:ext cx="7282" cy="7282"/>
      </dsp:txXfrm>
    </dsp:sp>
    <dsp:sp modelId="{F08AFCE5-B364-4E16-8B67-0F3E4E3DEE8C}">
      <dsp:nvSpPr>
        <dsp:cNvPr id="0" name=""/>
        <dsp:cNvSpPr/>
      </dsp:nvSpPr>
      <dsp:spPr>
        <a:xfrm>
          <a:off x="2625359" y="323045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234785"/>
        <a:ext cx="287011" cy="139175"/>
      </dsp:txXfrm>
    </dsp:sp>
    <dsp:sp modelId="{805F977B-F7A1-47E4-AF4E-F394C3821DDE}">
      <dsp:nvSpPr>
        <dsp:cNvPr id="0" name=""/>
        <dsp:cNvSpPr/>
      </dsp:nvSpPr>
      <dsp:spPr>
        <a:xfrm rot="4249260">
          <a:off x="1558341" y="355693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550390"/>
        <a:ext cx="18000" cy="18000"/>
      </dsp:txXfrm>
    </dsp:sp>
    <dsp:sp modelId="{71884F43-6727-4F5B-8FCB-0139E7333CC5}">
      <dsp:nvSpPr>
        <dsp:cNvPr id="0" name=""/>
        <dsp:cNvSpPr/>
      </dsp:nvSpPr>
      <dsp:spPr>
        <a:xfrm>
          <a:off x="1797478" y="365548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3659813"/>
        <a:ext cx="287011" cy="139175"/>
      </dsp:txXfrm>
    </dsp:sp>
    <dsp:sp modelId="{20F63FF0-A91B-440D-93D5-E80AB8554867}">
      <dsp:nvSpPr>
        <dsp:cNvPr id="0" name=""/>
        <dsp:cNvSpPr/>
      </dsp:nvSpPr>
      <dsp:spPr>
        <a:xfrm rot="18289469">
          <a:off x="2048733" y="364194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639218"/>
        <a:ext cx="10355" cy="10355"/>
      </dsp:txXfrm>
    </dsp:sp>
    <dsp:sp modelId="{CC8B78C4-CC88-4F62-93B7-9B0826BB1958}">
      <dsp:nvSpPr>
        <dsp:cNvPr id="0" name=""/>
        <dsp:cNvSpPr/>
      </dsp:nvSpPr>
      <dsp:spPr>
        <a:xfrm>
          <a:off x="2211418" y="348547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3489802"/>
        <a:ext cx="287011" cy="139175"/>
      </dsp:txXfrm>
    </dsp:sp>
    <dsp:sp modelId="{375337DD-4377-456F-BB88-5488148FAA59}">
      <dsp:nvSpPr>
        <dsp:cNvPr id="0" name=""/>
        <dsp:cNvSpPr/>
      </dsp:nvSpPr>
      <dsp:spPr>
        <a:xfrm rot="19457599">
          <a:off x="2493400" y="351443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13246"/>
        <a:ext cx="7282" cy="7282"/>
      </dsp:txXfrm>
    </dsp:sp>
    <dsp:sp modelId="{212B3082-C331-4200-9319-B90DE958F10A}">
      <dsp:nvSpPr>
        <dsp:cNvPr id="0" name=""/>
        <dsp:cNvSpPr/>
      </dsp:nvSpPr>
      <dsp:spPr>
        <a:xfrm>
          <a:off x="2625359" y="340046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04796"/>
        <a:ext cx="287011" cy="139175"/>
      </dsp:txXfrm>
    </dsp:sp>
    <dsp:sp modelId="{E316F2EB-0DA6-42B6-8806-5BA242CA29C1}">
      <dsp:nvSpPr>
        <dsp:cNvPr id="0" name=""/>
        <dsp:cNvSpPr/>
      </dsp:nvSpPr>
      <dsp:spPr>
        <a:xfrm rot="2142401">
          <a:off x="2493400" y="359943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98251"/>
        <a:ext cx="7282" cy="7282"/>
      </dsp:txXfrm>
    </dsp:sp>
    <dsp:sp modelId="{4BCD423A-9F30-480D-AFB2-414B90847090}">
      <dsp:nvSpPr>
        <dsp:cNvPr id="0" name=""/>
        <dsp:cNvSpPr/>
      </dsp:nvSpPr>
      <dsp:spPr>
        <a:xfrm>
          <a:off x="2625359" y="357047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574807"/>
        <a:ext cx="287011" cy="139175"/>
      </dsp:txXfrm>
    </dsp:sp>
    <dsp:sp modelId="{0F7863B6-9AC3-4F3D-86E9-BDD780BF7407}">
      <dsp:nvSpPr>
        <dsp:cNvPr id="0" name=""/>
        <dsp:cNvSpPr/>
      </dsp:nvSpPr>
      <dsp:spPr>
        <a:xfrm rot="3310531">
          <a:off x="2048733" y="381195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809229"/>
        <a:ext cx="10355" cy="10355"/>
      </dsp:txXfrm>
    </dsp:sp>
    <dsp:sp modelId="{4285EC22-251E-4100-928D-C7DD5D1D0801}">
      <dsp:nvSpPr>
        <dsp:cNvPr id="0" name=""/>
        <dsp:cNvSpPr/>
      </dsp:nvSpPr>
      <dsp:spPr>
        <a:xfrm>
          <a:off x="2211418" y="382549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829824"/>
        <a:ext cx="287011" cy="139175"/>
      </dsp:txXfrm>
    </dsp:sp>
    <dsp:sp modelId="{66B9675B-614E-4B62-827F-C2ACD5A55F8E}">
      <dsp:nvSpPr>
        <dsp:cNvPr id="0" name=""/>
        <dsp:cNvSpPr/>
      </dsp:nvSpPr>
      <dsp:spPr>
        <a:xfrm rot="19457599">
          <a:off x="2493400" y="385445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853268"/>
        <a:ext cx="7282" cy="7282"/>
      </dsp:txXfrm>
    </dsp:sp>
    <dsp:sp modelId="{9385AC10-FE97-41E1-9CB5-379AB4B1CA3D}">
      <dsp:nvSpPr>
        <dsp:cNvPr id="0" name=""/>
        <dsp:cNvSpPr/>
      </dsp:nvSpPr>
      <dsp:spPr>
        <a:xfrm>
          <a:off x="2625359" y="374048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744819"/>
        <a:ext cx="287011" cy="139175"/>
      </dsp:txXfrm>
    </dsp:sp>
    <dsp:sp modelId="{B009EB18-94AD-4E71-88BB-3F346C84FD4B}">
      <dsp:nvSpPr>
        <dsp:cNvPr id="0" name=""/>
        <dsp:cNvSpPr/>
      </dsp:nvSpPr>
      <dsp:spPr>
        <a:xfrm rot="2142401">
          <a:off x="2493400" y="393946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938274"/>
        <a:ext cx="7282" cy="7282"/>
      </dsp:txXfrm>
    </dsp:sp>
    <dsp:sp modelId="{5997F20D-15BB-492E-B8A4-C8E3D5EBBBA4}">
      <dsp:nvSpPr>
        <dsp:cNvPr id="0" name=""/>
        <dsp:cNvSpPr/>
      </dsp:nvSpPr>
      <dsp:spPr>
        <a:xfrm>
          <a:off x="2625359" y="391050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914830"/>
        <a:ext cx="287011" cy="139175"/>
      </dsp:txXfrm>
    </dsp:sp>
    <dsp:sp modelId="{352414D2-3712-4B15-9F83-84B770F404D6}">
      <dsp:nvSpPr>
        <dsp:cNvPr id="0" name=""/>
        <dsp:cNvSpPr/>
      </dsp:nvSpPr>
      <dsp:spPr>
        <a:xfrm rot="4808052">
          <a:off x="979276" y="4406991"/>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4392190"/>
        <a:ext cx="34512" cy="34512"/>
      </dsp:txXfrm>
    </dsp:sp>
    <dsp:sp modelId="{06F8F8E7-EFB4-4362-8902-A57FE93E6510}">
      <dsp:nvSpPr>
        <dsp:cNvPr id="0" name=""/>
        <dsp:cNvSpPr/>
      </dsp:nvSpPr>
      <dsp:spPr>
        <a:xfrm>
          <a:off x="1383537" y="46755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4679881"/>
        <a:ext cx="287011" cy="139175"/>
      </dsp:txXfrm>
    </dsp:sp>
    <dsp:sp modelId="{FDF1709D-8343-4935-B237-7E2877D16A9D}">
      <dsp:nvSpPr>
        <dsp:cNvPr id="0" name=""/>
        <dsp:cNvSpPr/>
      </dsp:nvSpPr>
      <dsp:spPr>
        <a:xfrm rot="17350740">
          <a:off x="1558341" y="457700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570458"/>
        <a:ext cx="18000" cy="18000"/>
      </dsp:txXfrm>
    </dsp:sp>
    <dsp:sp modelId="{6A890F30-6881-4104-BADC-4B54C33A772B}">
      <dsp:nvSpPr>
        <dsp:cNvPr id="0" name=""/>
        <dsp:cNvSpPr/>
      </dsp:nvSpPr>
      <dsp:spPr>
        <a:xfrm>
          <a:off x="1797478" y="433552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4339858"/>
        <a:ext cx="287011" cy="139175"/>
      </dsp:txXfrm>
    </dsp:sp>
    <dsp:sp modelId="{BA425D7F-4815-4DE4-A499-21E7C4A3B235}">
      <dsp:nvSpPr>
        <dsp:cNvPr id="0" name=""/>
        <dsp:cNvSpPr/>
      </dsp:nvSpPr>
      <dsp:spPr>
        <a:xfrm rot="18289469">
          <a:off x="2048733" y="432198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319263"/>
        <a:ext cx="10355" cy="10355"/>
      </dsp:txXfrm>
    </dsp:sp>
    <dsp:sp modelId="{6D46F764-5E21-4C32-9221-C7CCA8E91BD9}">
      <dsp:nvSpPr>
        <dsp:cNvPr id="0" name=""/>
        <dsp:cNvSpPr/>
      </dsp:nvSpPr>
      <dsp:spPr>
        <a:xfrm>
          <a:off x="2211418" y="416551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169847"/>
        <a:ext cx="287011" cy="139175"/>
      </dsp:txXfrm>
    </dsp:sp>
    <dsp:sp modelId="{7F0EBDE9-51A7-434B-8ACC-B3BB266E4433}">
      <dsp:nvSpPr>
        <dsp:cNvPr id="0" name=""/>
        <dsp:cNvSpPr/>
      </dsp:nvSpPr>
      <dsp:spPr>
        <a:xfrm rot="19457599">
          <a:off x="2493400" y="419447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193291"/>
        <a:ext cx="7282" cy="7282"/>
      </dsp:txXfrm>
    </dsp:sp>
    <dsp:sp modelId="{E2FED146-466E-4738-94D4-9116E73BC23A}">
      <dsp:nvSpPr>
        <dsp:cNvPr id="0" name=""/>
        <dsp:cNvSpPr/>
      </dsp:nvSpPr>
      <dsp:spPr>
        <a:xfrm>
          <a:off x="2625359" y="408051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084841"/>
        <a:ext cx="287011" cy="139175"/>
      </dsp:txXfrm>
    </dsp:sp>
    <dsp:sp modelId="{2BFA23B7-87D5-4478-86E3-EA1E42B9B83C}">
      <dsp:nvSpPr>
        <dsp:cNvPr id="0" name=""/>
        <dsp:cNvSpPr/>
      </dsp:nvSpPr>
      <dsp:spPr>
        <a:xfrm rot="2142401">
          <a:off x="2493400" y="427948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278297"/>
        <a:ext cx="7282" cy="7282"/>
      </dsp:txXfrm>
    </dsp:sp>
    <dsp:sp modelId="{0CF60927-5891-4A03-B836-D6096D2C733C}">
      <dsp:nvSpPr>
        <dsp:cNvPr id="0" name=""/>
        <dsp:cNvSpPr/>
      </dsp:nvSpPr>
      <dsp:spPr>
        <a:xfrm>
          <a:off x="2625359" y="425052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254853"/>
        <a:ext cx="287011" cy="139175"/>
      </dsp:txXfrm>
    </dsp:sp>
    <dsp:sp modelId="{D5ABF383-585C-4F93-98FF-6EA3D5AD0C97}">
      <dsp:nvSpPr>
        <dsp:cNvPr id="0" name=""/>
        <dsp:cNvSpPr/>
      </dsp:nvSpPr>
      <dsp:spPr>
        <a:xfrm rot="3310531">
          <a:off x="2048733" y="4491997"/>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489274"/>
        <a:ext cx="10355" cy="10355"/>
      </dsp:txXfrm>
    </dsp:sp>
    <dsp:sp modelId="{5A9C29E6-B2F7-4DF3-9027-6118475F1CD7}">
      <dsp:nvSpPr>
        <dsp:cNvPr id="0" name=""/>
        <dsp:cNvSpPr/>
      </dsp:nvSpPr>
      <dsp:spPr>
        <a:xfrm>
          <a:off x="2211418" y="450554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509870"/>
        <a:ext cx="287011" cy="139175"/>
      </dsp:txXfrm>
    </dsp:sp>
    <dsp:sp modelId="{BB0831A4-C13A-4D2D-9C70-207EEB647439}">
      <dsp:nvSpPr>
        <dsp:cNvPr id="0" name=""/>
        <dsp:cNvSpPr/>
      </dsp:nvSpPr>
      <dsp:spPr>
        <a:xfrm rot="19457599">
          <a:off x="2493400" y="453449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3314"/>
        <a:ext cx="7282" cy="7282"/>
      </dsp:txXfrm>
    </dsp:sp>
    <dsp:sp modelId="{3B9A5A75-9A8E-45D4-A393-E6FA759097C6}">
      <dsp:nvSpPr>
        <dsp:cNvPr id="0" name=""/>
        <dsp:cNvSpPr/>
      </dsp:nvSpPr>
      <dsp:spPr>
        <a:xfrm>
          <a:off x="2625359" y="442053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424864"/>
        <a:ext cx="287011" cy="139175"/>
      </dsp:txXfrm>
    </dsp:sp>
    <dsp:sp modelId="{501DAF1F-14E9-48A4-86E7-D62B8094F3C0}">
      <dsp:nvSpPr>
        <dsp:cNvPr id="0" name=""/>
        <dsp:cNvSpPr/>
      </dsp:nvSpPr>
      <dsp:spPr>
        <a:xfrm rot="2142401">
          <a:off x="2493400" y="46195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618319"/>
        <a:ext cx="7282" cy="7282"/>
      </dsp:txXfrm>
    </dsp:sp>
    <dsp:sp modelId="{E03E8BBA-0E9F-41F2-BD0B-DA466C86FB3A}">
      <dsp:nvSpPr>
        <dsp:cNvPr id="0" name=""/>
        <dsp:cNvSpPr/>
      </dsp:nvSpPr>
      <dsp:spPr>
        <a:xfrm>
          <a:off x="2625359" y="45905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594875"/>
        <a:ext cx="287011" cy="139175"/>
      </dsp:txXfrm>
    </dsp:sp>
    <dsp:sp modelId="{2B27BC2F-CB75-4B2E-B902-0988D85BF4BA}">
      <dsp:nvSpPr>
        <dsp:cNvPr id="0" name=""/>
        <dsp:cNvSpPr/>
      </dsp:nvSpPr>
      <dsp:spPr>
        <a:xfrm rot="4249260">
          <a:off x="1558341" y="4917025"/>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10480"/>
        <a:ext cx="18000" cy="18000"/>
      </dsp:txXfrm>
    </dsp:sp>
    <dsp:sp modelId="{2303EDB9-D1DB-49CB-B30D-52C836158537}">
      <dsp:nvSpPr>
        <dsp:cNvPr id="0" name=""/>
        <dsp:cNvSpPr/>
      </dsp:nvSpPr>
      <dsp:spPr>
        <a:xfrm>
          <a:off x="1797478" y="501557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5019904"/>
        <a:ext cx="287011" cy="139175"/>
      </dsp:txXfrm>
    </dsp:sp>
    <dsp:sp modelId="{7EFC6878-19F3-468D-A542-21D898A1AC9B}">
      <dsp:nvSpPr>
        <dsp:cNvPr id="0" name=""/>
        <dsp:cNvSpPr/>
      </dsp:nvSpPr>
      <dsp:spPr>
        <a:xfrm rot="18289469">
          <a:off x="2048733" y="500203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999309"/>
        <a:ext cx="10355" cy="10355"/>
      </dsp:txXfrm>
    </dsp:sp>
    <dsp:sp modelId="{13515D49-74A8-4EBD-8F8C-A37D14BC89CA}">
      <dsp:nvSpPr>
        <dsp:cNvPr id="0" name=""/>
        <dsp:cNvSpPr/>
      </dsp:nvSpPr>
      <dsp:spPr>
        <a:xfrm>
          <a:off x="2211418" y="48455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849892"/>
        <a:ext cx="287011" cy="139175"/>
      </dsp:txXfrm>
    </dsp:sp>
    <dsp:sp modelId="{010860F7-B8B4-4ECB-862E-6169E7F46E08}">
      <dsp:nvSpPr>
        <dsp:cNvPr id="0" name=""/>
        <dsp:cNvSpPr/>
      </dsp:nvSpPr>
      <dsp:spPr>
        <a:xfrm rot="19457599">
          <a:off x="2493400" y="487452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873336"/>
        <a:ext cx="7282" cy="7282"/>
      </dsp:txXfrm>
    </dsp:sp>
    <dsp:sp modelId="{689643DC-1F0C-4C96-8B70-21DDC49B3481}">
      <dsp:nvSpPr>
        <dsp:cNvPr id="0" name=""/>
        <dsp:cNvSpPr/>
      </dsp:nvSpPr>
      <dsp:spPr>
        <a:xfrm>
          <a:off x="2625359" y="476055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764887"/>
        <a:ext cx="287011" cy="139175"/>
      </dsp:txXfrm>
    </dsp:sp>
    <dsp:sp modelId="{46C28D2E-567F-42A7-BB83-D93909F1F6D0}">
      <dsp:nvSpPr>
        <dsp:cNvPr id="0" name=""/>
        <dsp:cNvSpPr/>
      </dsp:nvSpPr>
      <dsp:spPr>
        <a:xfrm rot="2142401">
          <a:off x="2493400" y="495952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958342"/>
        <a:ext cx="7282" cy="7282"/>
      </dsp:txXfrm>
    </dsp:sp>
    <dsp:sp modelId="{3A586A5A-B66F-45CD-AB14-3B69640E96EC}">
      <dsp:nvSpPr>
        <dsp:cNvPr id="0" name=""/>
        <dsp:cNvSpPr/>
      </dsp:nvSpPr>
      <dsp:spPr>
        <a:xfrm>
          <a:off x="2625359" y="49305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934898"/>
        <a:ext cx="287011" cy="139175"/>
      </dsp:txXfrm>
    </dsp:sp>
    <dsp:sp modelId="{E10103E9-A511-4E75-A582-2859E175F9AD}">
      <dsp:nvSpPr>
        <dsp:cNvPr id="0" name=""/>
        <dsp:cNvSpPr/>
      </dsp:nvSpPr>
      <dsp:spPr>
        <a:xfrm rot="3310531">
          <a:off x="2048733" y="5172042"/>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5169320"/>
        <a:ext cx="10355" cy="10355"/>
      </dsp:txXfrm>
    </dsp:sp>
    <dsp:sp modelId="{32344FDA-286D-4D9E-B689-D70F89FEFF8C}">
      <dsp:nvSpPr>
        <dsp:cNvPr id="0" name=""/>
        <dsp:cNvSpPr/>
      </dsp:nvSpPr>
      <dsp:spPr>
        <a:xfrm>
          <a:off x="2211418" y="51855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5189915"/>
        <a:ext cx="287011" cy="139175"/>
      </dsp:txXfrm>
    </dsp:sp>
    <dsp:sp modelId="{99270028-9A81-42CB-8C10-67FE0E3F7BF8}">
      <dsp:nvSpPr>
        <dsp:cNvPr id="0" name=""/>
        <dsp:cNvSpPr/>
      </dsp:nvSpPr>
      <dsp:spPr>
        <a:xfrm rot="19457599">
          <a:off x="2493400" y="521454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13359"/>
        <a:ext cx="7282" cy="7282"/>
      </dsp:txXfrm>
    </dsp:sp>
    <dsp:sp modelId="{67B6EB46-7228-4B72-9AAE-729672EE78B3}">
      <dsp:nvSpPr>
        <dsp:cNvPr id="0" name=""/>
        <dsp:cNvSpPr/>
      </dsp:nvSpPr>
      <dsp:spPr>
        <a:xfrm>
          <a:off x="2625359" y="51005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5104909"/>
        <a:ext cx="287011" cy="139175"/>
      </dsp:txXfrm>
    </dsp:sp>
    <dsp:sp modelId="{786D1272-F815-4F12-9242-C4160B6ACA7E}">
      <dsp:nvSpPr>
        <dsp:cNvPr id="0" name=""/>
        <dsp:cNvSpPr/>
      </dsp:nvSpPr>
      <dsp:spPr>
        <a:xfrm rot="2142401">
          <a:off x="2493400" y="52995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98365"/>
        <a:ext cx="7282" cy="7282"/>
      </dsp:txXfrm>
    </dsp:sp>
    <dsp:sp modelId="{68AB1A96-5643-48AE-BD5C-07384A14B136}">
      <dsp:nvSpPr>
        <dsp:cNvPr id="0" name=""/>
        <dsp:cNvSpPr/>
      </dsp:nvSpPr>
      <dsp:spPr>
        <a:xfrm>
          <a:off x="2625359" y="527059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274921"/>
        <a:ext cx="287011" cy="1391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11248B-6F23-4DDF-BC0D-29C646D3A9C3}">
      <dsp:nvSpPr>
        <dsp:cNvPr id="0" name=""/>
        <dsp:cNvSpPr/>
      </dsp:nvSpPr>
      <dsp:spPr>
        <a:xfrm>
          <a:off x="10207639" y="2248408"/>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C016B0-181F-4367-BCED-007C06E36B6F}">
      <dsp:nvSpPr>
        <dsp:cNvPr id="0" name=""/>
        <dsp:cNvSpPr/>
      </dsp:nvSpPr>
      <dsp:spPr>
        <a:xfrm>
          <a:off x="9555702" y="2959836"/>
          <a:ext cx="91440" cy="210422"/>
        </a:xfrm>
        <a:custGeom>
          <a:avLst/>
          <a:gdLst/>
          <a:ahLst/>
          <a:cxnLst/>
          <a:rect l="0" t="0" r="0" b="0"/>
          <a:pathLst>
            <a:path>
              <a:moveTo>
                <a:pt x="45720" y="0"/>
              </a:moveTo>
              <a:lnTo>
                <a:pt x="4572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DEB7EB-716F-401D-A332-3802F8F19EA2}">
      <dsp:nvSpPr>
        <dsp:cNvPr id="0" name=""/>
        <dsp:cNvSpPr/>
      </dsp:nvSpPr>
      <dsp:spPr>
        <a:xfrm>
          <a:off x="9601422" y="2248408"/>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E2EF25-BA8A-43E7-B1CF-4473FA7466A1}">
      <dsp:nvSpPr>
        <dsp:cNvPr id="0" name=""/>
        <dsp:cNvSpPr/>
      </dsp:nvSpPr>
      <dsp:spPr>
        <a:xfrm>
          <a:off x="7479665" y="1536980"/>
          <a:ext cx="2727974" cy="210422"/>
        </a:xfrm>
        <a:custGeom>
          <a:avLst/>
          <a:gdLst/>
          <a:ahLst/>
          <a:cxnLst/>
          <a:rect l="0" t="0" r="0" b="0"/>
          <a:pathLst>
            <a:path>
              <a:moveTo>
                <a:pt x="0" y="0"/>
              </a:moveTo>
              <a:lnTo>
                <a:pt x="0" y="105211"/>
              </a:lnTo>
              <a:lnTo>
                <a:pt x="2727974" y="105211"/>
              </a:lnTo>
              <a:lnTo>
                <a:pt x="2727974"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3E9234-9026-4304-AE88-409B4F4EFB63}">
      <dsp:nvSpPr>
        <dsp:cNvPr id="0" name=""/>
        <dsp:cNvSpPr/>
      </dsp:nvSpPr>
      <dsp:spPr>
        <a:xfrm>
          <a:off x="8388989"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D396FE-4227-4976-B2F8-78542DA74DF7}">
      <dsp:nvSpPr>
        <dsp:cNvPr id="0" name=""/>
        <dsp:cNvSpPr/>
      </dsp:nvSpPr>
      <dsp:spPr>
        <a:xfrm>
          <a:off x="7782773"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FF2B31-1DC5-48CC-A166-1D8BB5C56727}">
      <dsp:nvSpPr>
        <dsp:cNvPr id="0" name=""/>
        <dsp:cNvSpPr/>
      </dsp:nvSpPr>
      <dsp:spPr>
        <a:xfrm>
          <a:off x="7176556"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BCC759-8FFF-4012-9EB4-E7B57029D6CB}">
      <dsp:nvSpPr>
        <dsp:cNvPr id="0" name=""/>
        <dsp:cNvSpPr/>
      </dsp:nvSpPr>
      <dsp:spPr>
        <a:xfrm>
          <a:off x="5964123" y="3671263"/>
          <a:ext cx="606216" cy="246068"/>
        </a:xfrm>
        <a:custGeom>
          <a:avLst/>
          <a:gdLst/>
          <a:ahLst/>
          <a:cxnLst/>
          <a:rect l="0" t="0" r="0" b="0"/>
          <a:pathLst>
            <a:path>
              <a:moveTo>
                <a:pt x="0" y="0"/>
              </a:moveTo>
              <a:lnTo>
                <a:pt x="0" y="140857"/>
              </a:lnTo>
              <a:lnTo>
                <a:pt x="606216" y="140857"/>
              </a:lnTo>
              <a:lnTo>
                <a:pt x="606216" y="2460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000CC6-8F97-4049-8970-4C1635D4BA80}">
      <dsp:nvSpPr>
        <dsp:cNvPr id="0" name=""/>
        <dsp:cNvSpPr/>
      </dsp:nvSpPr>
      <dsp:spPr>
        <a:xfrm>
          <a:off x="5365983" y="3671263"/>
          <a:ext cx="598140" cy="242727"/>
        </a:xfrm>
        <a:custGeom>
          <a:avLst/>
          <a:gdLst/>
          <a:ahLst/>
          <a:cxnLst/>
          <a:rect l="0" t="0" r="0" b="0"/>
          <a:pathLst>
            <a:path>
              <a:moveTo>
                <a:pt x="598140" y="0"/>
              </a:moveTo>
              <a:lnTo>
                <a:pt x="598140" y="137515"/>
              </a:lnTo>
              <a:lnTo>
                <a:pt x="0" y="137515"/>
              </a:lnTo>
              <a:lnTo>
                <a:pt x="0" y="24272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25B41F-5FD2-46E3-8F13-85AE5E10B45E}">
      <dsp:nvSpPr>
        <dsp:cNvPr id="0" name=""/>
        <dsp:cNvSpPr/>
      </dsp:nvSpPr>
      <dsp:spPr>
        <a:xfrm>
          <a:off x="5964123"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FA4C67-2BF2-4071-B3C9-FA5ADE96C4EB}">
      <dsp:nvSpPr>
        <dsp:cNvPr id="0" name=""/>
        <dsp:cNvSpPr/>
      </dsp:nvSpPr>
      <dsp:spPr>
        <a:xfrm>
          <a:off x="4751690" y="2248408"/>
          <a:ext cx="2424866" cy="210422"/>
        </a:xfrm>
        <a:custGeom>
          <a:avLst/>
          <a:gdLst/>
          <a:ahLst/>
          <a:cxnLst/>
          <a:rect l="0" t="0" r="0" b="0"/>
          <a:pathLst>
            <a:path>
              <a:moveTo>
                <a:pt x="0" y="0"/>
              </a:moveTo>
              <a:lnTo>
                <a:pt x="0" y="105211"/>
              </a:lnTo>
              <a:lnTo>
                <a:pt x="2424866" y="105211"/>
              </a:lnTo>
              <a:lnTo>
                <a:pt x="242486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B89D28-D342-49A3-AF98-521A0D929E78}">
      <dsp:nvSpPr>
        <dsp:cNvPr id="0" name=""/>
        <dsp:cNvSpPr/>
      </dsp:nvSpPr>
      <dsp:spPr>
        <a:xfrm>
          <a:off x="3539257"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864034-D706-4474-9DDE-2E7A7A79CBA7}">
      <dsp:nvSpPr>
        <dsp:cNvPr id="0" name=""/>
        <dsp:cNvSpPr/>
      </dsp:nvSpPr>
      <dsp:spPr>
        <a:xfrm>
          <a:off x="2933041"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C7012B-E45A-4A1B-915B-912401815BBE}">
      <dsp:nvSpPr>
        <dsp:cNvPr id="0" name=""/>
        <dsp:cNvSpPr/>
      </dsp:nvSpPr>
      <dsp:spPr>
        <a:xfrm>
          <a:off x="2326824"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6D244-4930-42F2-9987-26C1A34F6A2A}">
      <dsp:nvSpPr>
        <dsp:cNvPr id="0" name=""/>
        <dsp:cNvSpPr/>
      </dsp:nvSpPr>
      <dsp:spPr>
        <a:xfrm>
          <a:off x="1114391"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2D4994-8A56-4B5F-96CE-3F4A9F6A1C96}">
      <dsp:nvSpPr>
        <dsp:cNvPr id="0" name=""/>
        <dsp:cNvSpPr/>
      </dsp:nvSpPr>
      <dsp:spPr>
        <a:xfrm>
          <a:off x="508174"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6A7377-CC07-4C96-9DA5-B018C9EB82A5}">
      <dsp:nvSpPr>
        <dsp:cNvPr id="0" name=""/>
        <dsp:cNvSpPr/>
      </dsp:nvSpPr>
      <dsp:spPr>
        <a:xfrm>
          <a:off x="1114391"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F1D883-D9FD-422C-A75C-B839AC5134D4}">
      <dsp:nvSpPr>
        <dsp:cNvPr id="0" name=""/>
        <dsp:cNvSpPr/>
      </dsp:nvSpPr>
      <dsp:spPr>
        <a:xfrm>
          <a:off x="2326824" y="2248408"/>
          <a:ext cx="2424866" cy="210422"/>
        </a:xfrm>
        <a:custGeom>
          <a:avLst/>
          <a:gdLst/>
          <a:ahLst/>
          <a:cxnLst/>
          <a:rect l="0" t="0" r="0" b="0"/>
          <a:pathLst>
            <a:path>
              <a:moveTo>
                <a:pt x="2424866" y="0"/>
              </a:moveTo>
              <a:lnTo>
                <a:pt x="242486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8667F6-CEE9-4589-A9D7-B5F7A1C22006}">
      <dsp:nvSpPr>
        <dsp:cNvPr id="0" name=""/>
        <dsp:cNvSpPr/>
      </dsp:nvSpPr>
      <dsp:spPr>
        <a:xfrm>
          <a:off x="4751690" y="1536980"/>
          <a:ext cx="2727974" cy="210422"/>
        </a:xfrm>
        <a:custGeom>
          <a:avLst/>
          <a:gdLst/>
          <a:ahLst/>
          <a:cxnLst/>
          <a:rect l="0" t="0" r="0" b="0"/>
          <a:pathLst>
            <a:path>
              <a:moveTo>
                <a:pt x="2727974" y="0"/>
              </a:moveTo>
              <a:lnTo>
                <a:pt x="2727974" y="105211"/>
              </a:lnTo>
              <a:lnTo>
                <a:pt x="0" y="105211"/>
              </a:lnTo>
              <a:lnTo>
                <a:pt x="0"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4D70FC-23BF-4EE4-A3B9-D3BADFAB8D08}">
      <dsp:nvSpPr>
        <dsp:cNvPr id="0" name=""/>
        <dsp:cNvSpPr/>
      </dsp:nvSpPr>
      <dsp:spPr>
        <a:xfrm>
          <a:off x="6978659" y="1035975"/>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b="0" i="1" kern="1200" smtClean="0">
                      <a:latin typeface="Cambria Math" panose="02040503050406030204" pitchFamily="18" charset="0"/>
                    </a:rPr>
                    <m:t>𝑥</m:t>
                  </m:r>
                </m:e>
                <m:sub>
                  <m:r>
                    <a:rPr lang="en-US" sz="1200" b="0" i="1" kern="1200" smtClean="0">
                      <a:latin typeface="Cambria Math" panose="02040503050406030204" pitchFamily="18" charset="0"/>
                    </a:rPr>
                    <m:t>𝐴</m:t>
                  </m:r>
                </m:sub>
              </m:sSub>
            </m:oMath>
          </a14:m>
          <a:r>
            <a:rPr lang="en-US" sz="1200" kern="1200" dirty="0"/>
            <a:t> , </a:t>
          </a: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𝐵</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𝐶</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𝐷</m:t>
                  </m:r>
                </m:sub>
              </m:sSub>
            </m:oMath>
          </a14:m>
          <a:endParaRPr lang="en-US" sz="1200" kern="1200" dirty="0"/>
        </a:p>
      </dsp:txBody>
      <dsp:txXfrm>
        <a:off x="6978659" y="1035975"/>
        <a:ext cx="1002010" cy="501005"/>
      </dsp:txXfrm>
    </dsp:sp>
    <dsp:sp modelId="{18A04619-D810-4CD6-93AF-ABBC15C41747}">
      <dsp:nvSpPr>
        <dsp:cNvPr id="0" name=""/>
        <dsp:cNvSpPr/>
      </dsp:nvSpPr>
      <dsp:spPr>
        <a:xfrm>
          <a:off x="4250685"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4250685" y="1747403"/>
        <a:ext cx="1002010" cy="501005"/>
      </dsp:txXfrm>
    </dsp:sp>
    <dsp:sp modelId="{284789F0-930F-407D-812A-45CBFA8CE496}">
      <dsp:nvSpPr>
        <dsp:cNvPr id="0" name=""/>
        <dsp:cNvSpPr/>
      </dsp:nvSpPr>
      <dsp:spPr>
        <a:xfrm>
          <a:off x="1825819"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1825819" y="2458830"/>
        <a:ext cx="1002010" cy="501005"/>
      </dsp:txXfrm>
    </dsp:sp>
    <dsp:sp modelId="{25DC0774-944D-4EC3-8337-1021E18049E3}">
      <dsp:nvSpPr>
        <dsp:cNvPr id="0" name=""/>
        <dsp:cNvSpPr/>
      </dsp:nvSpPr>
      <dsp:spPr>
        <a:xfrm>
          <a:off x="613386"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613386" y="3170258"/>
        <a:ext cx="1002010" cy="501005"/>
      </dsp:txXfrm>
    </dsp:sp>
    <dsp:sp modelId="{C07BA4E1-2CC7-4E07-8C93-18554E4B9A3E}">
      <dsp:nvSpPr>
        <dsp:cNvPr id="0" name=""/>
        <dsp:cNvSpPr/>
      </dsp:nvSpPr>
      <dsp:spPr>
        <a:xfrm>
          <a:off x="7169"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𝟐𝟒</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𝟏𝟑𝟎</m:t>
              </m:r>
            </m:oMath>
          </a14:m>
          <a:r>
            <a:rPr lang="en-US" sz="1000" kern="1200" dirty="0"/>
            <a:t> </a:t>
          </a:r>
        </a:p>
      </dsp:txBody>
      <dsp:txXfrm>
        <a:off x="7169" y="3881686"/>
        <a:ext cx="1002010" cy="501005"/>
      </dsp:txXfrm>
    </dsp:sp>
    <dsp:sp modelId="{7DB8C6A8-58D9-4B23-B4B7-A9486C64D4E1}">
      <dsp:nvSpPr>
        <dsp:cNvPr id="0" name=""/>
        <dsp:cNvSpPr/>
      </dsp:nvSpPr>
      <dsp:spPr>
        <a:xfrm>
          <a:off x="1219602"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1219602" y="3881686"/>
        <a:ext cx="1002010" cy="501005"/>
      </dsp:txXfrm>
    </dsp:sp>
    <dsp:sp modelId="{B7D607DC-C68E-4F73-A5F2-3B9CA09F4665}">
      <dsp:nvSpPr>
        <dsp:cNvPr id="0" name=""/>
        <dsp:cNvSpPr/>
      </dsp:nvSpPr>
      <dsp:spPr>
        <a:xfrm>
          <a:off x="3038252"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038252" y="3170258"/>
        <a:ext cx="1002010" cy="501005"/>
      </dsp:txXfrm>
    </dsp:sp>
    <dsp:sp modelId="{50A9F13D-3CBD-4342-AE0C-38E4EB065710}">
      <dsp:nvSpPr>
        <dsp:cNvPr id="0" name=""/>
        <dsp:cNvSpPr/>
      </dsp:nvSpPr>
      <dsp:spPr>
        <a:xfrm>
          <a:off x="2432035"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𝟏𝟎𝟎</m:t>
              </m:r>
            </m:oMath>
          </a14:m>
          <a:r>
            <a:rPr lang="en-US" sz="1000" kern="1200" dirty="0"/>
            <a:t> </a:t>
          </a:r>
        </a:p>
      </dsp:txBody>
      <dsp:txXfrm>
        <a:off x="2432035" y="3881686"/>
        <a:ext cx="1002010" cy="501005"/>
      </dsp:txXfrm>
    </dsp:sp>
    <dsp:sp modelId="{DBFB0A81-E25A-403D-81E8-B2E1894EFE16}">
      <dsp:nvSpPr>
        <dsp:cNvPr id="0" name=""/>
        <dsp:cNvSpPr/>
      </dsp:nvSpPr>
      <dsp:spPr>
        <a:xfrm>
          <a:off x="3644468"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644468" y="3881686"/>
        <a:ext cx="1002010" cy="501005"/>
      </dsp:txXfrm>
    </dsp:sp>
    <dsp:sp modelId="{A2D61CAA-C895-4429-9698-21F44B530FB6}">
      <dsp:nvSpPr>
        <dsp:cNvPr id="0" name=""/>
        <dsp:cNvSpPr/>
      </dsp:nvSpPr>
      <dsp:spPr>
        <a:xfrm>
          <a:off x="6675551"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6675551" y="2458830"/>
        <a:ext cx="1002010" cy="501005"/>
      </dsp:txXfrm>
    </dsp:sp>
    <dsp:sp modelId="{F06A6460-3894-4985-8BED-BE016F69A8CC}">
      <dsp:nvSpPr>
        <dsp:cNvPr id="0" name=""/>
        <dsp:cNvSpPr/>
      </dsp:nvSpPr>
      <dsp:spPr>
        <a:xfrm>
          <a:off x="5463118"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𝟒𝟎</m:t>
              </m:r>
            </m:oMath>
          </a14:m>
          <a:r>
            <a:rPr lang="en-US" sz="1000" kern="1200" dirty="0"/>
            <a:t> </a:t>
          </a:r>
        </a:p>
      </dsp:txBody>
      <dsp:txXfrm>
        <a:off x="5463118" y="3170258"/>
        <a:ext cx="1002010" cy="501005"/>
      </dsp:txXfrm>
    </dsp:sp>
    <dsp:sp modelId="{5EA3CB82-4D5A-417D-A520-6D3B995D4A43}">
      <dsp:nvSpPr>
        <dsp:cNvPr id="0" name=""/>
        <dsp:cNvSpPr/>
      </dsp:nvSpPr>
      <dsp:spPr>
        <a:xfrm>
          <a:off x="4864978" y="391399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𝟖𝟎</m:t>
              </m:r>
            </m:oMath>
          </a14:m>
          <a:r>
            <a:rPr lang="en-US" sz="1000" kern="1200" dirty="0"/>
            <a:t> </a:t>
          </a:r>
        </a:p>
      </dsp:txBody>
      <dsp:txXfrm>
        <a:off x="4864978" y="3913990"/>
        <a:ext cx="1002010" cy="501005"/>
      </dsp:txXfrm>
    </dsp:sp>
    <dsp:sp modelId="{B2FE2213-94A0-4C19-9180-CACC5D897C4F}">
      <dsp:nvSpPr>
        <dsp:cNvPr id="0" name=""/>
        <dsp:cNvSpPr/>
      </dsp:nvSpPr>
      <dsp:spPr>
        <a:xfrm>
          <a:off x="6069334" y="3917332"/>
          <a:ext cx="1002010" cy="501005"/>
        </a:xfrm>
        <a:prstGeom prst="rect">
          <a:avLst/>
        </a:prstGeom>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sp:txBody>
      <dsp:txXfrm>
        <a:off x="6069334" y="3917332"/>
        <a:ext cx="1002010" cy="501005"/>
      </dsp:txXfrm>
    </dsp:sp>
    <dsp:sp modelId="{79B24A76-F35C-4EC6-8168-54FB7AB1B29E}">
      <dsp:nvSpPr>
        <dsp:cNvPr id="0" name=""/>
        <dsp:cNvSpPr/>
      </dsp:nvSpPr>
      <dsp:spPr>
        <a:xfrm>
          <a:off x="7887984"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7887984" y="3170258"/>
        <a:ext cx="1002010" cy="501005"/>
      </dsp:txXfrm>
    </dsp:sp>
    <dsp:sp modelId="{AAB624C8-7CD1-490C-976F-0686262EC390}">
      <dsp:nvSpPr>
        <dsp:cNvPr id="0" name=""/>
        <dsp:cNvSpPr/>
      </dsp:nvSpPr>
      <dsp:spPr>
        <a:xfrm>
          <a:off x="7281767"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7281767" y="3881686"/>
        <a:ext cx="1002010" cy="501005"/>
      </dsp:txXfrm>
    </dsp:sp>
    <dsp:sp modelId="{FC2F86FF-13E8-4236-8B3F-5D125303A0FB}">
      <dsp:nvSpPr>
        <dsp:cNvPr id="0" name=""/>
        <dsp:cNvSpPr/>
      </dsp:nvSpPr>
      <dsp:spPr>
        <a:xfrm>
          <a:off x="8494201"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8494201" y="3881686"/>
        <a:ext cx="1002010" cy="501005"/>
      </dsp:txXfrm>
    </dsp:sp>
    <dsp:sp modelId="{69D8EC5B-DF43-42D9-BA7A-26AE6A9A8D7A}">
      <dsp:nvSpPr>
        <dsp:cNvPr id="0" name=""/>
        <dsp:cNvSpPr/>
      </dsp:nvSpPr>
      <dsp:spPr>
        <a:xfrm>
          <a:off x="9706634"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9706634" y="1747403"/>
        <a:ext cx="1002010" cy="501005"/>
      </dsp:txXfrm>
    </dsp:sp>
    <dsp:sp modelId="{C3611ACB-70BE-4F80-9DE8-91E278ADF4DE}">
      <dsp:nvSpPr>
        <dsp:cNvPr id="0" name=""/>
        <dsp:cNvSpPr/>
      </dsp:nvSpPr>
      <dsp:spPr>
        <a:xfrm>
          <a:off x="9100417"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9100417" y="2458830"/>
        <a:ext cx="1002010" cy="501005"/>
      </dsp:txXfrm>
    </dsp:sp>
    <dsp:sp modelId="{ED610ED9-0A8E-4579-8BCC-499F3BA1D9AB}">
      <dsp:nvSpPr>
        <dsp:cNvPr id="0" name=""/>
        <dsp:cNvSpPr/>
      </dsp:nvSpPr>
      <dsp:spPr>
        <a:xfrm>
          <a:off x="9100417"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9100417" y="3170258"/>
        <a:ext cx="1002010" cy="501005"/>
      </dsp:txXfrm>
    </dsp:sp>
    <dsp:sp modelId="{782D91F9-6961-4395-BDA9-C441FAA97DBD}">
      <dsp:nvSpPr>
        <dsp:cNvPr id="0" name=""/>
        <dsp:cNvSpPr/>
      </dsp:nvSpPr>
      <dsp:spPr>
        <a:xfrm>
          <a:off x="10312850"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10312850" y="2458830"/>
        <a:ext cx="1002010" cy="5010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11248B-6F23-4DDF-BC0D-29C646D3A9C3}">
      <dsp:nvSpPr>
        <dsp:cNvPr id="0" name=""/>
        <dsp:cNvSpPr/>
      </dsp:nvSpPr>
      <dsp:spPr>
        <a:xfrm>
          <a:off x="10207639" y="2248408"/>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C016B0-181F-4367-BCED-007C06E36B6F}">
      <dsp:nvSpPr>
        <dsp:cNvPr id="0" name=""/>
        <dsp:cNvSpPr/>
      </dsp:nvSpPr>
      <dsp:spPr>
        <a:xfrm>
          <a:off x="9555702" y="2959836"/>
          <a:ext cx="91440" cy="210422"/>
        </a:xfrm>
        <a:custGeom>
          <a:avLst/>
          <a:gdLst/>
          <a:ahLst/>
          <a:cxnLst/>
          <a:rect l="0" t="0" r="0" b="0"/>
          <a:pathLst>
            <a:path>
              <a:moveTo>
                <a:pt x="45720" y="0"/>
              </a:moveTo>
              <a:lnTo>
                <a:pt x="4572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DEB7EB-716F-401D-A332-3802F8F19EA2}">
      <dsp:nvSpPr>
        <dsp:cNvPr id="0" name=""/>
        <dsp:cNvSpPr/>
      </dsp:nvSpPr>
      <dsp:spPr>
        <a:xfrm>
          <a:off x="9601422" y="2248408"/>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E2EF25-BA8A-43E7-B1CF-4473FA7466A1}">
      <dsp:nvSpPr>
        <dsp:cNvPr id="0" name=""/>
        <dsp:cNvSpPr/>
      </dsp:nvSpPr>
      <dsp:spPr>
        <a:xfrm>
          <a:off x="7479665" y="1536980"/>
          <a:ext cx="2727974" cy="210422"/>
        </a:xfrm>
        <a:custGeom>
          <a:avLst/>
          <a:gdLst/>
          <a:ahLst/>
          <a:cxnLst/>
          <a:rect l="0" t="0" r="0" b="0"/>
          <a:pathLst>
            <a:path>
              <a:moveTo>
                <a:pt x="0" y="0"/>
              </a:moveTo>
              <a:lnTo>
                <a:pt x="0" y="105211"/>
              </a:lnTo>
              <a:lnTo>
                <a:pt x="2727974" y="105211"/>
              </a:lnTo>
              <a:lnTo>
                <a:pt x="2727974"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3E9234-9026-4304-AE88-409B4F4EFB63}">
      <dsp:nvSpPr>
        <dsp:cNvPr id="0" name=""/>
        <dsp:cNvSpPr/>
      </dsp:nvSpPr>
      <dsp:spPr>
        <a:xfrm>
          <a:off x="8388989"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D396FE-4227-4976-B2F8-78542DA74DF7}">
      <dsp:nvSpPr>
        <dsp:cNvPr id="0" name=""/>
        <dsp:cNvSpPr/>
      </dsp:nvSpPr>
      <dsp:spPr>
        <a:xfrm>
          <a:off x="7782773"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FF2B31-1DC5-48CC-A166-1D8BB5C56727}">
      <dsp:nvSpPr>
        <dsp:cNvPr id="0" name=""/>
        <dsp:cNvSpPr/>
      </dsp:nvSpPr>
      <dsp:spPr>
        <a:xfrm>
          <a:off x="7176556"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BCC759-8FFF-4012-9EB4-E7B57029D6CB}">
      <dsp:nvSpPr>
        <dsp:cNvPr id="0" name=""/>
        <dsp:cNvSpPr/>
      </dsp:nvSpPr>
      <dsp:spPr>
        <a:xfrm>
          <a:off x="5964123" y="3671263"/>
          <a:ext cx="606216" cy="246068"/>
        </a:xfrm>
        <a:custGeom>
          <a:avLst/>
          <a:gdLst/>
          <a:ahLst/>
          <a:cxnLst/>
          <a:rect l="0" t="0" r="0" b="0"/>
          <a:pathLst>
            <a:path>
              <a:moveTo>
                <a:pt x="0" y="0"/>
              </a:moveTo>
              <a:lnTo>
                <a:pt x="0" y="140857"/>
              </a:lnTo>
              <a:lnTo>
                <a:pt x="606216" y="140857"/>
              </a:lnTo>
              <a:lnTo>
                <a:pt x="606216" y="2460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000CC6-8F97-4049-8970-4C1635D4BA80}">
      <dsp:nvSpPr>
        <dsp:cNvPr id="0" name=""/>
        <dsp:cNvSpPr/>
      </dsp:nvSpPr>
      <dsp:spPr>
        <a:xfrm>
          <a:off x="5365983" y="3671263"/>
          <a:ext cx="598140" cy="242727"/>
        </a:xfrm>
        <a:custGeom>
          <a:avLst/>
          <a:gdLst/>
          <a:ahLst/>
          <a:cxnLst/>
          <a:rect l="0" t="0" r="0" b="0"/>
          <a:pathLst>
            <a:path>
              <a:moveTo>
                <a:pt x="598140" y="0"/>
              </a:moveTo>
              <a:lnTo>
                <a:pt x="598140" y="137515"/>
              </a:lnTo>
              <a:lnTo>
                <a:pt x="0" y="137515"/>
              </a:lnTo>
              <a:lnTo>
                <a:pt x="0" y="24272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25B41F-5FD2-46E3-8F13-85AE5E10B45E}">
      <dsp:nvSpPr>
        <dsp:cNvPr id="0" name=""/>
        <dsp:cNvSpPr/>
      </dsp:nvSpPr>
      <dsp:spPr>
        <a:xfrm>
          <a:off x="5964123"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FA4C67-2BF2-4071-B3C9-FA5ADE96C4EB}">
      <dsp:nvSpPr>
        <dsp:cNvPr id="0" name=""/>
        <dsp:cNvSpPr/>
      </dsp:nvSpPr>
      <dsp:spPr>
        <a:xfrm>
          <a:off x="4751690" y="2248408"/>
          <a:ext cx="2424866" cy="210422"/>
        </a:xfrm>
        <a:custGeom>
          <a:avLst/>
          <a:gdLst/>
          <a:ahLst/>
          <a:cxnLst/>
          <a:rect l="0" t="0" r="0" b="0"/>
          <a:pathLst>
            <a:path>
              <a:moveTo>
                <a:pt x="0" y="0"/>
              </a:moveTo>
              <a:lnTo>
                <a:pt x="0" y="105211"/>
              </a:lnTo>
              <a:lnTo>
                <a:pt x="2424866" y="105211"/>
              </a:lnTo>
              <a:lnTo>
                <a:pt x="242486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B89D28-D342-49A3-AF98-521A0D929E78}">
      <dsp:nvSpPr>
        <dsp:cNvPr id="0" name=""/>
        <dsp:cNvSpPr/>
      </dsp:nvSpPr>
      <dsp:spPr>
        <a:xfrm>
          <a:off x="3539257"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864034-D706-4474-9DDE-2E7A7A79CBA7}">
      <dsp:nvSpPr>
        <dsp:cNvPr id="0" name=""/>
        <dsp:cNvSpPr/>
      </dsp:nvSpPr>
      <dsp:spPr>
        <a:xfrm>
          <a:off x="2933041"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C7012B-E45A-4A1B-915B-912401815BBE}">
      <dsp:nvSpPr>
        <dsp:cNvPr id="0" name=""/>
        <dsp:cNvSpPr/>
      </dsp:nvSpPr>
      <dsp:spPr>
        <a:xfrm>
          <a:off x="2326824"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6D244-4930-42F2-9987-26C1A34F6A2A}">
      <dsp:nvSpPr>
        <dsp:cNvPr id="0" name=""/>
        <dsp:cNvSpPr/>
      </dsp:nvSpPr>
      <dsp:spPr>
        <a:xfrm>
          <a:off x="1114391"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2D4994-8A56-4B5F-96CE-3F4A9F6A1C96}">
      <dsp:nvSpPr>
        <dsp:cNvPr id="0" name=""/>
        <dsp:cNvSpPr/>
      </dsp:nvSpPr>
      <dsp:spPr>
        <a:xfrm>
          <a:off x="508174"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6A7377-CC07-4C96-9DA5-B018C9EB82A5}">
      <dsp:nvSpPr>
        <dsp:cNvPr id="0" name=""/>
        <dsp:cNvSpPr/>
      </dsp:nvSpPr>
      <dsp:spPr>
        <a:xfrm>
          <a:off x="1114391"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F1D883-D9FD-422C-A75C-B839AC5134D4}">
      <dsp:nvSpPr>
        <dsp:cNvPr id="0" name=""/>
        <dsp:cNvSpPr/>
      </dsp:nvSpPr>
      <dsp:spPr>
        <a:xfrm>
          <a:off x="2326824" y="2248408"/>
          <a:ext cx="2424866" cy="210422"/>
        </a:xfrm>
        <a:custGeom>
          <a:avLst/>
          <a:gdLst/>
          <a:ahLst/>
          <a:cxnLst/>
          <a:rect l="0" t="0" r="0" b="0"/>
          <a:pathLst>
            <a:path>
              <a:moveTo>
                <a:pt x="2424866" y="0"/>
              </a:moveTo>
              <a:lnTo>
                <a:pt x="242486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8667F6-CEE9-4589-A9D7-B5F7A1C22006}">
      <dsp:nvSpPr>
        <dsp:cNvPr id="0" name=""/>
        <dsp:cNvSpPr/>
      </dsp:nvSpPr>
      <dsp:spPr>
        <a:xfrm>
          <a:off x="4751690" y="1536980"/>
          <a:ext cx="2727974" cy="210422"/>
        </a:xfrm>
        <a:custGeom>
          <a:avLst/>
          <a:gdLst/>
          <a:ahLst/>
          <a:cxnLst/>
          <a:rect l="0" t="0" r="0" b="0"/>
          <a:pathLst>
            <a:path>
              <a:moveTo>
                <a:pt x="2727974" y="0"/>
              </a:moveTo>
              <a:lnTo>
                <a:pt x="2727974" y="105211"/>
              </a:lnTo>
              <a:lnTo>
                <a:pt x="0" y="105211"/>
              </a:lnTo>
              <a:lnTo>
                <a:pt x="0"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4D70FC-23BF-4EE4-A3B9-D3BADFAB8D08}">
      <dsp:nvSpPr>
        <dsp:cNvPr id="0" name=""/>
        <dsp:cNvSpPr/>
      </dsp:nvSpPr>
      <dsp:spPr>
        <a:xfrm>
          <a:off x="6978659" y="1035975"/>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b="0" i="1" kern="1200" smtClean="0">
                      <a:latin typeface="Cambria Math" panose="02040503050406030204" pitchFamily="18" charset="0"/>
                    </a:rPr>
                    <m:t>𝑥</m:t>
                  </m:r>
                </m:e>
                <m:sub>
                  <m:r>
                    <a:rPr lang="en-US" sz="1200" b="0" i="1" kern="1200" smtClean="0">
                      <a:latin typeface="Cambria Math" panose="02040503050406030204" pitchFamily="18" charset="0"/>
                    </a:rPr>
                    <m:t>𝐴</m:t>
                  </m:r>
                </m:sub>
              </m:sSub>
            </m:oMath>
          </a14:m>
          <a:r>
            <a:rPr lang="en-US" sz="1200" kern="1200" dirty="0"/>
            <a:t> , </a:t>
          </a: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𝐵</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𝐶</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𝐷</m:t>
                  </m:r>
                </m:sub>
              </m:sSub>
            </m:oMath>
          </a14:m>
          <a:endParaRPr lang="en-US" sz="1200" kern="1200" dirty="0"/>
        </a:p>
      </dsp:txBody>
      <dsp:txXfrm>
        <a:off x="6978659" y="1035975"/>
        <a:ext cx="1002010" cy="501005"/>
      </dsp:txXfrm>
    </dsp:sp>
    <dsp:sp modelId="{18A04619-D810-4CD6-93AF-ABBC15C41747}">
      <dsp:nvSpPr>
        <dsp:cNvPr id="0" name=""/>
        <dsp:cNvSpPr/>
      </dsp:nvSpPr>
      <dsp:spPr>
        <a:xfrm>
          <a:off x="4250685"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4250685" y="1747403"/>
        <a:ext cx="1002010" cy="501005"/>
      </dsp:txXfrm>
    </dsp:sp>
    <dsp:sp modelId="{284789F0-930F-407D-812A-45CBFA8CE496}">
      <dsp:nvSpPr>
        <dsp:cNvPr id="0" name=""/>
        <dsp:cNvSpPr/>
      </dsp:nvSpPr>
      <dsp:spPr>
        <a:xfrm>
          <a:off x="1825819"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1825819" y="2458830"/>
        <a:ext cx="1002010" cy="501005"/>
      </dsp:txXfrm>
    </dsp:sp>
    <dsp:sp modelId="{25DC0774-944D-4EC3-8337-1021E18049E3}">
      <dsp:nvSpPr>
        <dsp:cNvPr id="0" name=""/>
        <dsp:cNvSpPr/>
      </dsp:nvSpPr>
      <dsp:spPr>
        <a:xfrm>
          <a:off x="613386"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613386" y="3170258"/>
        <a:ext cx="1002010" cy="501005"/>
      </dsp:txXfrm>
    </dsp:sp>
    <dsp:sp modelId="{C07BA4E1-2CC7-4E07-8C93-18554E4B9A3E}">
      <dsp:nvSpPr>
        <dsp:cNvPr id="0" name=""/>
        <dsp:cNvSpPr/>
      </dsp:nvSpPr>
      <dsp:spPr>
        <a:xfrm>
          <a:off x="7169"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𝟐𝟒</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𝟏𝟑𝟎</m:t>
              </m:r>
            </m:oMath>
          </a14:m>
          <a:r>
            <a:rPr lang="en-US" sz="1000" kern="1200" dirty="0"/>
            <a:t> </a:t>
          </a:r>
        </a:p>
      </dsp:txBody>
      <dsp:txXfrm>
        <a:off x="7169" y="3881686"/>
        <a:ext cx="1002010" cy="501005"/>
      </dsp:txXfrm>
    </dsp:sp>
    <dsp:sp modelId="{7DB8C6A8-58D9-4B23-B4B7-A9486C64D4E1}">
      <dsp:nvSpPr>
        <dsp:cNvPr id="0" name=""/>
        <dsp:cNvSpPr/>
      </dsp:nvSpPr>
      <dsp:spPr>
        <a:xfrm>
          <a:off x="1219602"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1219602" y="3881686"/>
        <a:ext cx="1002010" cy="501005"/>
      </dsp:txXfrm>
    </dsp:sp>
    <dsp:sp modelId="{B7D607DC-C68E-4F73-A5F2-3B9CA09F4665}">
      <dsp:nvSpPr>
        <dsp:cNvPr id="0" name=""/>
        <dsp:cNvSpPr/>
      </dsp:nvSpPr>
      <dsp:spPr>
        <a:xfrm>
          <a:off x="3038252"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038252" y="3170258"/>
        <a:ext cx="1002010" cy="501005"/>
      </dsp:txXfrm>
    </dsp:sp>
    <dsp:sp modelId="{50A9F13D-3CBD-4342-AE0C-38E4EB065710}">
      <dsp:nvSpPr>
        <dsp:cNvPr id="0" name=""/>
        <dsp:cNvSpPr/>
      </dsp:nvSpPr>
      <dsp:spPr>
        <a:xfrm>
          <a:off x="2432035"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𝟏𝟎𝟎</m:t>
              </m:r>
            </m:oMath>
          </a14:m>
          <a:r>
            <a:rPr lang="en-US" sz="1000" kern="1200" dirty="0"/>
            <a:t> </a:t>
          </a:r>
        </a:p>
      </dsp:txBody>
      <dsp:txXfrm>
        <a:off x="2432035" y="3881686"/>
        <a:ext cx="1002010" cy="501005"/>
      </dsp:txXfrm>
    </dsp:sp>
    <dsp:sp modelId="{DBFB0A81-E25A-403D-81E8-B2E1894EFE16}">
      <dsp:nvSpPr>
        <dsp:cNvPr id="0" name=""/>
        <dsp:cNvSpPr/>
      </dsp:nvSpPr>
      <dsp:spPr>
        <a:xfrm>
          <a:off x="3644468"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644468" y="3881686"/>
        <a:ext cx="1002010" cy="501005"/>
      </dsp:txXfrm>
    </dsp:sp>
    <dsp:sp modelId="{A2D61CAA-C895-4429-9698-21F44B530FB6}">
      <dsp:nvSpPr>
        <dsp:cNvPr id="0" name=""/>
        <dsp:cNvSpPr/>
      </dsp:nvSpPr>
      <dsp:spPr>
        <a:xfrm>
          <a:off x="6675551"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6675551" y="2458830"/>
        <a:ext cx="1002010" cy="501005"/>
      </dsp:txXfrm>
    </dsp:sp>
    <dsp:sp modelId="{F06A6460-3894-4985-8BED-BE016F69A8CC}">
      <dsp:nvSpPr>
        <dsp:cNvPr id="0" name=""/>
        <dsp:cNvSpPr/>
      </dsp:nvSpPr>
      <dsp:spPr>
        <a:xfrm>
          <a:off x="5463118"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𝟒𝟎</m:t>
              </m:r>
            </m:oMath>
          </a14:m>
          <a:r>
            <a:rPr lang="en-US" sz="1000" kern="1200" dirty="0"/>
            <a:t> </a:t>
          </a:r>
        </a:p>
      </dsp:txBody>
      <dsp:txXfrm>
        <a:off x="5463118" y="3170258"/>
        <a:ext cx="1002010" cy="501005"/>
      </dsp:txXfrm>
    </dsp:sp>
    <dsp:sp modelId="{5EA3CB82-4D5A-417D-A520-6D3B995D4A43}">
      <dsp:nvSpPr>
        <dsp:cNvPr id="0" name=""/>
        <dsp:cNvSpPr/>
      </dsp:nvSpPr>
      <dsp:spPr>
        <a:xfrm>
          <a:off x="4864978" y="391399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𝟖𝟎</m:t>
              </m:r>
            </m:oMath>
          </a14:m>
          <a:r>
            <a:rPr lang="en-US" sz="1000" kern="1200" dirty="0"/>
            <a:t> </a:t>
          </a:r>
        </a:p>
      </dsp:txBody>
      <dsp:txXfrm>
        <a:off x="4864978" y="3913990"/>
        <a:ext cx="1002010" cy="501005"/>
      </dsp:txXfrm>
    </dsp:sp>
    <dsp:sp modelId="{B2FE2213-94A0-4C19-9180-CACC5D897C4F}">
      <dsp:nvSpPr>
        <dsp:cNvPr id="0" name=""/>
        <dsp:cNvSpPr/>
      </dsp:nvSpPr>
      <dsp:spPr>
        <a:xfrm>
          <a:off x="6069334" y="3917332"/>
          <a:ext cx="1002010" cy="501005"/>
        </a:xfrm>
        <a:prstGeom prst="rect">
          <a:avLst/>
        </a:prstGeom>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sp:txBody>
      <dsp:txXfrm>
        <a:off x="6069334" y="3917332"/>
        <a:ext cx="1002010" cy="501005"/>
      </dsp:txXfrm>
    </dsp:sp>
    <dsp:sp modelId="{79B24A76-F35C-4EC6-8168-54FB7AB1B29E}">
      <dsp:nvSpPr>
        <dsp:cNvPr id="0" name=""/>
        <dsp:cNvSpPr/>
      </dsp:nvSpPr>
      <dsp:spPr>
        <a:xfrm>
          <a:off x="7887984"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7887984" y="3170258"/>
        <a:ext cx="1002010" cy="501005"/>
      </dsp:txXfrm>
    </dsp:sp>
    <dsp:sp modelId="{AAB624C8-7CD1-490C-976F-0686262EC390}">
      <dsp:nvSpPr>
        <dsp:cNvPr id="0" name=""/>
        <dsp:cNvSpPr/>
      </dsp:nvSpPr>
      <dsp:spPr>
        <a:xfrm>
          <a:off x="7281767"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7281767" y="3881686"/>
        <a:ext cx="1002010" cy="501005"/>
      </dsp:txXfrm>
    </dsp:sp>
    <dsp:sp modelId="{FC2F86FF-13E8-4236-8B3F-5D125303A0FB}">
      <dsp:nvSpPr>
        <dsp:cNvPr id="0" name=""/>
        <dsp:cNvSpPr/>
      </dsp:nvSpPr>
      <dsp:spPr>
        <a:xfrm>
          <a:off x="8494201"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8494201" y="3881686"/>
        <a:ext cx="1002010" cy="501005"/>
      </dsp:txXfrm>
    </dsp:sp>
    <dsp:sp modelId="{69D8EC5B-DF43-42D9-BA7A-26AE6A9A8D7A}">
      <dsp:nvSpPr>
        <dsp:cNvPr id="0" name=""/>
        <dsp:cNvSpPr/>
      </dsp:nvSpPr>
      <dsp:spPr>
        <a:xfrm>
          <a:off x="9706634"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9706634" y="1747403"/>
        <a:ext cx="1002010" cy="501005"/>
      </dsp:txXfrm>
    </dsp:sp>
    <dsp:sp modelId="{C3611ACB-70BE-4F80-9DE8-91E278ADF4DE}">
      <dsp:nvSpPr>
        <dsp:cNvPr id="0" name=""/>
        <dsp:cNvSpPr/>
      </dsp:nvSpPr>
      <dsp:spPr>
        <a:xfrm>
          <a:off x="9100417"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9100417" y="2458830"/>
        <a:ext cx="1002010" cy="501005"/>
      </dsp:txXfrm>
    </dsp:sp>
    <dsp:sp modelId="{ED610ED9-0A8E-4579-8BCC-499F3BA1D9AB}">
      <dsp:nvSpPr>
        <dsp:cNvPr id="0" name=""/>
        <dsp:cNvSpPr/>
      </dsp:nvSpPr>
      <dsp:spPr>
        <a:xfrm>
          <a:off x="9100417"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9100417" y="3170258"/>
        <a:ext cx="1002010" cy="501005"/>
      </dsp:txXfrm>
    </dsp:sp>
    <dsp:sp modelId="{782D91F9-6961-4395-BDA9-C441FAA97DBD}">
      <dsp:nvSpPr>
        <dsp:cNvPr id="0" name=""/>
        <dsp:cNvSpPr/>
      </dsp:nvSpPr>
      <dsp:spPr>
        <a:xfrm>
          <a:off x="10312850"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10312850" y="2458830"/>
        <a:ext cx="1002010" cy="50100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E2EF25-BA8A-43E7-B1CF-4473FA7466A1}">
      <dsp:nvSpPr>
        <dsp:cNvPr id="0" name=""/>
        <dsp:cNvSpPr/>
      </dsp:nvSpPr>
      <dsp:spPr>
        <a:xfrm>
          <a:off x="7078307" y="781765"/>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FA4C67-2BF2-4071-B3C9-FA5ADE96C4EB}">
      <dsp:nvSpPr>
        <dsp:cNvPr id="0" name=""/>
        <dsp:cNvSpPr/>
      </dsp:nvSpPr>
      <dsp:spPr>
        <a:xfrm>
          <a:off x="6133446" y="2006040"/>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C7012B-E45A-4A1B-915B-912401815BBE}">
      <dsp:nvSpPr>
        <dsp:cNvPr id="0" name=""/>
        <dsp:cNvSpPr/>
      </dsp:nvSpPr>
      <dsp:spPr>
        <a:xfrm>
          <a:off x="5188584" y="3217836"/>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FD29D1-E224-4E5E-AE5E-3ED542719CDA}">
      <dsp:nvSpPr>
        <dsp:cNvPr id="0" name=""/>
        <dsp:cNvSpPr/>
      </dsp:nvSpPr>
      <dsp:spPr>
        <a:xfrm>
          <a:off x="4243723" y="4308933"/>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7FC4FB-6928-4DED-943A-C2AF4F9CF786}">
      <dsp:nvSpPr>
        <dsp:cNvPr id="0" name=""/>
        <dsp:cNvSpPr/>
      </dsp:nvSpPr>
      <dsp:spPr>
        <a:xfrm>
          <a:off x="3298861" y="4308933"/>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6A7377-CC07-4C96-9DA5-B018C9EB82A5}">
      <dsp:nvSpPr>
        <dsp:cNvPr id="0" name=""/>
        <dsp:cNvSpPr/>
      </dsp:nvSpPr>
      <dsp:spPr>
        <a:xfrm>
          <a:off x="4243723" y="3217836"/>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F1D883-D9FD-422C-A75C-B839AC5134D4}">
      <dsp:nvSpPr>
        <dsp:cNvPr id="0" name=""/>
        <dsp:cNvSpPr/>
      </dsp:nvSpPr>
      <dsp:spPr>
        <a:xfrm>
          <a:off x="5188584" y="2006040"/>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8667F6-CEE9-4589-A9D7-B5F7A1C22006}">
      <dsp:nvSpPr>
        <dsp:cNvPr id="0" name=""/>
        <dsp:cNvSpPr/>
      </dsp:nvSpPr>
      <dsp:spPr>
        <a:xfrm>
          <a:off x="6133446" y="781765"/>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4D70FC-23BF-4EE4-A3B9-D3BADFAB8D08}">
      <dsp:nvSpPr>
        <dsp:cNvPr id="0" name=""/>
        <dsp:cNvSpPr/>
      </dsp:nvSpPr>
      <dsp:spPr>
        <a:xfrm>
          <a:off x="6297430" y="887"/>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b="0" i="1" kern="1200" smtClean="0">
                      <a:latin typeface="Cambria Math" panose="02040503050406030204" pitchFamily="18" charset="0"/>
                    </a:rPr>
                    <m:t>𝑥</m:t>
                  </m:r>
                </m:e>
                <m:sub>
                  <m:r>
                    <a:rPr lang="en-US" sz="1200" b="0" i="1" kern="1200" smtClean="0">
                      <a:latin typeface="Cambria Math" panose="02040503050406030204" pitchFamily="18" charset="0"/>
                    </a:rPr>
                    <m:t>𝐴</m:t>
                  </m:r>
                </m:sub>
              </m:sSub>
            </m:oMath>
          </a14:m>
          <a:r>
            <a:rPr lang="en-US" sz="1200" kern="1200" dirty="0"/>
            <a:t> , </a:t>
          </a: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𝐵</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𝐶</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𝐷</m:t>
                  </m:r>
                </m:sub>
              </m:sSub>
            </m:oMath>
          </a14:m>
          <a:endParaRPr lang="en-US" sz="1200" kern="1200" dirty="0"/>
        </a:p>
      </dsp:txBody>
      <dsp:txXfrm>
        <a:off x="6297430" y="887"/>
        <a:ext cx="1561754" cy="780877"/>
      </dsp:txXfrm>
    </dsp:sp>
    <dsp:sp modelId="{18A04619-D810-4CD6-93AF-ABBC15C41747}">
      <dsp:nvSpPr>
        <dsp:cNvPr id="0" name=""/>
        <dsp:cNvSpPr/>
      </dsp:nvSpPr>
      <dsp:spPr>
        <a:xfrm>
          <a:off x="5352568" y="1109733"/>
          <a:ext cx="1561754" cy="89630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𝟑𝟎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Achievable=128</a:t>
          </a:r>
        </a:p>
        <a:p>
          <a:pPr marL="0" lvl="0" indent="0" algn="ctr" defTabSz="444500">
            <a:lnSpc>
              <a:spcPct val="90000"/>
            </a:lnSpc>
            <a:spcBef>
              <a:spcPct val="0"/>
            </a:spcBef>
            <a:spcAft>
              <a:spcPct val="35000"/>
            </a:spcAft>
            <a:buNone/>
          </a:pPr>
          <a:endParaRPr lang="en-US" sz="1000" kern="1200" dirty="0"/>
        </a:p>
      </dsp:txBody>
      <dsp:txXfrm>
        <a:off x="5352568" y="1109733"/>
        <a:ext cx="1561754" cy="896306"/>
      </dsp:txXfrm>
    </dsp:sp>
    <dsp:sp modelId="{284789F0-930F-407D-812A-45CBFA8CE496}">
      <dsp:nvSpPr>
        <dsp:cNvPr id="0" name=""/>
        <dsp:cNvSpPr/>
      </dsp:nvSpPr>
      <dsp:spPr>
        <a:xfrm>
          <a:off x="4407707" y="2334008"/>
          <a:ext cx="1561754" cy="88382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𝟕𝟎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Achievable=122 </a:t>
          </a:r>
        </a:p>
        <a:p>
          <a:pPr marL="0" lvl="0" indent="0" algn="ctr" defTabSz="444500">
            <a:lnSpc>
              <a:spcPct val="90000"/>
            </a:lnSpc>
            <a:spcBef>
              <a:spcPct val="0"/>
            </a:spcBef>
            <a:spcAft>
              <a:spcPct val="35000"/>
            </a:spcAft>
            <a:buNone/>
          </a:pPr>
          <a:endParaRPr lang="en-US" sz="1000" kern="1200" dirty="0"/>
        </a:p>
      </dsp:txBody>
      <dsp:txXfrm>
        <a:off x="4407707" y="2334008"/>
        <a:ext cx="1561754" cy="883828"/>
      </dsp:txXfrm>
    </dsp:sp>
    <dsp:sp modelId="{25DC0774-944D-4EC3-8337-1021E18049E3}">
      <dsp:nvSpPr>
        <dsp:cNvPr id="0" name=""/>
        <dsp:cNvSpPr/>
      </dsp:nvSpPr>
      <dsp:spPr>
        <a:xfrm>
          <a:off x="3462845" y="3545805"/>
          <a:ext cx="1561754" cy="76312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𝟏𝟐𝟎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Achievable=122 </a:t>
          </a:r>
        </a:p>
      </dsp:txBody>
      <dsp:txXfrm>
        <a:off x="3462845" y="3545805"/>
        <a:ext cx="1561754" cy="763128"/>
      </dsp:txXfrm>
    </dsp:sp>
    <dsp:sp modelId="{27184D80-C728-4D77-B46C-8A52D839784A}">
      <dsp:nvSpPr>
        <dsp:cNvPr id="0" name=""/>
        <dsp:cNvSpPr/>
      </dsp:nvSpPr>
      <dsp:spPr>
        <a:xfrm>
          <a:off x="2517984" y="4636901"/>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 </a:t>
          </a: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𝟏𝟑𝟎</m:t>
                </m:r>
              </m:oMath>
            </m:oMathPara>
          </a14:m>
          <a:endParaRPr lang="en-US" sz="1000" kern="1200" dirty="0"/>
        </a:p>
      </dsp:txBody>
      <dsp:txXfrm>
        <a:off x="2517984" y="4636901"/>
        <a:ext cx="1561754" cy="780877"/>
      </dsp:txXfrm>
    </dsp:sp>
    <dsp:sp modelId="{74E25536-0D7F-4344-ACE6-D72A006150F5}">
      <dsp:nvSpPr>
        <dsp:cNvPr id="0" name=""/>
        <dsp:cNvSpPr/>
      </dsp:nvSpPr>
      <dsp:spPr>
        <a:xfrm>
          <a:off x="4407707" y="4636901"/>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solidFill>
                      <a:schemeClr val="accent6"/>
                    </a:solidFill>
                    <a:latin typeface="Cambria Math" panose="02040503050406030204" pitchFamily="18" charset="0"/>
                  </a:rPr>
                  <m:t>𝟏𝟐𝟎</m:t>
                </m:r>
              </m:oMath>
            </m:oMathPara>
          </a14:m>
          <a:endParaRPr lang="en-US" sz="1000" kern="1200" dirty="0"/>
        </a:p>
      </dsp:txBody>
      <dsp:txXfrm>
        <a:off x="4407707" y="4636901"/>
        <a:ext cx="1561754" cy="780877"/>
      </dsp:txXfrm>
    </dsp:sp>
    <dsp:sp modelId="{B7D607DC-C68E-4F73-A5F2-3B9CA09F4665}">
      <dsp:nvSpPr>
        <dsp:cNvPr id="0" name=""/>
        <dsp:cNvSpPr/>
      </dsp:nvSpPr>
      <dsp:spPr>
        <a:xfrm>
          <a:off x="5352568" y="3545805"/>
          <a:ext cx="1561754" cy="74245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m:oMathPara>
          </a14:m>
          <a:endParaRPr lang="en-US" sz="1000" kern="1200" dirty="0"/>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𝟕𝟎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a:t>
          </a:r>
          <a:r>
            <a:rPr lang="en-US" sz="1000" b="1" kern="1200" dirty="0">
              <a:solidFill>
                <a:srgbClr val="FF0000"/>
              </a:solidFill>
            </a:rPr>
            <a:t>80</a:t>
          </a:r>
          <a:r>
            <a:rPr lang="en-US" sz="1000" kern="1200" dirty="0"/>
            <a:t> </a:t>
          </a:r>
        </a:p>
      </dsp:txBody>
      <dsp:txXfrm>
        <a:off x="5352568" y="3545805"/>
        <a:ext cx="1561754" cy="742450"/>
      </dsp:txXfrm>
    </dsp:sp>
    <dsp:sp modelId="{A2D61CAA-C895-4429-9698-21F44B530FB6}">
      <dsp:nvSpPr>
        <dsp:cNvPr id="0" name=""/>
        <dsp:cNvSpPr/>
      </dsp:nvSpPr>
      <dsp:spPr>
        <a:xfrm>
          <a:off x="6297430" y="2334008"/>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m:t>
                </m:r>
              </m:oMath>
            </m:oMathPara>
          </a14:m>
          <a:endParaRPr lang="en-US" sz="1000" kern="1200" dirty="0"/>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𝟑𝟎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a:t>
          </a:r>
          <a:r>
            <a:rPr lang="en-US" sz="1000" b="1" kern="1200" dirty="0">
              <a:solidFill>
                <a:srgbClr val="FF0000"/>
              </a:solidFill>
            </a:rPr>
            <a:t>90</a:t>
          </a:r>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6297430" y="2334008"/>
        <a:ext cx="1561754" cy="780877"/>
      </dsp:txXfrm>
    </dsp:sp>
    <dsp:sp modelId="{69D8EC5B-DF43-42D9-BA7A-26AE6A9A8D7A}">
      <dsp:nvSpPr>
        <dsp:cNvPr id="0" name=""/>
        <dsp:cNvSpPr/>
      </dsp:nvSpPr>
      <dsp:spPr>
        <a:xfrm>
          <a:off x="7242292" y="1109733"/>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a:t>
          </a:r>
          <a:r>
            <a:rPr lang="en-US" sz="1000" b="1" kern="1200" dirty="0">
              <a:solidFill>
                <a:srgbClr val="FF0000"/>
              </a:solidFill>
            </a:rPr>
            <a:t>100</a:t>
          </a:r>
          <a:r>
            <a:rPr lang="en-US" sz="1000" kern="1200" dirty="0"/>
            <a:t> </a:t>
          </a:r>
        </a:p>
      </dsp:txBody>
      <dsp:txXfrm>
        <a:off x="7242292" y="1109733"/>
        <a:ext cx="1561754" cy="78087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4/14/2019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31.038"/>
    </inkml:context>
    <inkml:brush xml:id="br0">
      <inkml:brushProperty name="width" value="0.2" units="cm"/>
      <inkml:brushProperty name="height" value="0.2" units="cm"/>
      <inkml:brushProperty name="color" value="#E71224"/>
    </inkml:brush>
  </inkml:definitions>
  <inkml:trace contextRef="#ctx0" brushRef="#br0">1 1 8280 0 0,'0'0'608'0'0,"0"0"0"0"0,0 0 0 0 0,0 0-36 0 0,0 0-143 0 0,0 0-30 0 0,0 0 1 0 0,0 0-19 0 0,0 0-74 0 0,0 0-19 0 0,0 5 0 0 0,0 10-133 0 0,-1 12 143 0 0,2-1 0 0 0,1 1 0 0 0,4 23-298 0 0,5 9 346 0 0,-2 1 1 0 0,-3 10-347 0 0,-5-60 42 0 0,16 225 1437 0 0,-11 3-1479 0 0,-4-178 390 0 0,4 1 0 0 0,5 19-390 0 0,-2-18 692 0 0,0 52-692 0 0,-6-62 388 0 0,5 13-388 0 0,0 16 198 0 0,9 149 82 0 0,2-19 42 0 0,-9-119-44 0 0,-1 65-278 0 0,-8-88 95 0 0,3-1 0 0 0,11 52-95 0 0,-12-95 31 0 0,-1 0 0 0 0,-1 0-1 0 0,-2 13-30 0 0,0-7 54 0 0,2 0-1 0 0,1 1-53 0 0,5 26 117 0 0,2 0-1 0 0,7 15-116 0 0,-11-47 47 0 0,-1 0 0 0 0,-2 0 0 0 0,0 13-47 0 0,4 38 99 0 0,3 24 23 0 0,-5-43 12 0 0,4 6-134 0 0,17 153 256 0 0,-16-163-191 0 0,-1 3 70 0 0,11 34-135 0 0,-13-66 29 0 0,-2 1 0 0 0,-1 0 0 0 0,0 8-29 0 0,7 55 65 0 0,-3-46 16 0 0,-1 20-81 0 0,-3-21 118 0 0,8 30-118 0 0,4 21 177 0 0,-4 3-177 0 0,4 23 72 0 0,-3-61-30 0 0,-7-40-21 0 0,-1 1 1 0 0,-1 0-1 0 0,0 7-21 0 0,0-2 31 0 0,1-1 0 0 0,1 1 0 0 0,1 1-31 0 0,1 1 61 0 0,-2 1 1 0 0,1 15-62 0 0,-3-12 35 0 0,-1 15 3 0 0,3 0-1 0 0,2 0 1 0 0,1-1 0 0 0,3 0 0 0 0,3 6-38 0 0,-1-9 49 0 0,-1-1 1 0 0,0 14-50 0 0,-2-6 51 0 0,12 30-51 0 0,-2-24 24 0 0,16 50 40 0 0,-29-82-32 0 0,1-1 0 0 0,1 0-1 0 0,1-1 1 0 0,3 2-32 0 0,0 2 57 0 0,-1 0 1 0 0,6 19-58 0 0,1 5 26 0 0,2-1 1 0 0,2 0 0 0 0,2-2-1 0 0,3-1 1 0 0,10 12-27 0 0,-14-15 25 0 0,-18-30-15 0 0,0 0 0 0 0,0 0 0 0 0,1-1 0 0 0,3 3-10 0 0,117 122 103 0 0,-103-105-92 0 0,-16-19-3 0 0,1-1-1 0 0,0 0 0 0 0,10 9-7 0 0,8 5 23 0 0,21 27-23 0 0,-27-28 8 0 0,1-1 0 0 0,1-1 0 0 0,4 1-8 0 0,103 68 17 0 0,-120-84-10 0 0,0 0 1 0 0,0-1-1 0 0,0 0 0 0 0,1 0 0 0 0,7 1-7 0 0,-7-2 9 0 0,-1-1 0 0 0,0 2 0 0 0,-1-1 0 0 0,1 1 0 0 0,-1 1 0 0 0,5 3-9 0 0,-2 0 19 0 0,0-2 0 0 0,0 1 0 0 0,0-2 0 0 0,1 0 0 0 0,0 0 0 0 0,0-1 0 0 0,1-1 0 0 0,-1 0 0 0 0,1-1 0 0 0,3 0-19 0 0,59 19 98 0 0,-29-12-86 0 0,-33-6-10 0 0,1-1 1 0 0,-1 0 0 0 0,0-1-1 0 0,8-1-2 0 0,22 3 2 0 0,-38-2-1 0 0,1-1 0 0 0,-1-1-1 0 0,1 1 1 0 0,0-1 0 0 0,-1 0-1 0 0,1-1 1 0 0,-1 0 0 0 0,1 0-1 0 0,2 0 0 0 0,10-4 1 0 0,0 1-1 0 0,0 2 0 0 0,5-1 0 0 0,27-3-2 0 0,-43 5 0 0 0,-1 0 1 0 0,0 0 1 0 0,0-1-1 0 0,0 1 1 0 0,0-1-1 0 0,0-1 1 0 0,0 1-1 0 0,0-1 1 0 0,-1-1-1 0 0,6-2 1 0 0,-3 1 0 0 0,0 0 0 0 0,0 0 0 0 0,1 1 0 0 0,0 0 0 0 0,8-1 0 0 0,-7 1 0 0 0,1 0 0 0 0,-1 0 0 0 0,0-1 0 0 0,2-2 0 0 0,34-17 0 0 0,11-8 8 0 0,36-38 26 0 0,-74 54-15 0 0,-1-1-1 0 0,13-15-18 0 0,-13 13 24 0 0,7-15 15 0 0,-22 27-29 0 0,0 1 0 0 0,1-1 0 0 0,0 1 0 0 0,0 1 0 0 0,1-2-10 0 0,65-63 66 0 0,-64 63-62 0 0,-1 0 1 0 0,0 0 0 0 0,-1-1-1 0 0,0 1 1 0 0,0-1 0 0 0,2-6-5 0 0,2-2 12 0 0,-6 12-7 0 0,0 0 0 0 0,0 0 1 0 0,0 0-1 0 0,1 1 1 0 0,-1-1-1 0 0,3 0-5 0 0,-2 0 7 0 0,0 1-1 0 0,0-1 0 0 0,-1 0 1 0 0,1 0-1 0 0,-1-1 0 0 0,2-2-6 0 0,8-19 19 0 0,-6 13-9 0 0,0-1-1 0 0,1 2 0 0 0,3-5-9 0 0,20-25 35 0 0,-3 0 1 0 0,-1-2 0 0 0,2-10-36 0 0,-15 27 3 0 0,50-96 2 0 0,-47 91-8 0 0,-1-2 0 0 0,-2 0 1 0 0,5-22 2 0 0,-2 6-11 0 0,9-12 11 0 0,45-112-63 0 0,-67 162 58 0 0,1 1 0 0 0,-2-1 0 0 0,2-5 5 0 0,7-26-9 0 0,-4 23 11 0 0,-2 0-1 0 0,0-1 0 0 0,-2 0 1 0 0,0-2-2 0 0,-1 3 3 0 0,2 1 0 0 0,0-1 0 0 0,0 1 0 0 0,5-8-3 0 0,-2 8 27 0 0,-2-1 0 0 0,4-17-27 0 0,9-29 64 0 0,-9 37 5 0 0,-2-1 0 0 0,-1 0 0 0 0,3-30-69 0 0,10-41 113 0 0,-7 51-64 0 0,23-98 54 0 0,-31 128-86 0 0,1 0-1 0 0,4-9-16 0 0,-3 11 8 0 0,-1-1-1 0 0,-1 0 1 0 0,1-6-8 0 0,-2 5 6 0 0,0 1-1 0 0,2 0 0 0 0,6-15-5 0 0,12-69 26 0 0,-6 58-20 0 0,-11 29-6 0 0,0 0 1 0 0,-2-1-1 0 0,0 0 1 0 0,2-13-1 0 0,-1-15 13 0 0,-5 29-7 0 0,0 1-1 0 0,2-1 1 0 0,0 1-1 0 0,1 0 1 0 0,0 0-1 0 0,7-13-5 0 0,-4 9 10 0 0,-1-1 0 0 0,-1 1 0 0 0,0-1 0 0 0,-2 0 0 0 0,1-12-10 0 0,0 4 46 0 0,8-27-46 0 0,22-82 130 0 0,-21 55-93 0 0,-11 57-25 0 0,2 0-1 0 0,1 0 1 0 0,6-17-12 0 0,1 6 42 0 0,-1-1 0 0 0,-2 0 0 0 0,3-33-42 0 0,-6 35 33 0 0,2 0 0 0 0,2-6-33 0 0,9-39 29 0 0,-8 26 4 0 0,15-51-33 0 0,-16 58 2 0 0,-10 40-1 0 0,2-1 0 0 0,-1 0-1 0 0,1 0 1 0 0,0 1 0 0 0,1-1 0 0 0,2-6-1 0 0,2-2 3 0 0,-1-1 0 0 0,0 0 1 0 0,-2-1-1 0 0,0 1 0 0 0,-1-1 1 0 0,1-17-4 0 0,6-34 5 0 0,29-173 219 0 0,-22 111-89 0 0,-13 83-68 0 0,2 1 0 0 0,2 0 0 0 0,6-13-67 0 0,-9 38 15 0 0,0 0-1 0 0,-1-9-14 0 0,7-35 18 0 0,-2 30-6 0 0,-2 0 0 0 0,-1-8-12 0 0,5-10 6 0 0,-8 42-3 0 0,0 1 0 0 0,-1-1-1 0 0,0 0 1 0 0,-1-1-3 0 0,1-10 11 0 0,1 1 0 0 0,1 0 0 0 0,6-19-11 0 0,6-29 15 0 0,12-75-15 0 0,10-70 0 0 0,-25 138-2 0 0,-5 35-9 0 0,0-21 11 0 0,-5 23-43 0 0,0 2-221 0 0,1 0 0 0 0,6-25 264 0 0,-8 54-817 0 0,0-1-1 0 0,-1 1 0 0 0,0-1 1 0 0,-1-9 817 0 0,0-14-14337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33.320"/>
    </inkml:context>
    <inkml:brush xml:id="br0">
      <inkml:brushProperty name="width" value="0.2" units="cm"/>
      <inkml:brushProperty name="height" value="0.2" units="cm"/>
      <inkml:brushProperty name="color" value="#E71224"/>
    </inkml:brush>
  </inkml:definitions>
  <inkml:trace contextRef="#ctx0" brushRef="#br0">26 175 6936 0 0,'0'0'784'0'0,"0"0"0"0"0,-1-6 0 0 0,-4-20-58 0 0,0 15 79 0 0,0 13 175 0 0,5-2-954 0 0,0 0 1 0 0,0 0-1 0 0,0 0 1 0 0,0 0-1 0 0,0 0 0 0 0,0 0 1 0 0,0 1-1 0 0,0-1 1 0 0,0 0-1 0 0,-1 0 0 0 0,1 0 1 0 0,0 0-1 0 0,0 0 1 0 0,0 0-1 0 0,0 0 1 0 0,0 0-1 0 0,0 0 0 0 0,0 0 1 0 0,0 0-1 0 0,-1 0 1 0 0,1 0-1 0 0,0 0 0 0 0,0 0 1 0 0,0 0-1 0 0,0 0 1 0 0,0 0-1 0 0,0 0 0 0 0,-1 0 1 0 0,1 0-1 0 0,0 0 1 0 0,0 0-1 0 0,0 0 0 0 0,0 0 1 0 0,0 0-1 0 0,0 0 1 0 0,0 0-1 0 0,-1 0 1 0 0,1 0-1 0 0,0 0 0 0 0,0 0 1 0 0,0 0-1 0 0,0 0 1 0 0,0 0-1 0 0,0 0 0 0 0,0 0 1 0 0,0 0-1 0 0,-1-1 1 0 0,1 1-1 0 0,0 0 0 0 0,0 0 1 0 0,0 0-1 0 0,0 0 1 0 0,0 0-1 0 0,0 0 0 0 0,0 0 1 0 0,0 0-1 0 0,0-1 1 0 0,0 1-1 0 0,0 0 1 0 0,0 0-1 0 0,0 0 0 0 0,0 0 1 0 0,0 0-1 0 0,0 0 1 0 0,0-1-27 0 0,-5-2 1178 0 0,10 7 128 0 0,-2-1-1216 0 0,0 0 0 0 0,0 0 0 0 0,0 0 0 0 0,-1 1 0 0 0,0-1 0 0 0,1 1 0 0 0,-1 0 0 0 0,-1 0 0 0 0,1-1 0 0 0,0 1 0 0 0,-1 0 0 0 0,0 1 0 0 0,0 1-90 0 0,9 21 301 0 0,22 46 195 0 0,-3 2 0 0 0,-4 1 0 0 0,7 43-496 0 0,28 201 1858 0 0,-9 52-1858 0 0,-37-292 451 0 0,6 13-451 0 0,3 13 307 0 0,-10-48-23 0 0,2-1 0 0 0,18 42-284 0 0,-13-38 255 0 0,-4 2-1 0 0,0 10-254 0 0,21 82 443 0 0,-1-51-153 0 0,-15-43 118 0 0,4 20-408 0 0,16 53 351 0 0,-23-79-160 0 0,-2 1 1 0 0,0 9-192 0 0,15 72 720 0 0,33 84-720 0 0,-43-147 215 0 0,-6-22 2 0 0,14 36-217 0 0,-13-46 91 0 0,-3 1-1 0 0,-1 7-90 0 0,9 28 187 0 0,-6-23 98 0 0,-1 15-285 0 0,-2-10 187 0 0,4 2-187 0 0,-1 0 273 0 0,2 27-273 0 0,-6-28 257 0 0,11 36-257 0 0,5 6 237 0 0,-3 15-237 0 0,7 25 201 0 0,-3-52-92 0 0,-17-61-27 0 0,-2 2 0 0 0,2 12-82 0 0,-2 2 87 0 0,2 0-1 0 0,2-1 1 0 0,2-1-1 0 0,2 0 1 0 0,2-1-1 0 0,8 10-86 0 0,-21-40 54 0 0,-1 0 0 0 0,0 0-1 0 0,0 0 1 0 0,0 4-54 0 0,-2-3 35 0 0,2 0 0 0 0,0-1 0 0 0,4 9-35 0 0,-4-12 3 0 0,-1 0 1 0 0,-1 0-1 0 0,0 0 0 0 0,0 0 0 0 0,-1 1 1 0 0,0 2-4 0 0,0 0 18 0 0,1-1 0 0 0,0 1-1 0 0,4 8-17 0 0,4 11 63 0 0,-2 1 0 0 0,-1 1 0 0 0,1 13-63 0 0,0-3 113 0 0,7 22-113 0 0,-5-30 67 0 0,1-1 0 0 0,2 0 0 0 0,17 32-67 0 0,-25-53 26 0 0,0-1-1 0 0,-1 2 0 0 0,-1-1 1 0 0,0 1-1 0 0,0 5-25 0 0,0-2 25 0 0,0 0 0 0 0,2 0-1 0 0,0 0-24 0 0,9 26 35 0 0,4 8-7 0 0,-17-46-26 0 0,0 0 1 0 0,0 0-1 0 0,0 1 0 0 0,-1-1 1 0 0,0 1-1 0 0,0-1 1 0 0,0 7-3 0 0,-1-6 2 0 0,1 0 1 0 0,0 1-1 0 0,0-1 1 0 0,1 0 0 0 0,0 0-1 0 0,2 6-2 0 0,6 6 6 0 0,-7-13-4 0 0,0 0 0 0 0,0 0-1 0 0,-1 0 1 0 0,1 1-1 0 0,-1-1 1 0 0,-1 1-1 0 0,1 1-1 0 0,0 4 2 0 0,1-1-1 0 0,1 1 0 0 0,0 0 1 0 0,0-1-1 0 0,4 6-1 0 0,7 27 9 0 0,-13-36 0 0 0,0 0 0 0 0,0 1 0 0 0,1-1 0 0 0,1-1-1 0 0,2 6-8 0 0,55 90 99 0 0,-56-92-98 0 0,3 4 6 0 0,5 4 1 0 0,-12-17-8 0 0,-1-1 0 0 0,1 0 0 0 0,0 0 0 0 0,-1 0 0 0 0,1 0 0 0 0,0 0 0 0 0,0 1 0 0 0,-1-1 0 0 0,1 0 0 0 0,0-1 0 0 0,0 1 0 0 0,0 0 0 0 0,0 0 0 0 0,0 0 0 0 0,0-1 0 0 0,1 1 0 0 0,-1 0 0 0 0,0-1 0 0 0,0 1 0 0 0,0-1 0 0 0,1 1 0 0 0,-1-1 0 0 0,0 0 0 0 0,1 0 0 0 0,-1 1 0 0 0,0-1 0 0 0,1 0 0 0 0,-1 0 0 0 0,0 0 0 0 0,1 0 0 0 0,3-1 0 0 0,-1 1 0 0 0,0-1 0 0 0,1 0 0 0 0,-1 0 0 0 0,0 0 0 0 0,0-1 0 0 0,1 1 0 0 0,-1-1 0 0 0,0 0 0 0 0,-1 0 0 0 0,1-1 0 0 0,0 1 0 0 0,-1-1 0 0 0,1 0 0 0 0,-1 0 0 0 0,0 0 0 0 0,3-3 0 0 0,3-5 0 0 0,0 0 1 0 0,-1-1-1 0 0,0 0 0 0 0,2-6 0 0 0,3-6 12 0 0,-2-2 0 0 0,-1 1 0 0 0,1-6-12 0 0,-2 6 10 0 0,-8 22-10 0 0,16-53 17 0 0,-12 15-9 0 0,-4 33-8 0 0,0 0 0 0 0,0 1 0 0 0,1-1 0 0 0,0 1 0 0 0,0 0 0 0 0,1-1 0 0 0,0 1 0 0 0,1 0 0 0 0,10-30 0 0 0,38-177 9 0 0,-31 154-2 0 0,-15 47-7 0 0,-1-1 1 0 0,0 1-1 0 0,-1-1 0 0 0,-1 0 0 0 0,1-9 0 0 0,6-65 14 0 0,8-24-14 0 0,-12 88 1 0 0,2 0-1 0 0,2-6 0 0 0,-2 9 0 0 0,-1 0-1 0 0,-2 0 1 0 0,2-10 0 0 0,11-62-8 0 0,4 2 1 0 0,4 1-1 0 0,13-26 8 0 0,-24 63-2 0 0,-12 39 1 0 0,1-1-1 0 0,1 1 0 0 0,4-11 2 0 0,43-77-1 0 0,-24 51 1 0 0,13-39 0 0 0,-13 25-12 0 0,9-8 12 0 0,13-30-12 0 0,-5-5 4 0 0,-2-10 8 0 0,-18 55 0 0 0,5-15 0 0 0,-16 24 0 0 0,-5 19 0 0 0,1 1 0 0 0,2 0 0 0 0,12-25 0 0 0,27-60 0 0 0,-8 18 0 0 0,3-10 1 0 0,-15 45 25 0 0,13-46-26 0 0,13-30 44 0 0,-26 69-31 0 0,-20 42-1 0 0,2 1 0 0 0,1 1 0 0 0,18-27-12 0 0,-14 29 11 0 0,-2-1 1 0 0,9-19-12 0 0,-13 24 5 0 0,2 1 0 0 0,3-5-5 0 0,22-36 14 0 0,-25 36-12 0 0,19-37 13 0 0,10-33-15 0 0,-17 38 0 0 0,3-1 0 0 0,22-49 0 0 0,92-241 72 0 0,-78 185 40 0 0,-59 148-89 0 0,-1 1-1 0 0,3-13-22 0 0,-4 14 7 0 0,0-1 0 0 0,1 1-1 0 0,4-6-6 0 0,4-4 4 0 0,-8 16-3 0 0,0 1 0 0 0,-1-1 0 0 0,0 0-1 0 0,0 0 1 0 0,-1-1-1 0 0,1-7 2 0 0,-2 9-1 0 0,0 0 0 0 0,0 0-1 0 0,1 0 1 0 0,0 0 0 0 0,0 1-1 0 0,0-1 1 0 0,2 1-1 0 0,3-7 0 0 0,0 1 0 0 0,-1-1-1 0 0,0-1 1 0 0,-1 1 0 0 0,-1-1 0 0 0,0-1 0 0 0,-2 9-1 0 0,0 0 0 0 0,0 0 0 0 0,1 0 1 0 0,-1 1-1 0 0,2 0 0 0 0,1-3 1 0 0,16-28-2 0 0,-15 15 1 0 0,-6 17 0 0 0,1 0 0 0 0,0 0 0 0 0,0 0 0 0 0,0 0 0 0 0,0 0 0 0 0,2-2 1 0 0,4-4-1 0 0,-2 2 1 0 0,0 0 0 0 0,-1 0 0 0 0,0 0-1 0 0,0-1 1 0 0,-1 0 0 0 0,1-3 0 0 0,6-13-3 0 0,1 0-1 0 0,1 1 1 0 0,10-15 3 0 0,-14 25-4 0 0,10-14 3 0 0,-13 21 1 0 0,0-1 0 0 0,-1 0 0 0 0,5-10 0 0 0,37-76 0 0 0,-43 87 0 0 0,0 0 0 0 0,1 0 0 0 0,0 1 0 0 0,4-6 0 0 0,-4 7 0 0 0,0-1 0 0 0,0 1-1 0 0,-1-1 1 0 0,0 0 0 0 0,2-6 0 0 0,1-9-6 0 0,-1 5-2 0 0,0 0 0 0 0,2 1 0 0 0,5-11 8 0 0,12-19-72 0 0,-3-1 0 0 0,-2-1 0 0 0,-1-1-1 0 0,-3-1 1 0 0,4-26 72 0 0,-16 59-123 0 0,-1-1 0 0 0,-1 1 0 0 0,0-9 123 0 0,-1-9-3725 0 0,-1 6-13228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26.152"/>
    </inkml:context>
    <inkml:brush xml:id="br0">
      <inkml:brushProperty name="width" value="0.2" units="cm"/>
      <inkml:brushProperty name="height" value="0.2" units="cm"/>
      <inkml:brushProperty name="color" value="#E71224"/>
    </inkml:brush>
  </inkml:definitions>
  <inkml:trace contextRef="#ctx0" brushRef="#br0">1 5633 6304 0 0,'0'0'321'0'0,"0"0"6"0"0,7 3 1 0 0,19 8-11 0 0,-25-11-295 0 0,-1 1 1 0 0,0-1-1 0 0,1 0 0 0 0,-1 0 0 0 0,1 0 1 0 0,-1 1-1 0 0,0-1 0 0 0,1 0 0 0 0,-1 0 1 0 0,1 0-1 0 0,-1 0 0 0 0,1 0 0 0 0,-1 0 1 0 0,0 0-1 0 0,1 0 0 0 0,-1 0 0 0 0,1 0 1 0 0,-1 0-1 0 0,1 0 0 0 0,-1 0 0 0 0,0 0 1 0 0,1 0-1 0 0,-1 0 0 0 0,1-1 0 0 0,-1 1 1 0 0,0 0-1 0 0,1 0 0 0 0,-1 0 0 0 0,0-1 1 0 0,1 1-1 0 0,-1 0 0 0 0,0-1 1 0 0,1 1-1 0 0,-1 0 0 0 0,0 0 0 0 0,1-1-22 0 0,0-14 392 0 0,0 5 283 0 0,78-93 2173 0 0,-23 32-1505 0 0,-36 39-927 0 0,-8 16-17 0 0,-2-1-1 0 0,5-10-398 0 0,12-14 545 0 0,-20 33-389 0 0,-1 0 0 0 0,-1-1 0 0 0,0 0 0 0 0,1-2-156 0 0,77-155 1627 0 0,-53 112-1286 0 0,-20 38-241 0 0,-1 0 1 0 0,0-1-1 0 0,-2 0 0 0 0,1-2-100 0 0,5-19 233 0 0,1 0 0 0 0,3 2-1 0 0,0-1 1 0 0,5-2-233 0 0,26-46 349 0 0,-20 33 77 0 0,7-4-426 0 0,11-20 672 0 0,10-25-672 0 0,27-48 584 0 0,-66 120-390 0 0,-1-1 0 0 0,2-11-194 0 0,-6 15 100 0 0,0-1 0 0 0,2 2 0 0 0,3-3-100 0 0,74-123 308 0 0,-70 114-200 0 0,15-28 35 0 0,4-7 240 0 0,13-14-383 0 0,-44 71 46 0 0,-1 0 0 0 0,0-1 0 0 0,-1 0-1 0 0,-1 0 1 0 0,-1-1-46 0 0,4-6 26 0 0,0 1 1 0 0,3-4-27 0 0,22-37 120 0 0,-10 19 230 0 0,16-40-350 0 0,9-21 85 0 0,-28 62-7 0 0,-2 0 1 0 0,13-44-79 0 0,-21 59 19 0 0,1 0 0 0 0,0 0 0 0 0,3 1 1 0 0,8-12-20 0 0,19-38 72 0 0,-9 18-25 0 0,-20 38-23 0 0,-1-1-1 0 0,0 0 0 0 0,-1-4-23 0 0,0 2 49 0 0,1 0-1 0 0,1 1 0 0 0,1 0 1 0 0,12-13-49 0 0,-7 10 37 0 0,-1-2 0 0 0,13-27-37 0 0,36-71 39 0 0,-29 55-4 0 0,18-29 27 0 0,-17 38-11 0 0,-4 6 1 0 0,-7 6 53 0 0,11-12-105 0 0,3-4 23 0 0,39-73-14 0 0,-47 79-5 0 0,8-10 0 0 0,-19 34-6 0 0,-1-2 0 0 0,1-5 2 0 0,-5 7-2 0 0,2 0 0 0 0,10-10 2 0 0,-14 23 0 0 0,-1 0 0 0 0,-1-1 0 0 0,-1-1 0 0 0,0-1 0 0 0,-1 2 0 0 0,1 2 0 0 0,1-1 0 0 0,15-18 0 0 0,16-24 2 0 0,2-2-2 0 0,-29 43-1 0 0,-1 0-1 0 0,3-8 2 0 0,83-137-6 0 0,-75 126 5 0 0,25-42 13 0 0,10-17 47 0 0,26-25-59 0 0,-72 105 6 0 0,21-28 33 0 0,6-2-39 0 0,-29 35 74 0 0,0-1-1 0 0,0-1 0 0 0,6-12-73 0 0,-17 25 18 0 0,-2 0 0 0 0,1 1 0 0 0,1 0 0 0 0,-1 0 1 0 0,1 0-1 0 0,0 1 0 0 0,0-1 0 0 0,0 1 1 0 0,0 0-1 0 0,1 0 0 0 0,2 0-18 0 0,-3-1 23 0 0,-4 5-21 0 0,0-1 0 0 0,1 1 0 0 0,-1 0 0 0 0,0-1 1 0 0,0 1-1 0 0,0 0 0 0 0,1-1 0 0 0,-1 1 0 0 0,0 0 0 0 0,0 0 0 0 0,1-1 0 0 0,-1 1 1 0 0,0 0-1 0 0,0 0 0 0 0,1 0 0 0 0,-1-1 0 0 0,0 1 0 0 0,1 0 0 0 0,-1 0 0 0 0,0 0 0 0 0,1 0 1 0 0,-1 0-1 0 0,0-1 0 0 0,1 1 0 0 0,-1 0 0 0 0,0 0 0 0 0,1 0 0 0 0,-1 0 0 0 0,0 0 1 0 0,1 0-1 0 0,-1 0 0 0 0,1 0 0 0 0,-1 0 0 0 0,0 1 0 0 0,1-1 0 0 0,-1 0 0 0 0,0 0 0 0 0,1 0 1 0 0,-1 0-3 0 0,0 0 0 0 0,0 1 1 0 0,1-1 0 0 0,-1 0 0 0 0,0 0-1 0 0,0 0 1 0 0,0 0 0 0 0,0 0 0 0 0,1 0-1 0 0,-1 1 1 0 0,0-1 0 0 0,0 0 0 0 0,0 0 0 0 0,0 0-1 0 0,1 0 1 0 0,-1 0 0 0 0,0 0 0 0 0,0 0-1 0 0,0 0 1 0 0,1 0 0 0 0,-1 0 0 0 0,0 0-1 0 0,0 0 1 0 0,1 0 0 0 0,-1 0 0 0 0,0 0-1 0 0,0 0 1 0 0,0 0 0 0 0,1 0 0 0 0,-1 0 0 0 0,0 0-1 0 0,0-1 1 0 0,0 1 0 0 0,0 0 0 0 0,1 0-1 0 0,-1 0 1 0 0,0 0 0 0 0,0 0 0 0 0,0 0-1 0 0,0-1 1 0 0,0 1 0 0 0,1 0-1 0 0,6-11 13 0 0,-7 10-13 0 0,0 0 0 0 0,1 0 0 0 0,-1 0 1 0 0,1 1-1 0 0,-1-1 0 0 0,1 0 0 0 0,-1 0 0 0 0,1 0 1 0 0,0 1-1 0 0,-1-1 0 0 0,1 0 0 0 0,0 1 0 0 0,-1-1 1 0 0,1 0-1 0 0,0 1 0 0 0,0-1 0 0 0,0 1 1 0 0,0-1-1 0 0,1 1-1 0 0,-1 0 1 0 0,1-1 0 0 0,0 1-1 0 0,0 0 1 0 0,-1-1 0 0 0,1 0-1 0 0,0 1 1 0 0,-1-1 0 0 0,1 0-1 0 0,-1 0 1 0 0,1 0 0 0 0,-1 0 0 0 0,0 0-1 0 0,2-1 1 0 0,-2 1-1 0 0,-1 0 0 0 0,1 0 0 0 0,0 1-1 0 0,-1-1 1 0 0,1 0 0 0 0,0 1 0 0 0,0-1-1 0 0,-1 1 1 0 0,1-1 0 0 0,0 1 0 0 0,0-1 0 0 0,0 1-1 0 0,0 0 1 0 0,0-1 0 0 0,0 1 0 0 0,-1 0 0 0 0,1 0-1 0 0,0 0 1 0 0,0 0 0 0 0,0-1 0 0 0,0 1-1 0 0,0 1 1 0 0,0-1 0 0 0,0 0 0 0 0,0 0 0 0 0,0 0-1 0 0,0 0 1 0 0,0 1 0 0 0,0-1 0 0 0,0 0-1 0 0,0 1 1 0 0,-1-1 0 0 0,1 1 0 0 0,0-1 0 0 0,0 1-1 0 0,0-1 1 0 0,0 1 1 0 0,0 0-3 0 0,0 0 0 0 0,-1-1 0 0 0,1 0 1 0 0,0 1-1 0 0,0-1 0 0 0,0 1 0 0 0,-1-1 0 0 0,1 0 0 0 0,0 0 0 0 0,0 1 0 0 0,0-1 0 0 0,0 0 0 0 0,0 0 1 0 0,0 0-1 0 0,-1 0 0 0 0,1 0 0 0 0,1 0 3 0 0,13 3-23 0 0,0 6 12 0 0,-12-8 7 0 0,0 0 1 0 0,0 1-1 0 0,0 0 0 0 0,0 0 0 0 0,0 0 0 0 0,0 0 1 0 0,-1 0-1 0 0,1 1 0 0 0,-1-1 0 0 0,0 1 1 0 0,0-1-1 0 0,0 1 0 0 0,0 0 0 0 0,1 2 4 0 0,7 12-29 0 0,0-1-1 0 0,9 12 30 0 0,-10-17-4 0 0,-1 0-1 0 0,-1 0 0 0 0,0 1 1 0 0,0 1-1 0 0,-1-1 1 0 0,0 5 4 0 0,24 54-9 0 0,-18-46 4 0 0,-2 0 0 0 0,0 2 5 0 0,6 25-16 0 0,4 34 16 0 0,20 79-7 0 0,-37-150 7 0 0,1 0 0 0 0,1 0 0 0 0,5 8 0 0 0,9 33 0 0 0,18 68 19 0 0,-11-43-6 0 0,26 119 21 0 0,-12-44 28 0 0,-28-100-39 0 0,3-2 0 0 0,2 0 1 0 0,4 6-24 0 0,10 14 24 0 0,7 29-24 0 0,24 56-15 0 0,0 16-8 0 0,-10-60 23 0 0,-30-57 0 0 0,10 13 0 0 0,18 48 0 0 0,28 77 7 0 0,-24-65 26 0 0,-28-67-6 0 0,-10-27-9 0 0,-1 0 0 0 0,-3 0 1 0 0,4 21-19 0 0,1 8 16 0 0,3-2 0 0 0,10 19-16 0 0,18 54 14 0 0,-17-41-12 0 0,12 42 4 0 0,-28-82 6 0 0,70 257 192 0 0,-79-297-174 0 0,0 0 0 0 0,8 12-30 0 0,-8-16 17 0 0,0 1 0 0 0,0 0 0 0 0,-1 0 0 0 0,0 6-17 0 0,1 14 30 0 0,-4-24-17 0 0,-1 1 1 0 0,2-1-1 0 0,-1 1 0 0 0,1-1 0 0 0,3 8-13 0 0,3 3 28 0 0,-2 0-1 0 0,-1 0 1 0 0,0 1-1 0 0,1 19-27 0 0,-3-18 17 0 0,2 1-1 0 0,0-1 1 0 0,8 20-17 0 0,-1-7 26 0 0,-1 1 0 0 0,-2 1 0 0 0,-1 0 0 0 0,1 22-26 0 0,19 51 94 0 0,-20-81-70 0 0,1-1 1 0 0,1 1 0 0 0,8 14-25 0 0,-10-22 23 0 0,-1 0 0 0 0,-2 1 0 0 0,0 0 0 0 0,-1 0 1 0 0,0 6-24 0 0,-3-15 11 0 0,3 7 24 0 0,1 0 0 0 0,0-1 0 0 0,10 19-35 0 0,11 33 82 0 0,-17-40-19 0 0,2 0 1 0 0,10 18-64 0 0,0 0 108 0 0,-6-22-58 0 0,-13-22-40 0 0,0-1-1 0 0,0 1 1 0 0,0 0 0 0 0,-1 0 0 0 0,2 5-10 0 0,12 44 49 0 0,-11-34-25 0 0,1 0 0 0 0,0 0 0 0 0,2-1 0 0 0,0 0 0 0 0,6 8-24 0 0,-7-15 5 0 0,-1 2-1 0 0,0-1 0 0 0,1 8-4 0 0,-1-7 12 0 0,0 1 1 0 0,7 13-13 0 0,-7-17 8 0 0,0 2 0 0 0,-1-1 0 0 0,2 6-8 0 0,6 18 9 0 0,-5-4 3 0 0,-8-29-11 0 0,0-1 0 0 0,0 1 0 0 0,1 0 0 0 0,-1-1 0 0 0,1 1 0 0 0,-1-1 0 0 0,1 1-1 0 0,0-1 1 0 0,0 1 0 0 0,0-1 0 0 0,0 0 0 0 0,0 1 0 0 0,1-1 0 0 0,-1 0 0 0 0,1 0 0 0 0,-1 0 0 0 0,1 0 0 0 0,0 0-1 0 0,0 0 1 0 0,0-1 0 0 0,0 1 0 0 0,1 1-1 0 0,-1-3 1 0 0,-2 1 0 0 0,1 0 0 0 0,0 0 0 0 0,0-1 0 0 0,0 1 0 0 0,0 0 0 0 0,0 0 0 0 0,-1 0 0 0 0,1 0 0 0 0,0 0 0 0 0,-1 0 0 0 0,1 1 0 0 0,-1-1 0 0 0,1 0 0 0 0,-1 0 0 0 0,0 0 0 0 0,1 1-2 0 0,5 26 9 0 0,-1-7 1 0 0,8 5 16 0 0,-11-23-14 0 0,-1 0 1 0 0,1 0-1 0 0,0 0 0 0 0,-1 1 1 0 0,0-1-1 0 0,0 0 0 0 0,0 1 1 0 0,0-1-1 0 0,-1 1 0 0 0,1-1 1 0 0,-1 3-12 0 0,1-2 5 0 0,-1 1 0 0 0,1-1 0 0 0,0 0 0 0 0,0 0 0 0 0,1 0 0 0 0,-1 0 0 0 0,1 0 0 0 0,1 2-5 0 0,8 24 16 0 0,-9-18-24 0 0,-2-8 1 0 0,1-1 1 0 0,-1 1-1 0 0,1 0 1 0 0,-1 0-1 0 0,1 0 0 0 0,0 0 1 0 0,1 0-1 0 0,-1-1 1 0 0,1 1-1 0 0,-1-1 0 0 0,1 1 1 0 0,0-1-1 0 0,1 0 1 0 0,-1 1-1 0 0,0-1 0 0 0,2 0 8 0 0,2-6-4348 0 0,-2 1-10871 0 0</inkml:trace>
  <inkml:trace contextRef="#ctx0" brushRef="#br0" timeOffset="50018.365">8037 5699 5320 0 0,'0'0'16'0'0,"0"0"0"0"0,0 0 1 0 0,0 0 45 0 0,0 0 155 0 0,0 0 39 0 0,0 0 1 0 0,0 0 26 0 0,0-5 81 0 0,0 1-305 0 0,1 0 155 0 0,-1 0 0 0 0,0 0 0 0 0,0 1 0 0 0,0-1-1 0 0,0 0 1 0 0,0 0 0 0 0,-1 1 0 0 0,0-1 0 0 0,-1-3-214 0 0,0 0 167 0 0,1 0 0 0 0,0-1-1 0 0,0 1 1 0 0,0-1 0 0 0,1 0 0 0 0,0 1 0 0 0,0-1 0 0 0,2-6-167 0 0,-1-10 201 0 0,-1 12-115 0 0,-1-11 165 0 0,2 0-1 0 0,0 0 0 0 0,2 0 1 0 0,3-13-251 0 0,0 2 399 0 0,-1-1 1 0 0,0-22-400 0 0,-1 16 569 0 0,5-25-569 0 0,3-19 413 0 0,-8 50-184 0 0,2 0-1 0 0,5-17-228 0 0,-3 17 172 0 0,-2-1 0 0 0,1-13-172 0 0,5-33 322 0 0,30-96 236 0 0,-19 87-468 0 0,-12 22-48 0 0,-8 47-23 0 0,0 1 0 0 0,6-19-19 0 0,36-128 56 0 0,-38 140-40 0 0,-2 0 0 0 0,0-5-16 0 0,-2 8 34 0 0,2 1 1 0 0,1-1 0 0 0,3-7-35 0 0,17-60 210 0 0,-14 47 276 0 0,13-30-486 0 0,-18 54 103 0 0,-1 0 0 0 0,-1 0 1 0 0,-1 0-1 0 0,0-5-103 0 0,1 7 87 0 0,-1 1 1 0 0,2 0-1 0 0,1 0 0 0 0,1-2-87 0 0,11-31 160 0 0,12-45 109 0 0,5-2-269 0 0,-27 73 28 0 0,-1 0 0 0 0,1-13-28 0 0,-4 16 8 0 0,1 1-1 0 0,1-1 1 0 0,0 1 0 0 0,2 0-8 0 0,-1 3 2 0 0,-2 0 1 0 0,0-1-1 0 0,-1 0 0 0 0,2-14-2 0 0,-3 12 0 0 0,1-1-1 0 0,1 1 1 0 0,6-12 0 0 0,14-35 65 0 0,10-38-65 0 0,28-103 688 0 0,-48 157-540 0 0,2 2-1 0 0,3 0 0 0 0,9-13-147 0 0,14-35 162 0 0,-21 46-126 0 0,52-113 110 0 0,39-57-146 0 0,-93 182-1 0 0,14-38 1 0 0,-18 38-2 0 0,1 1 1 0 0,4-1 1 0 0,-12 24-10 0 0,2 1 1 0 0,0 0 0 0 0,8-7 9 0 0,6-8-12 0 0,7-10-67 0 0,-1-1 0 0 0,22-40 79 0 0,86-144-206 0 0,-118 184 199 0 0,-19 33 7 0 0,0 1-1 0 0,1 0 1 0 0,0 0-1 0 0,0 0 0 0 0,6-6 1 0 0,9-12-12 0 0,0-1 0 0 0,8-16 12 0 0,-21 33-1 0 0,1 0 0 0 0,1 0 0 0 0,0 1 0 0 0,0 0 0 0 0,0 1 0 0 0,1 0 0 0 0,6-4 1 0 0,7-6-1 0 0,-7 3 5 0 0,1-1-1 0 0,8-11-3 0 0,-13 13 7 0 0,1 0-1 0 0,1 1 0 0 0,0 0 0 0 0,4-2-6 0 0,-2 4 53 0 0,0-1 0 0 0,-1-1 0 0 0,0 0 0 0 0,-1-1-1 0 0,8-11-52 0 0,-10 11 42 0 0,1 0 0 0 0,1 1 0 0 0,9-7-42 0 0,25-25 129 0 0,-9 10-25 0 0,-27 25-71 0 0,0 0-1 0 0,-1-1 0 0 0,1-2-32 0 0,-5 6 13 0 0,1 0 0 0 0,-1 1 0 0 0,1-1 0 0 0,0 1 0 0 0,1 1-1 0 0,5-4-12 0 0,29-21 45 0 0,-34 24-31 0 0,-1 0-1 0 0,1 0 1 0 0,0 1 0 0 0,2-1-14 0 0,-3 1 15 0 0,0 1 0 0 0,0-1-1 0 0,-1 0 1 0 0,1-1 0 0 0,-1 1 0 0 0,0-2-15 0 0,14-11 97 0 0,1 1 0 0 0,0 1 0 0 0,2 1 1 0 0,-1 1-1 0 0,6-2-97 0 0,-21 12 18 0 0,4-3 21 0 0,0 1 0 0 0,1 1 1 0 0,0 0-1 0 0,3 0-39 0 0,-4 2 27 0 0,-1-2 0 0 0,1 1 0 0 0,-1-1 0 0 0,1-1 0 0 0,-2 0-1 0 0,2-1-26 0 0,-4 3 21 0 0,1-1 0 0 0,0 1 0 0 0,0 0-1 0 0,0 1 1 0 0,0-1 0 0 0,8 0-21 0 0,8-2 27 0 0,-11 2 18 0 0,1 1-1 0 0,-1 1 0 0 0,0 1 1 0 0,1 0-1 0 0,-1 0 0 0 0,4 2-44 0 0,24-1 128 0 0,-24-1-73 0 0,-7 0 8 0 0,0 0-1 0 0,0 0 0 0 0,0 1 0 0 0,0 0 0 0 0,7 3-62 0 0,46 11 251 0 0,-33-9-174 0 0,-1 2 1 0 0,1 1-1 0 0,-1 1 0 0 0,14 7-77 0 0,-36-12 16 0 0,1 0 0 0 0,-1 0 0 0 0,0 0-1 0 0,6 6-15 0 0,26 18 65 0 0,-12-8 3 0 0,-23-17-55 0 0,0-1 1 0 0,0 1-1 0 0,0-1 0 0 0,0 0 0 0 0,0-1 0 0 0,1 1 0 0 0,2 0-13 0 0,4 2 8 0 0,0 1-1 0 0,-1 0 1 0 0,1 1-1 0 0,-1 0 1 0 0,-1 0-1 0 0,0 1 0 0 0,0 0 1 0 0,0 1-1 0 0,-1 0 1 0 0,0 0-1 0 0,-1 1 1 0 0,4 7-8 0 0,-1-5 2 0 0,-1 0 0 0 0,1 0 0 0 0,6 4-2 0 0,-7-8 3 0 0,-1 1-1 0 0,0 0 0 0 0,0 1 0 0 0,-1-1 1 0 0,0 1-1 0 0,-1 1 0 0 0,2 3-2 0 0,20 38 10 0 0,-17-36-2 0 0,-2 1 0 0 0,0 1 0 0 0,1 5-8 0 0,-8-18 8 0 0,1 0 0 0 0,-1 0 0 0 0,1 0 0 0 0,0 0 0 0 0,0-1 0 0 0,1 1 0 0 0,0 0-8 0 0,0 0 9 0 0,0 0 0 0 0,0-1 0 0 0,-1 2 0 0 0,0-1 0 0 0,0 0 1 0 0,0 1-1 0 0,0 1-9 0 0,2 4 13 0 0,1 1 0 0 0,0-1 0 0 0,0 0 0 0 0,2-1 0 0 0,-1 0 0 0 0,1 0 1 0 0,1 0-1 0 0,-1-1 0 0 0,10 6-13 0 0,-15-12 8 0 0,6 9 15 0 0,1 1 0 0 0,-2 0 0 0 0,0 0 0 0 0,0 1 0 0 0,-1-1 0 0 0,-1 2 0 0 0,2 4-23 0 0,3 8 9 0 0,-1-3 6 0 0,-2 1 1 0 0,0 0-1 0 0,2 17-15 0 0,-10-41 0 0 0,2 7 3 0 0,1-1 0 0 0,-1 0 0 0 0,1 0 0 0 0,1-1 0 0 0,-1 1 0 0 0,1-1 0 0 0,3 4-3 0 0,-2-3 3 0 0,-1 0 0 0 0,1 0 0 0 0,-2 1 1 0 0,1-1-1 0 0,-1 1 0 0 0,1 2-3 0 0,-2-2 2 0 0,1 0 0 0 0,0-1 0 0 0,0 0 0 0 0,1 1-1 0 0,0-1 1 0 0,0-1 0 0 0,1 1 0 0 0,2 2-2 0 0,-3-3 1 0 0,0 0 0 0 0,-1 1 0 0 0,1 0 0 0 0,-1-1 0 0 0,0 1 0 0 0,0 1-1 0 0,16 33 3 0 0,-8-23 0 0 0,-1 0 0 0 0,0 1 0 0 0,-2 1 0 0 0,0-1 0 0 0,3 15-3 0 0,32 82 17 0 0,-22-56 4 0 0,-9-27-2 0 0,7 34-19 0 0,-12-36 6 0 0,-1-3 4 0 0,0-1 1 0 0,2 0 0 0 0,1-1-1 0 0,1 1-10 0 0,1 1 18 0 0,-1 0 1 0 0,-2 1-1 0 0,0 1 0 0 0,0 17-18 0 0,10 36 15 0 0,-8-40 0 0 0,-5-22 2 0 0,0-1 0 0 0,1 0 0 0 0,3 7-17 0 0,-3-10 11 0 0,-1 0 0 0 0,0 0 0 0 0,0 9-11 0 0,-1-6 9 0 0,0-1 1 0 0,5 10-10 0 0,9 27-7 0 0,-1 5 7 0 0,-8-33-5 0 0,-6-18 3 0 0,0 0 0 0 0,0 0 0 0 0,-1 1 0 0 0,1 4 2 0 0,7 63-66 0 0,7 11 66 0 0,-2-38-22 0 0,-11-41 17 0 0,-1 0 0 0 0,0 1 0 0 0,0-1 0 0 0,-1 1-1 0 0,0 9 6 0 0,0 1-7 0 0,1 0-1 0 0,1-1 0 0 0,1 3 8 0 0,1 4-2 0 0,6 9-4 0 0,-9-30 5 0 0,0 0 0 0 0,-1 1-1 0 0,0-1 1 0 0,0 1 0 0 0,-1-1 0 0 0,1 2 1 0 0,0 10-1 0 0,2 0 1 0 0,0-1-1 0 0,1 2 1 0 0,1-1 0 0 0,-2 0 0 0 0,2 18 0 0 0,-4-26 0 0 0,0 0 0 0 0,0 0 0 0 0,1 0 0 0 0,1 0 0 0 0,0 1 0 0 0,0-2 0 0 0,-1 0 0 0 0,0 0 0 0 0,-1 1 0 0 0,0-1 0 0 0,0 4 0 0 0,1 16 7 0 0,2-1 0 0 0,1 0-1 0 0,0-1 1 0 0,2 0 0 0 0,2 0-1 0 0,3 8-6 0 0,-4 3 18 0 0,0-1 19 0 0,23 54 20 0 0,-30-85-53 0 0,1 1 0 0 0,-1 0 0 0 0,-1 0 0 0 0,0-1 0 0 0,1 3-4 0 0,6 28 22 0 0,-5-30-15 0 0,-1 1 0 0 0,0-1 1 0 0,-1 0-1 0 0,0 1 0 0 0,0-1 1 0 0,0 0-1 0 0,-1 1 0 0 0,-1 3-7 0 0,2 20 14 0 0,3 1 8 0 0,2 0 1 0 0,6 22-23 0 0,2 4 16 0 0,-2-20-9 0 0,-10-31-5 0 0,1 0 1 0 0,-1 0 0 0 0,0 1-1 0 0,0-1 1 0 0,-1 0 0 0 0,0 1-1 0 0,-1 0-2 0 0,1 9 13 0 0,1-1 0 0 0,0 1 0 0 0,2 0-1 0 0,2 10-12 0 0,9 45 29 0 0,-10-34-21 0 0,-1-15 4 0 0,-1 0-1 0 0,0 11-11 0 0,-3-21 3 0 0,2 1 0 0 0,0-1 0 0 0,2 6-3 0 0,3 20 7 0 0,0 77 10 0 0,11-12-9 0 0,-17-60-5 0 0,0-16 3 0 0,1 0 0 0 0,4 25-6 0 0,-1-22 0 0 0,-2 1 1 0 0,-1-1 0 0 0,-1 12-1 0 0,1 36-1 0 0,5-39 1 0 0,0 9 0 0 0,-8 17 3 0 0,3 74 10 0 0,-2-138-12 0 0,0 0 1 0 0,0 0-1 0 0,1 1 0 0 0,0-1 0 0 0,-1 0 0 0 0,1 0 0 0 0,0 0 1 0 0,0 0-1 0 0,0 0 0 0 0,0 0 0 0 0,0 0 0 0 0,0 0 0 0 0,1 0 0 0 0,-1-1 1 0 0,1 2-2 0 0,2 8 25 0 0,-4-11-24 0 0,0 1 0 0 0,0 0 1 0 0,0-1-1 0 0,0 1 1 0 0,0-1-1 0 0,1 1 1 0 0,-1 0-1 0 0,0-1 0 0 0,0 1 1 0 0,0-1-1 0 0,1 1 1 0 0,-1-1-1 0 0,0 1 0 0 0,0-1 1 0 0,1 1-1 0 0,-1-1 1 0 0,1 1-1 0 0,-1-1 0 0 0,0 1 1 0 0,1-1-1 0 0,0 1-1 0 0,6 9 50 0 0,-2-4 113 0 0,10-10-2984 0 0,-9 2-10618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4:56.427"/>
    </inkml:context>
    <inkml:brush xml:id="br0">
      <inkml:brushProperty name="width" value="0.2" units="cm"/>
      <inkml:brushProperty name="height" value="0.2" units="cm"/>
      <inkml:brushProperty name="color" value="#E71224"/>
    </inkml:brush>
  </inkml:definitions>
  <inkml:trace contextRef="#ctx0" brushRef="#br0">780 6492 7832 0 0,'0'0'672'0'0,"0"0"0"0"0,0 0 1 0 0,0 0-34 0 0,0 0-158 0 0,0 0-34 0 0,1-7 1 0 0,0-3-221 0 0,1 0 0 0 0,0 0 0 0 0,1 1 0 0 0,0-1 1 0 0,1-2-228 0 0,0 3 200 0 0,-2-1 0 0 0,1 1 1 0 0,-2-1-1 0 0,1 1 0 0 0,0-10-200 0 0,-1 8 140 0 0,0 0-1 0 0,1-1 1 0 0,0 1 0 0 0,2-2-140 0 0,20-77 874 0 0,-5 17-82 0 0,-3 27-407 0 0,-2 0-1 0 0,-1-6-384 0 0,5-19 347 0 0,-1 4 12 0 0,6-23 179 0 0,-5 35-202 0 0,23-64 256 0 0,-34 98-419 0 0,-1 1-1 0 0,2-13-172 0 0,-3 13 156 0 0,0 1 1 0 0,7-16-157 0 0,15-32 613 0 0,5-24-613 0 0,-14 41 319 0 0,1 1 0 0 0,13-20-319 0 0,10-23 309 0 0,164-375 747 0 0,-170 391-942 0 0,-19 45-27 0 0,-3-1 0 0 0,4-14-87 0 0,5-15 207 0 0,19-32-207 0 0,13-34 215 0 0,-36 81-68 0 0,2 2 0 0 0,3-2-147 0 0,27-55 114 0 0,75-149 152 0 0,-62 131-140 0 0,-35 66-30 0 0,2 1-1 0 0,2 2 1 0 0,24-26-96 0 0,-47 62 32 0 0,-1-1 0 0 0,0 1-1 0 0,-2-2 1 0 0,0 1 0 0 0,4-12-32 0 0,-2 4 47 0 0,1 1 0 0 0,7-11-47 0 0,38-57 180 0 0,-26 43-93 0 0,-22 36-65 0 0,0-1 1 0 0,0 1-1 0 0,-1-1 1 0 0,0 0-1 0 0,2-8-22 0 0,-5 11 28 0 0,1 0 1 0 0,1-1-1 0 0,-1 1 0 0 0,2 1 1 0 0,2-5-29 0 0,-3 6 22 0 0,0-1 0 0 0,0 0 0 0 0,-1 0-1 0 0,0-1 1 0 0,0 1 0 0 0,1-7-22 0 0,-1 4 22 0 0,0-1-1 0 0,1 1 1 0 0,0 1-1 0 0,1-1 1 0 0,0 1-1 0 0,1 0 1 0 0,5-6-22 0 0,4-5 41 0 0,-10 10-11 0 0,-1 1 0 0 0,1-1 0 0 0,-1 0-1 0 0,-1-1-29 0 0,0 2 23 0 0,0 1-1 0 0,1-1 1 0 0,-1 1 0 0 0,2 0-1 0 0,0 0-22 0 0,4 0 17 0 0,-10 9-17 0 0,1-1 1 0 0,0 1-1 0 0,-1-1 1 0 0,1 0-1 0 0,0 1 0 0 0,-1-1 1 0 0,1 1-1 0 0,0-1 1 0 0,-1 0-1 0 0,1 1 0 0 0,-1-1 1 0 0,0 0-1 0 0,1 0 1 0 0,-1 1-1 0 0,1-1 0 0 0,-1 0 1 0 0,0 0-1 0 0,0 0 1 0 0,1 0-1 0 0,-1 1 0 0 0,0-1 1 0 0,0 0-1 0 0,0 0 0 0 0,0 0 1 0 0,0-1-1 0 0,0 2 13 0 0,9-4 85 0 0,-6 9 232 0 0,-2-2-332 0 0,1-1-28 0 0,0 1 1 0 0,0-1 0 0 0,1 0-1 0 0,-1 1 1 0 0,1-1-1 0 0,-1 0 1 0 0,1-1 0 0 0,0 1-1 0 0,-1 0 1 0 0,3 0 29 0 0,5 4-2841 0 0,0 0-12145 0 0</inkml:trace>
  <inkml:trace contextRef="#ctx0" brushRef="#br0" timeOffset="3644.844">2602 2370 8096 0 0,'0'0'1048'0'0,"0"0"0"0"0,0 0 0 0 0,0 0-91 0 0,0 0-361 0 0,0 0-85 0 0,0 0 1 0 0,0 0-58 0 0,0 0-227 0 0,0 0-52 0 0,1 24 841 0 0,1-22-959 0 0,0 0 1 0 0,0 0-1 0 0,0 0 1 0 0,0 1 0 0 0,-1-1-1 0 0,1 1 1 0 0,-1-1-1 0 0,0 1 1 0 0,1 0 0 0 0,-1-1-1 0 0,0 1 1 0 0,-1 0-1 0 0,1 0 1 0 0,0 0 0 0 0,-1-1-1 0 0,0 1 1 0 0,0 0-1 0 0,0 0 1 0 0,0 0 0 0 0,0 0-1 0 0,0 0 1 0 0,-1 0-58 0 0,1 13 166 0 0,-4 222 1538 0 0,7-169-983 0 0,6 30-721 0 0,2 17 357 0 0,-3-24-3 0 0,4 0 0 0 0,4-1 0 0 0,5-1 0 0 0,20 56-354 0 0,-19-67 369 0 0,-3 9-369 0 0,13 47 311 0 0,19 26-9 0 0,10 38 164 0 0,-52-169-345 0 0,2-1-1 0 0,1 1 0 0 0,8 12-120 0 0,-8-17 72 0 0,-1-1 0 0 0,-1 2 0 0 0,-1-1 1 0 0,-2 1-1 0 0,1 6-72 0 0,4 18 215 0 0,2 1 0 0 0,12 28-215 0 0,15 51 351 0 0,-27-86-165 0 0,2-1-1 0 0,16 30-185 0 0,-22-49 42 0 0,-8-19-22 0 0,0 0-1 0 0,-1 1 0 0 0,0-1 1 0 0,0 1-1 0 0,0-1 1 0 0,0 1-1 0 0,-1-1-19 0 0,4 25 92 0 0,2-6-28 0 0,-5-14-45 0 0,1-1-1 0 0,1 1 1 0 0,-1-1 0 0 0,2 0 0 0 0,-1 0-1 0 0,2 2-18 0 0,7 0 46 0 0,-11-10-42 0 0,0-1 0 0 0,-1 1 0 0 0,1 0 0 0 0,0-1 0 0 0,0 1 0 0 0,-1 0 0 0 0,1-1 0 0 0,0 1 1 0 0,-1 0-1 0 0,1 0 0 0 0,-1 0 0 0 0,1-1 0 0 0,-1 1 0 0 0,0 0 0 0 0,1 0 0 0 0,-1 0 0 0 0,0 0 1 0 0,1 0-1 0 0,-1 0 0 0 0,0 0 0 0 0,0 0 0 0 0,0 0 0 0 0,0 0 0 0 0,0 1-4 0 0,3 13 35 0 0,0 1-1 0 0,1-1 1 0 0,2 4-35 0 0,0 4 2039 0 0,-5-23-2038 0 0,-1-1 1 0 0,0 0 0 0 0,0 1-1 0 0,1-1 1 0 0,-1 0 0 0 0,1 1-1 0 0,-1-1 1 0 0,0 0 0 0 0,1 1-1 0 0,-1-1 1 0 0,1 1 0 0 0,-1-1-1 0 0,1 1 1 0 0,0-1 0 0 0,-1 1-1 0 0,1-1 1 0 0,-1 1 0 0 0,1 0-1 0 0,0-1 1 0 0,-1 1 0 0 0,2 0-2 0 0,-1-1 4 0 0,0 1 0 0 0,0-1 0 0 0,-1 1 1 0 0,1-1-1 0 0,0 1 0 0 0,0-1 0 0 0,0 1 1 0 0,0-1-1 0 0,-1 0 0 0 0,1 0 1 0 0,0 1-1 0 0,-1-1 0 0 0,1 0 0 0 0,0 0 1 0 0,-1 0-1 0 0,1 0 0 0 0,-1 0 1 0 0,1 0-1 0 0,-1 0 0 0 0,0 0 0 0 0,1 0 1 0 0,-1 0-1 0 0,0 0 0 0 0,0 0-4 0 0,1-1 11 0 0,-1-1 0 0 0,1 1 0 0 0,-1 0 0 0 0,1 0 0 0 0,0-1 0 0 0,0 1 0 0 0,0 0 0 0 0,0 0 0 0 0,0 0 0 0 0,0 0 0 0 0,2-2-11 0 0,-2 2 14 0 0,1-1 0 0 0,-1 1 0 0 0,1 0 0 0 0,-1-1 0 0 0,0 1 0 0 0,0-1-1 0 0,0 0 1 0 0,0 1 0 0 0,0-1 0 0 0,-1 0 0 0 0,1 0 0 0 0,-1 0-14 0 0,1-3 10 0 0,-1 1 0 0 0,1 0 1 0 0,1-1-1 0 0,-1 1 0 0 0,1 0 0 0 0,2-4-10 0 0,5-22 27 0 0,-6 23-27 0 0,-1-1 0 0 0,1 1 0 0 0,1-1 0 0 0,-1 1 0 0 0,2 0 0 0 0,1-3 0 0 0,16-36 0 0 0,26-82 20 0 0,3 15 144 0 0,16-79-64 0 0,-25 60 57 0 0,3 29-110 0 0,20-89 2 0 0,50-134-9 0 0,-62 190-28 0 0,-34 83-8 0 0,1-15-4 0 0,-13 44 2 0 0,1 0 1 0 0,1 0-1 0 0,9-18-2 0 0,19-38 33 0 0,18-64-33 0 0,-39 101 6 0 0,14-46-5 0 0,-12 34-1 0 0,12-24 0 0 0,-3 9-5 0 0,10-41 5 0 0,-19 53-10 0 0,2 2 0 0 0,22-43 10 0 0,-26 63-5 0 0,-1-1 0 0 0,-2 0 0 0 0,0-7 5 0 0,12-35 0 0 0,34-87 0 0 0,-38 108 0 0 0,-15 39 0 0 0,1 0 0 0 0,1 0 0 0 0,1 0 0 0 0,8-13 0 0 0,-10 21 0 0 0,-1 1 0 0 0,-1-1 0 0 0,0 0 0 0 0,-1-1 0 0 0,2-6 0 0 0,-3 7 0 0 0,1 0 0 0 0,0 0 0 0 0,1 1 0 0 0,0-1 0 0 0,1 1 0 0 0,3-3 0 0 0,-1 1 10 0 0,0-1 1 0 0,-1 0-1 0 0,-1 0 1 0 0,0-1-1 0 0,-1 0 0 0 0,0 0 1 0 0,-2 0-11 0 0,2-2 23 0 0,10-27 28 0 0,-8 26-4 0 0,-1-1-1 0 0,2-10-46 0 0,-6 22 15 0 0,0 0 0 0 0,0 1 0 0 0,1 0 0 0 0,0 0 1 0 0,2-5-16 0 0,10-21 48 0 0,24-91 45 0 0,36-44-44 0 0,-29 68-42 0 0,-26 57 1 0 0,-9 22 4 0 0,-2-2 1 0 0,-1 1 0 0 0,4-12-13 0 0,-9 23 6 0 0,1-1 0 0 0,1 1 1 0 0,0 1-1 0 0,4-6-6 0 0,7-14 8 0 0,46-118 32 0 0,-52 133-30 0 0,-9 13-8 0 0,0 0 0 0 0,0 0-1 0 0,0 0 1 0 0,0-1 0 0 0,0 1-1 0 0,0 0 1 0 0,-1-1 0 0 0,1 1-1 0 0,0 0 1 0 0,-1-1-1 0 0,1 1 1 0 0,-1-1 0 0 0,1 1-1 0 0,-1-2-1 0 0,12-24 38 0 0,4-1-12 0 0,-13 19-10 0 0,0 1 0 0 0,0 0 0 0 0,1 0-1 0 0,0 0 1 0 0,5-6-16 0 0,-3 11 12 0 0,-6 3-11 0 0,0 0-1 0 0,0-1 0 0 0,0 1 0 0 0,1 0 1 0 0,-1 0-1 0 0,0 0 0 0 0,0 0 1 0 0,0 0-1 0 0,0 0 0 0 0,1 0 0 0 0,-1 0 1 0 0,0 0-1 0 0,0 0 0 0 0,0 0 0 0 0,0 0 1 0 0,1-1-1 0 0,-1 1 0 0 0,0 0 0 0 0,0 0 1 0 0,0 0-1 0 0,0 0 0 0 0,0 0 0 0 0,0-1 1 0 0,1 1-1 0 0,-1 0 0 0 0,0 0 1 0 0,0 0-1 0 0,0 0 0 0 0,0-1 0 0 0,0 1 1 0 0,0 0-1 0 0,0 0 0 0 0,0 0 0 0 0,0-1 1 0 0,0 1-1 0 0,0 0 0 0 0,0 0 0 0 0,0 0 1 0 0,0-1-1 0 0,0 1 0 0 0,0 0 1 0 0,0 0-1 0 0,0 0 0 0 0,0-1 0 0 0,0 1 1 0 0,0-1-1 0 0,0 1 1 0 0,0 0-1 0 0,0-1 1 0 0,0 1-1 0 0,0-1 1 0 0,0 1-1 0 0,0-1 1 0 0,0 1 0 0 0,1 0-1 0 0,-1-1 1 0 0,0 1-1 0 0,0 0 1 0 0,1-1-1 0 0,-1 1 1 0 0,0-1-1 0 0,0 1 1 0 0,1 0-1 0 0,-1 0 1 0 0,0-1 0 0 0,1 1-1 0 0,-1 0 1 0 0,0-1-1 0 0,1 1 1 0 0,-1 0-1 0 0,0 0 1 0 0,1 0-1 0 0,-1-1 0 0 0,1 1 1 0 0,-1 0 0 0 0,1 0 0 0 0,-1-1-1 0 0,1 1 1 0 0,-1 0 0 0 0,1-1 0 0 0,-1 1-1 0 0,1 0 1 0 0,-1-1 0 0 0,0 1 0 0 0,1-1-1 0 0,-1 1 1 0 0,1-1 0 0 0,-1 1 0 0 0,0-1 0 0 0,0 1-1 0 0,1-1 1 0 0,-1 1 0 0 0,0-1 0 0 0,0 1-1 0 0,0-1 1 0 0,1 0-1 0 0,-1-2 2 0 0,1 0 0 0 0,1 0-1 0 0,-1 0 1 0 0,0 0 0 0 0,1 0-1 0 0,-1 1 1 0 0,1-1 0 0 0,0 0 0 0 0,0 1-1 0 0,0 0 1 0 0,0-1 0 0 0,0 1-1 0 0,1 0 1 0 0,1-2-2 0 0,-2 4-1 0 0,-1-1 1 0 0,0 0-1 0 0,0 1 0 0 0,1-1 0 0 0,-1 0 1 0 0,0 0-1 0 0,0 0 0 0 0,0 0 0 0 0,0 0 0 0 0,0 0 1 0 0,0 0-1 0 0,0 0 0 0 0,-1 0 0 0 0,1 0 1 0 0,0 0-1 0 0,0-1 0 0 0,-1 1 0 0 0,1 0 1 0 0,-1-1-1 0 0,1 1 0 0 0,-1 0 0 0 0,0-1 1 0 0,1 0 0 0 0,2-8-7 0 0,3 7-4 0 0,-6 3 11 0 0,0 0-1 0 0,1 0 1 0 0,-1 0-1 0 0,0 0 1 0 0,0 0 0 0 0,1 0-1 0 0,-1 0 1 0 0,0 0 0 0 0,0 0-1 0 0,0 0 1 0 0,1-1 0 0 0,-1 1-1 0 0,0 0 1 0 0,0 0-1 0 0,0 0 1 0 0,1 0 0 0 0,-1 0-1 0 0,0 0 1 0 0,0 0 0 0 0,0-1-1 0 0,0 1 1 0 0,1 0 0 0 0,-1 0-1 0 0,0 0 1 0 0,0 0-1 0 0,0-1 1 0 0,0 1 0 0 0,0 0-1 0 0,0 0 1 0 0,0 0 0 0 0,1-1-1 0 0,-1 1 1 0 0,0 0-1 0 0,0 0 1 0 0,0-1 0 0 0,0 0-6 0 0,1-1 0 0 0,0 1-1 0 0,-1 0 1 0 0,1-1 0 0 0,0 1 0 0 0,0 0-1 0 0,0-1 1 0 0,0 1 0 0 0,0 0 0 0 0,0 0-1 0 0,0 0 1 0 0,1 0 0 0 0,-1 0 0 0 0,0 0-1 0 0,1 0 1 0 0,-1 0 0 0 0,0 0 0 0 0,1 1-1 0 0,0-1 7 0 0,-1 1-4 0 0,0-1 0 0 0,0 1 0 0 0,0 0-1 0 0,0 0 1 0 0,-1-1 0 0 0,1 1 0 0 0,0 0-1 0 0,0-1 1 0 0,-1 1 0 0 0,1-1-1 0 0,0 1 1 0 0,-1-1 0 0 0,1 1 0 0 0,0-1-1 0 0,-1 1 1 0 0,1-1 0 0 0,-1 0 0 0 0,1 1-1 0 0,-1-1 1 0 0,1 0 0 0 0,-1 0 0 0 0,1 1-1 0 0,-1-1 1 0 0,0 0 0 0 0,1 0-1 0 0,-1 0 1 0 0,0 1 0 0 0,0-1 0 0 0,0 0-1 0 0,0 0 5 0 0,0 1-10 0 0,0 0-4 0 0,1-1 14 0 0,0 1 0 0 0,0 0-1 0 0,0 0 1 0 0,0 0-1 0 0,0 0 1 0 0,0 0-1 0 0,0 0 1 0 0,-1 0 0 0 0,1 0-1 0 0,0 0 1 0 0,0 0-1 0 0,0 0 1 0 0,0 0 0 0 0,0 1-1 0 0,0-1 1 0 0,0 0-1 0 0,-1 1 1 0 0,1-1-1 0 0,0 1 1 0 0,0-1 0 0 0,-1 1-1 0 0,2 0 1 0 0,12 36 0 0 0,-2 1 0 0 0,-1 0 0 0 0,4 29 0 0 0,-9-27 2 0 0,0-13 3 0 0,-2 1-1 0 0,-1 0 0 0 0,-2 1-4 0 0,-1 15 3 0 0,-1 0 7 0 0,2 1 0 0 0,2-1 0 0 0,3 13-10 0 0,37 277 62 0 0,-40-304-60 0 0,23 250 14 0 0,26 235 16 0 0,-36-352-32 0 0,-6-49 0 0 0,7 10 0 0 0,6 65 0 0 0,-7-41 0 0 0,9 32 4 0 0,16 103 7 0 0,-32-210-3 0 0,-2 26-8 0 0,-3-39 5 0 0,2 0-1 0 0,7 25-4 0 0,-1-22 0 0 0,0 47 0 0 0,-6-47 0 0 0,7 20-5 0 0,5 8 5 0 0,4 26-3 0 0,17 80-5 0 0,-21-115-2 0 0,-10-48 0 0 0,-1 0-1 0 0,1 24 11 0 0,23 207 0 0 0,-10-173 55 0 0,-14-66 41 0 0,-1 1 1 0 0,-2-1-1 0 0,0 1 0 0 0,-1 16-96 0 0,10 14 183 0 0,-13-53-162 0 0,0 1 0 0 0,0 0 0 0 0,1-1 0 0 0,0 1 0 0 0,0-1 0 0 0,0 1 0 0 0,0-1 0 0 0,1 0 0 0 0,0 2-21 0 0,-2-5 3 0 0,8 38 121 0 0,-4-19-107 0 0,-3-17-12 0 0,-1 0 0 0 0,1 1 0 0 0,0-1 0 0 0,0 0 0 0 0,0 0 1 0 0,0 0-1 0 0,0 0 0 0 0,1 0 0 0 0,-1 0 0 0 0,3 2-5 0 0,-4-4 1 0 0,1 0 0 0 0,-1 0 0 0 0,1 0 0 0 0,-1 0 0 0 0,1-1 0 0 0,-1 1 0 0 0,0 0 0 0 0,1 0 0 0 0,-1 0 1 0 0,0 0-1 0 0,0 0 0 0 0,0 0 0 0 0,1 0 0 0 0,-1 0 0 0 0,0 0 0 0 0,-1 0 0 0 0,1 0 0 0 0,0 0 0 0 0,0 0 0 0 0,0 1-1 0 0,-1-1 1 0 0,1-1 0 0 0,0 1 0 0 0,0 0-1 0 0,0 0 1 0 0,0 0 0 0 0,0 0 0 0 0,0 0 0 0 0,0-1-1 0 0,0 1 1 0 0,0 0 0 0 0,0 0 0 0 0,1 0 0 0 0,-1 0 0 0 0,0 0-1 0 0,0-1 1 0 0,1 1 0 0 0,-1 0 0 0 0,1 0 0 0 0,-1-1 0 0 0,1 1-1 0 0,-1 0 1 0 0,1-1 0 0 0,0 1-1 0 0,0 1 1 0 0,0-1-1 0 0,0 1 1 0 0,0 0 0 0 0,0-1-1 0 0,-1 1 1 0 0,1-1 0 0 0,0 1-1 0 0,-1 0 1 0 0,1 0 0 0 0,-1 0-1 0 0,1-1 1 0 0,-1 1-1 0 0,0 0 1 0 0,0 0 0 0 0,0 0-1 0 0,0 0 0 0 0,-1 40-29 0 0,0-23-41 0 0,1 48-64 0 0,0-67 141 0 0,0 0 1 0 0,11 11 25 0 0,-9-10-21 0 0,0 1-1 0 0,-1-1 0 0 0,1 1 1 0 0,0 0-1 0 0,-1-1 0 0 0,1 1 1 0 0,-1 0-1 0 0,1 0 0 0 0,-1 0 0 0 0,0 1 1 0 0,0-1-1 0 0,0 0 0 0 0,0 0 1 0 0,-1 1-1 0 0,1-1 0 0 0,0 0 1 0 0,-1 1-1 0 0,0-1 0 0 0,1 0 1 0 0,-1 1-1 0 0,0-1 0 0 0,0 1 0 0 0,-1 0-11 0 0,1-1-3 0 0,0-1 1 0 0,0 0-1 0 0,0 0 0 0 0,0 0 0 0 0,0 1 0 0 0,0-1 0 0 0,0 0 0 0 0,0 0 0 0 0,0 0 0 0 0,0 0 0 0 0,1 1 0 0 0,-1-1 0 0 0,0 0 0 0 0,1 0 0 0 0,-1 0 0 0 0,1 0 0 0 0,0 0 1 0 0,-1 0-1 0 0,1 0 0 0 0,0 0 0 0 0,-1 0 0 0 0,1 0 0 0 0,0 0 0 0 0,0 0 0 0 0,0-1 0 0 0,0 1 0 0 0,0 0 0 0 0,0-1 0 0 0,1 1 3 0 0,0 1-1 0 0,-2-1-1 0 0,1 0 1 0 0,0 0-1 0 0,0 0 1 0 0,-1 1-1 0 0,1-1 1 0 0,0 0-1 0 0,-1 0 0 0 0,1 1 1 0 0,-1-1-1 0 0,0 0 1 0 0,1 1-1 0 0,-1-1 1 0 0,0 0-1 0 0,0 1 1 0 0,0-1-1 0 0,0 0 1 0 0,0 1 1 0 0,-2 31-17 0 0,1-12-12 0 0,1-19 24 0 0,0 0 1 0 0,0 1 0 0 0,0-1-1 0 0,1 1 1 0 0,-1-1 0 0 0,0 0-1 0 0,1 1 1 0 0,0-1-1 0 0,0 0 1 0 0,0 0 0 0 0,0 1-1 0 0,0-1 1 0 0,0 0 0 0 0,0 0-1 0 0,1 0 1 0 0,-1 0-1 0 0,1 0 1 0 0,0 0 4 0 0,0 1-9 0 0,0 1 1 0 0,0-1-1 0 0,-1 0 0 0 0,1 1 0 0 0,-1-1 1 0 0,1 1-1 0 0,-1 0 0 0 0,-1-1 0 0 0,1 1 1 0 0,0 2 8 0 0,4 15-48 0 0,1-9 32 0 0,-5-10 15 0 0,0-1 0 0 0,0 0 0 0 0,0 0-1 0 0,-1 0 1 0 0,1 1 0 0 0,-1-1 0 0 0,1 0-1 0 0,-1 1 1 0 0,1-1 0 0 0,-1 0 0 0 0,0 1-1 0 0,0-1 1 0 0,1 1 0 0 0,-1-1 0 0 0,0 1 1 0 0,0 3-4 0 0,0 0-1 0 0,1 0 1 0 0,0-1 0 0 0,0 1 0 0 0,0 0-1 0 0,0 0 1 0 0,2 3 4 0 0,0 1-17 0 0,-2-7 14 0 0,0 1-1 0 0,-1-1 1 0 0,0 1 0 0 0,1 0-1 0 0,-1-1 1 0 0,0 1 0 0 0,-1 0-1 0 0,1-1 1 0 0,0 2 3 0 0,-1-1-2 0 0,1 0 0 0 0,0 0 0 0 0,0 0 1 0 0,0 0-1 0 0,0-1 0 0 0,0 1 0 0 0,1 0 1 0 0,-1 0-1 0 0,1 0 0 0 0,0 0 2 0 0,6 17-15 0 0,-2 0-1 0 0,0 1 0 0 0,2 18 16 0 0,-4-24-4 0 0,0-1-1 0 0,1 0 0 0 0,1 1 0 0 0,4 8 5 0 0,12 41-13 0 0,-2 21 4 0 0,-2-40 16 0 0,-7-7 0 0 0,-7-29-5 0 0,-1 0 0 0 0,0 1 0 0 0,0-1 0 0 0,0 0 0 0 0,-1 7-2 0 0,0-10-1 0 0,-1-1 1 0 0,1 1-1 0 0,1-1 0 0 0,-1 1 1 0 0,1-1-1 0 0,0 0 0 0 0,2 4 1 0 0,6 21-6 0 0,-3-6-17 0 0,-5-18 16 0 0,0 0 1 0 0,-1 0 0 0 0,1 0 0 0 0,-1 0-1 0 0,0 1 1 0 0,-1 5 6 0 0,1-2-8 0 0,0 0-1 0 0,0 0 1 0 0,1 0-1 0 0,3 8 9 0 0,-1 0-5 0 0,-2-8 1 0 0,1 4 5 0 0,0-1 0 0 0,-1 1-1 0 0,0 0 1 0 0,-1 9-1 0 0,-1-17 3 0 0,1-1 0 0 0,0 1 0 0 0,0-1 0 0 0,0 1 0 0 0,0-1 0 0 0,1 0-1 0 0,0 0 1 0 0,0 0 0 0 0,1 0 0 0 0,-1 0 0 0 0,4 4-3 0 0,-5-7 2 0 0,0 1 0 0 0,-1-1-1 0 0,1 0 1 0 0,0 1 0 0 0,-1-1-1 0 0,1 1 1 0 0,-1-1 0 0 0,0 1-1 0 0,0-1 1 0 0,0 0 0 0 0,0 1 0 0 0,0 2-2 0 0,-1-4 4 0 0,1 1-1 0 0,0 0 1 0 0,0 0 0 0 0,0 0 0 0 0,0-1 0 0 0,0 1 0 0 0,0 0 0 0 0,0 0 0 0 0,1-1 0 0 0,-1 1 0 0 0,1 0 0 0 0,-1 0 0 0 0,1-1 0 0 0,-1 1 0 0 0,1-1 0 0 0,0 1 0 0 0,0 0 0 0 0,0-1 0 0 0,1 1-4 0 0,1 4 16 0 0,-1-1 0 0 0,0 0 0 0 0,1 1 0 0 0,-2-1 0 0 0,1 1 0 0 0,-1 0 0 0 0,1 5-16 0 0,-1 6 2 0 0,-2-14-2 0 0,1-1 1 0 0,0 0-1 0 0,0 0 0 0 0,0 1 0 0 0,1-1 1 0 0,-1 0-1 0 0,0 1 0 0 0,1-1 1 0 0,0 0-1 0 0,-1 0 0 0 0,1 0 1 0 0,0 0-1 0 0,0 0 0 0 0,0 0 0 0 0,0 0 1 0 0,2 2-1 0 0,-2-2-3 0 0,1 1 0 0 0,-1 0 1 0 0,1 0-1 0 0,-1 0 0 0 0,0 0 0 0 0,0 0 1 0 0,0 0-1 0 0,0 0 0 0 0,-1 0 1 0 0,1 0-1 0 0,-1 0 0 0 0,0 1 0 0 0,0-1 1 0 0,0 0-1 0 0,0 0 0 0 0,-1 0 1 0 0,0 3 1 0 0,2 29-71 0 0,7-10 11 0 0,-6-21 55 0 0,-1-1-1 0 0,1 1 1 0 0,-1 0 0 0 0,0-1 0 0 0,0 1 0 0 0,0 0 0 0 0,-1 0-1 0 0,1 3 7 0 0,-1-5 0 0 0,0-1-1 0 0,0 0 0 0 0,1 1 0 0 0,-1-1 0 0 0,1 1 0 0 0,-1-1 0 0 0,1 0 1 0 0,-1 1-1 0 0,1-1 0 0 0,0 0 0 0 0,-1 0 0 0 0,2 1 1 0 0,-1 0 0 0 0,0-1-1 0 0,-1 0 0 0 0,1 0 0 0 0,0 1 1 0 0,0-1-1 0 0,-1 0 0 0 0,1 1 1 0 0,-1-1-1 0 0,0 1 0 0 0,1-1 0 0 0,-1 1 1 0 0,0 1 0 0 0,0 3-3 0 0,0-4 2 0 0,0 0 0 0 0,0 0 0 0 0,0 0 0 0 0,0 0-1 0 0,0 0 1 0 0,0 0 0 0 0,1 1 0 0 0,-1-1 0 0 0,1 0 0 0 0,-1 0-1 0 0,1 0 1 0 0,0 0 0 0 0,0 0 0 0 0,0-1 0 0 0,0 1-1 0 0,0 0 2 0 0,1 1 0 0 0,-1-1-1 0 0,0 0 1 0 0,0 1-1 0 0,0-1 1 0 0,0 1-1 0 0,-1-1 1 0 0,1 1-1 0 0,0-1 0 0 0,-1 2 2 0 0,5 15-6 0 0,-4-17 5 0 0,0 1-1 0 0,0 0 0 0 0,0-1 1 0 0,-1 1-1 0 0,1 0 1 0 0,-1-1-1 0 0,1 1 0 0 0,-1 0 1 0 0,0-1-1 0 0,-1 4 1 0 0,1-4 0 0 0,0 0 0 0 0,0 0 0 0 0,0 1 0 0 0,0-1-1 0 0,0 0 1 0 0,1 0 0 0 0,-1 0 0 0 0,1 1 0 0 0,-1-1 0 0 0,1 0 0 0 0,0 0 0 0 0,0 0-1 0 0,0 0 1 0 0,0 0 0 0 0,0 0 0 0 0,0 1 1 0 0,0 0 0 0 0,0-1 1 0 0,0 1-1 0 0,0 0 0 0 0,-1 0 0 0 0,1 0 0 0 0,-1 0 0 0 0,0 0 1 0 0,0 0-1 0 0,0 0 0 0 0,0 0 0 0 0,0 0 0 0 0,-1 1-1 0 0,1 17 24 0 0,13 0 25 0 0,-10-11-44 0 0,1 1 1 0 0,1-1-1 0 0,0 0 0 0 0,0 0 1 0 0,1 0-1 0 0,3 4-5 0 0,2 11 8 0 0,-8-17-8 0 0,-3-7 0 0 0,1 1 0 0 0,0-1 0 0 0,0 1 0 0 0,-1-1 0 0 0,1 1 0 0 0,0-1-1 0 0,0 0 1 0 0,0 1 0 0 0,1-1 0 0 0,-1 0 0 0 0,0 0 0 0 0,1 1 0 0 0,-1-1-7 0 0,-1-1-1 0 0,0 1 7 0 0,-1 0-1 0 0,1 0 1 0 0,0 1 0 0 0,0-1-1 0 0,0 0 1 0 0,0 1 0 0 0,1-1-1 0 0,-1 0 1 0 0,0 1 0 0 0,0-1-1 0 0,1 0 1 0 0,-1 0 0 0 0,1 1-1 0 0,-1-1 1 0 0,1 0 0 0 0,-1 0-1 0 0,1 0 1 0 0,0 0 0 0 0,0 0-1 0 0,-1 0 1 0 0,1 0 0 0 0,0 0-1 0 0,0 0 1 0 0,0 0 0 0 0,0 0-1 0 0,0 0 1 0 0,0-1 0 0 0,0 1-1 0 0,1 0 1 0 0,-1-1 0 0 0,0 1-1 0 0,0-1 1 0 0,1 1 1 0 0,-1-1-21 0 0,0 1 0 0 0,-1-1 0 0 0,1 0 0 0 0,0 0 0 0 0,0 1 0 0 0,0-1 0 0 0,-1 0 0 0 0,1 0 0 0 0,0 0 0 0 0,0 0 0 0 0,0 0 1 0 0,0 0-1 0 0,-1 0 0 0 0,1 0 0 0 0,0 0 0 0 0,0-1 0 0 0,0 1 0 0 0,-1 0 0 0 0,1 0 0 0 0,0-1 0 0 0,0 1 0 0 0,-1 0 0 0 0,1-1 0 0 0,0 1 0 0 0,-1-1 0 0 0,1 0 21 0 0,15-16-1813 0 0,-13 11 37 0 0,16-20-15109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3:51.360"/>
    </inkml:context>
    <inkml:brush xml:id="br0">
      <inkml:brushProperty name="width" value="0.2" units="cm"/>
      <inkml:brushProperty name="height" value="0.2" units="cm"/>
      <inkml:brushProperty name="color" value="#E71224"/>
    </inkml:brush>
  </inkml:definitions>
  <inkml:trace contextRef="#ctx0" brushRef="#br0">1084 5553 4784 0 0,'0'0'152'0'0,"0"0"0"0"0,0 0 1 0 0,0 0 33 0 0,0 0 108 0 0,0 0 33 0 0,0 0 1 0 0,0 0-6 0 0,0 0-19 0 0,0 0-2 0 0,0 0-2 0 0,0 0 2 0 0,0 0-2 0 0,0 0 2 0 0,1-7-2 0 0,17-85 908 0 0,-13 57-731 0 0,-2 0 1 0 0,-1 1-1 0 0,-2-15-476 0 0,0 43 43 0 0,1-21 227 0 0,2 0 1 0 0,1 0-1 0 0,2-6-270 0 0,6-36 502 0 0,-5-8 186 0 0,-4 36-293 0 0,2 2-1 0 0,1-1 1 0 0,8-22-395 0 0,-10 45 116 0 0,-1 0-1 0 0,-1 0 1 0 0,0 0 0 0 0,-1-13-116 0 0,0 10 273 0 0,0 0-1 0 0,2 0 1 0 0,1-4-273 0 0,-4 22 9 0 0,48-189 797 0 0,-29 121-572 0 0,-7 20 546 0 0,17-38-780 0 0,-18 55 236 0 0,-2-1-1 0 0,5-28-235 0 0,-6 24 194 0 0,1 1 0 0 0,5-10-194 0 0,16-70 305 0 0,-12 56-128 0 0,-8 24-3 0 0,2 1-1 0 0,5-10-173 0 0,33-94 184 0 0,-9 28 39 0 0,-27 68-10 0 0,2 1-1 0 0,18-33-212 0 0,15-28 32 0 0,-26 54 76 0 0,18-29-108 0 0,18-11 12 0 0,-12 14-12 0 0,-22 33 0 0 0,2 2 0 0 0,2 1 0 0 0,22-24 0 0 0,-30 39-3 0 0,-1-1 0 0 0,-1-1 0 0 0,8-15 3 0 0,-13 21-19 0 0,1 1 0 0 0,17-18 19 0 0,-15 19-16 0 0,-1-2-1 0 0,12-17 17 0 0,-21 26 0 0 0,2 2 0 0 0,-1-1 0 0 0,1 1 0 0 0,1 0 0 0 0,0 1 0 0 0,9-6 0 0 0,-10 7 0 0 0,93-77 0 0 0,-95 78 11 0 0,0 1-1 0 0,1 1 0 0 0,0-1 1 0 0,0 1-1 0 0,0 0 0 0 0,1 1 0 0 0,0 0 1 0 0,-1 1-1 0 0,1-1 0 0 0,1 2 1 0 0,-1-1-11 0 0,3 1 72 0 0,1 0 0 0 0,-1 0 1 0 0,0 1-1 0 0,9 0-72 0 0,5 1 22 0 0,-14-1-4 0 0,1 1-1 0 0,0 0 1 0 0,0 1 0 0 0,-1 0 0 0 0,1 1 0 0 0,-1 0 0 0 0,1 1 0 0 0,-1 1 0 0 0,2 0-18 0 0,42 11 56 0 0,-8 7 16 0 0,-11-8-19 0 0,-33-13-47 0 0,0 0 0 0 0,0 0 1 0 0,0 0-1 0 0,0 1 0 0 0,0-1 1 0 0,0 1-1 0 0,0 0 0 0 0,-1 0 0 0 0,1 1 1 0 0,-1-1-1 0 0,0 1 0 0 0,0 0 1 0 0,1 0-1 0 0,0 1-6 0 0,-1 0 6 0 0,0-1 0 0 0,0 0 0 0 0,1 0 0 0 0,-1 0-1 0 0,1 0 1 0 0,0-1 0 0 0,0 0 0 0 0,0 1 0 0 0,0-1 0 0 0,4 1-6 0 0,15 9 46 0 0,-19-9-34 0 0,-1 0-1 0 0,0 0 1 0 0,-1 0-1 0 0,1 1 0 0 0,-1-1 1 0 0,1 1-1 0 0,-1 0 1 0 0,1 3-12 0 0,6 8 24 0 0,8 7 51 0 0,0 1-25 0 0,0 1 0 0 0,-1 0 0 0 0,-1 1-1 0 0,-2 0 1 0 0,10 26-50 0 0,-18-36 26 0 0,1 0 0 0 0,0 0-1 0 0,1-1 1 0 0,1 0-1 0 0,2 3-25 0 0,-7-13 11 0 0,0 1-1 0 0,-1 0 0 0 0,0 0 0 0 0,0 0 1 0 0,0 0-1 0 0,0 2-10 0 0,5 12 17 0 0,56 128 199 0 0,-54-130-179 0 0,-6-12-19 0 0,0 0 0 0 0,0 0-1 0 0,-1 0 1 0 0,0 1-1 0 0,1 2-17 0 0,0 6 16 0 0,-2-8 0 0 0,1 0-1 0 0,-1 1 0 0 0,1-1 1 0 0,1 0-1 0 0,-1 0 0 0 0,3 5-15 0 0,-3-8 8 0 0,-1 0 0 0 0,-1 0 0 0 0,1 0 0 0 0,0 0 1 0 0,-1 0-1 0 0,1 0 0 0 0,-1 0 0 0 0,0 0 0 0 0,0 0 0 0 0,0 0 0 0 0,-1 1 0 0 0,0 0-8 0 0,1 18 62 0 0,1-15-31 0 0,1 1-1 0 0,0-1 1 0 0,0 0-1 0 0,4 7-30 0 0,-4-9 17 0 0,0 1 1 0 0,0 0-1 0 0,0 0 0 0 0,0 0 0 0 0,-1 0 0 0 0,0 0 1 0 0,0 6-18 0 0,-1-3 26 0 0,1-1 1 0 0,0 1 0 0 0,0-1-1 0 0,0 1 1 0 0,2-1 0 0 0,0 4-27 0 0,-1-6 9 0 0,-1 1 0 0 0,0 0 1 0 0,0 0-1 0 0,-1-1 0 0 0,1 1 1 0 0,-2 0-1 0 0,1 3-9 0 0,-1-1 5 0 0,1 0 1 0 0,0-1-1 0 0,1 1 0 0 0,1 5-5 0 0,0 1 14 0 0,-1 0 0 0 0,-1 1 1 0 0,0-1-1 0 0,-2 11-14 0 0,0 19 39 0 0,2-29-35 0 0,0-12-2 0 0,-1 0 1 0 0,1 1-1 0 0,0-1 1 0 0,0 1-1 0 0,1-1 1 0 0,-1 0-1 0 0,1 1 1 0 0,0-1-1 0 0,0 0 1 0 0,0 0-1 0 0,1 0 1 0 0,0 0-1 0 0,0 0 1 0 0,1 2-3 0 0,-2-4 1 0 0,0 0 0 0 0,0 1 1 0 0,0-1-1 0 0,0 0 0 0 0,0 1 0 0 0,-1-1 0 0 0,1 1 0 0 0,-1-1 1 0 0,1 1-1 0 0,-1 1-1 0 0,0-2 1 0 0,0-1-1 0 0,0 1 1 0 0,0-1 0 0 0,0 1-1 0 0,1-1 1 0 0,-1 1 0 0 0,0-1-1 0 0,1 1 1 0 0,-1-1 0 0 0,1 1 0 0 0,0-1-1 0 0,0 1 1 0 0,-1-1 0 0 0,1 0-1 0 0,0 1 1 0 0,0-1 0 0 0,0 0 0 0 0,0 0-1 0 0,1 1 0 0 0,0-1 1 0 0,-1 1-1 0 0,0-1 1 0 0,1 0-1 0 0,-1 0 1 0 0,0 1-1 0 0,0-1 1 0 0,0 1-1 0 0,0-1 1 0 0,-1 1-1 0 0,1-1 1 0 0,0 1-1 0 0,0 0 1 0 0,-1-1-1 0 0,1 1 1 0 0,-1 0 0 0 0,0 0-1 0 0,0-1 1 0 0,1 1-1 0 0,-1 0 1 0 0,0 0-1 0 0,0-1 1 0 0,-1 1-1 0 0,1 0 0 0 0,2 19 6 0 0,11 5-9 0 0,-6-16-4 0 0,2 6 6 0 0,-9-15 1 0 0,1 1-1 0 0,-1-1 1 0 0,0 1-1 0 0,1 0 1 0 0,0 0-1 0 0,-1 0 1 0 0,1 0-1 0 0,0 0 1 0 0,0-1-1 0 0,0 1 1 0 0,0 0-1 0 0,0-1 1 0 0,0 1-1 0 0,0-1 1 0 0,1 1-1 0 0,-1-1 1 0 0,1 0-1 0 0,-1 1 1 0 0,1-1 0 0 0,12 31-46 0 0,-14-32 46 0 0,1 1 0 0 0,-1-1 0 0 0,1 1 0 0 0,-1 0 0 0 0,0-1 0 0 0,1 1 0 0 0,-1 0 0 0 0,1-1 0 0 0,-1 1 0 0 0,0 0 0 0 0,0-1 0 0 0,1 1 0 0 0,-1 0 0 0 0,0 0 0 0 0,0-1 0 0 0,0 1 0 0 0,0 0 0 0 0,0 0 0 0 0,0 0 0 0 0,0 0 0 0 0,2 9 0 0 0,62 95 10 0 0,-63-104-9 0 0,0 1 0 0 0,1-1 0 0 0,-1 0 0 0 0,0 1-1 0 0,0-1 1 0 0,1 0 0 0 0,-1 0 0 0 0,0 0 0 0 0,1 0 0 0 0,-1 0 0 0 0,1 0 0 0 0,1 0-1 0 0,-2-1 1 0 0,0 1 0 0 0,0-1-1 0 0,0 1 1 0 0,1 0 0 0 0,-1 0-1 0 0,0-1 1 0 0,0 1 0 0 0,0 0-1 0 0,0 0 1 0 0,0 0 0 0 0,0 0-1 0 0,0 0 1 0 0,0 0 0 0 0,-1 0 0 0 0,1 0-1 0 0,0 1 1 0 0,-1-1 0 0 0,1 0-1 0 0,0 2 3 0 0,0-1-1 0 0,0 1 1 0 0,1-1 0 0 0,-1 1 0 0 0,1-1 0 0 0,-1 0 0 0 0,1 0 0 0 0,0 0 0 0 0,1 2-3 0 0,14 19 36 0 0,-17-21-34 0 0,1-1-1 0 0,0 0 1 0 0,0 0-1 0 0,0 0 0 0 0,0 0 1 0 0,0 0-1 0 0,0 0 1 0 0,0 0-1 0 0,0 0 0 0 0,1 0 1 0 0,-1 0-1 0 0,0-1 1 0 0,1 1-1 0 0,-1 0 0 0 0,0-1 1 0 0,1 1-1 0 0,1-1-1 0 0,11 8 0 0 0,-11-5 0 0 0,1 0 0 0 0,0-1 0 0 0,-1 1 0 0 0,1 0 0 0 0,0-1 0 0 0,0 0 0 0 0,0 0 0 0 0,1 0 0 0 0,-1-1 0 0 0,0 1 0 0 0,5 0 0 0 0,4 9 10 0 0,3-6-4 0 0,-10-3-2 0 0,1-1 1 0 0,-1 1-1 0 0,1-1 0 0 0,0 0 0 0 0,-1 0 1 0 0,2-1-5 0 0,-4 0-1 0 0,-2 0 4 0 0,0 0-1 0 0,0-1 1 0 0,0 1 0 0 0,0 0-1 0 0,0 1 1 0 0,0-1-1 0 0,0 0 1 0 0,0 0-1 0 0,0 1 1 0 0,-1 0-1 0 0,1-1 1 0 0,0 1 0 0 0,0 0-1 0 0,0 0 1 0 0,0 0-1 0 0,-1 0 1 0 0,1 0-1 0 0,0 0 1 0 0,-1 0-1 0 0,1 1 1 0 0,0 0-3 0 0,0 0 3 0 0,0-1-1 0 0,0 1 1 0 0,0-1 0 0 0,0 0 0 0 0,0 0 0 0 0,0 1-1 0 0,0-1 1 0 0,0-1 0 0 0,0 1 0 0 0,0 0-1 0 0,1 0 1 0 0,-1-1 0 0 0,0 0 0 0 0,0 1-1 0 0,1-1 1 0 0,-1 0 0 0 0,1 0-3 0 0,48-1 27 0 0,-26 0-28 0 0,-15 0-8 0 0,0 0-1 0 0,0 0 1 0 0,-1-1-1 0 0,1 0 1 0 0,1-1 9 0 0,-11 3-1 0 0,20-5-15 0 0,-16 3 16 0 0,1 0 0 0 0,-1 1 0 0 0,1 0 0 0 0,0 0 0 0 0,0 1 0 0 0,1-1 0 0 0,-4 1 0 0 0,1-1 0 0 0,-1 1 0 0 0,1-1 0 0 0,-1 0 0 0 0,1 0 0 0 0,-1 0 0 0 0,0 0 0 0 0,1 0 0 0 0,-1 0 0 0 0,2-2 0 0 0,17-7 0 0 0,12-4 23 0 0,-28 11-18 0 0,0 1 1 0 0,-1-1-1 0 0,1 0 1 0 0,-1 0-1 0 0,1-1 0 0 0,-1 0 1 0 0,0 1-1 0 0,0-1 0 0 0,-1 0 1 0 0,1-1-6 0 0,-1 0 11 0 0,1 1 1 0 0,0 0 0 0 0,-1 0-1 0 0,1 1 1 0 0,1-1-1 0 0,-1 1 1 0 0,0 0 0 0 0,1 0-1 0 0,0 1 1 0 0,0-1-1 0 0,0 1-11 0 0,3-2 17 0 0,-1-1-1 0 0,0 1 1 0 0,0-1-1 0 0,0 0 1 0 0,-1-1-1 0 0,1 0 1 0 0,-1 0-1 0 0,2-3-16 0 0,1 0 42 0 0,2-5 16 0 0,4-4-20 0 0,-10 14-29 0 0,0 0 1 0 0,-1 0-1 0 0,1 0 1 0 0,-1-1 0 0 0,0 1-1 0 0,0-1 1 0 0,0 0 0 0 0,-1-1-1 0 0,2-2-9 0 0,-2 4 13 0 0,0-1-1 0 0,0 1 1 0 0,0 0-1 0 0,0 1 0 0 0,1-1 1 0 0,3-2-13 0 0,17-21 81 0 0,-9 9-41 0 0,-12 16-36 0 0,-1 0 0 0 0,1 0 0 0 0,-1-1 0 0 0,0 1 0 0 0,0-1 0 0 0,0 0 0 0 0,1-2-4 0 0,6-10 16 0 0,0 0-1 0 0,9-11-15 0 0,-9 14 6 0 0,0-1 0 0 0,-1 0 1 0 0,4-9-7 0 0,6-5 3 0 0,-16 25-2 0 0,1-1-1 0 0,-1 0 0 0 0,0 0 0 0 0,0 0 1 0 0,0 0-1 0 0,-1-1 0 0 0,1 1 0 0 0,-1 0 1 0 0,0-1-1 0 0,0 1 0 0 0,0-1 0 0 0,0 1-2 0 0,0 1 0 0 0,0 0 0 0 0,0-1 0 0 0,0 1 1 0 0,1-1-1 0 0,-1 1 0 0 0,0 0 0 0 0,1 0 0 0 0,0 0 0 0 0,0 0 2 0 0,0-1-3 0 0,0 1 0 0 0,-1-1 1 0 0,1 1-1 0 0,0-1 0 0 0,-1 0 0 0 0,1 0 1 0 0,0-2 2 0 0,0-2 0 0 0,1 1 1 0 0,0 0 0 0 0,0 0 0 0 0,1 1 0 0 0,-1-1-1 0 0,4-3 0 0 0,-3 4 3 0 0,0-1-1 0 0,-1 1 1 0 0,1 0-1 0 0,-1-1 0 0 0,-1 0 1 0 0,1 0-1 0 0,-1 0 1 0 0,1-2-3 0 0,3-22 20 0 0,2 0 1 0 0,1 1 0 0 0,2 0 0 0 0,0 1 0 0 0,2 0 0 0 0,9-14-21 0 0,12-29 25 0 0,-25 52 7 0 0,0 0-1 0 0,-1 0 0 0 0,-1-1 1 0 0,3-10-32 0 0,21-68 142 0 0,-14 32-128 0 0,13-48-8 0 0,-20 73-6 0 0,-6 28 0 0 0,-1 0 0 0 0,0 0 0 0 0,1-13 0 0 0,8-48 26 0 0,1-4 48 0 0,1 8-63 0 0,-8 40-10 0 0,-5 24 1 0 0,1 0-1 0 0,-1 0 0 0 0,0 0 1 0 0,-1 0-1 0 0,1-2-1 0 0,-1 0 0 0 0,0 0 0 0 0,1 0 1 0 0,0 0-1 0 0,0 1 0 0 0,1-1 0 0 0,2-6 0 0 0,0-7 0 0 0,-4 19 0 0 0,0 0 0 0 0,0-1 0 0 0,1 1 0 0 0,-1 0 0 0 0,1 0 0 0 0,-1 0 0 0 0,1-1 0 0 0,0 1 0 0 0,0 0 0 0 0,0 0 0 0 0,0 0 0 0 0,1-1 0 0 0,-1 1 0 0 0,0 0 0 0 0,0 0 0 0 0,0 0 0 0 0,-1 0 0 0 0,1 0 0 0 0,-1-1 0 0 0,1 1 0 0 0,-1 0 0 0 0,0 0 0 0 0,0 0 0 0 0,0-1 0 0 0,0 1 0 0 0,0 0 0 0 0,-1 0 0 0 0,1-1 0 0 0,-1 0 0 0 0,1 1 0 0 0,0-1 0 0 0,0 0 0 0 0,0 1 0 0 0,0-1 0 0 0,0 1 0 0 0,1-1 0 0 0,-1 0 0 0 0,1 1 0 0 0,-1-1 0 0 0,2-1 0 0 0,1-2 0 0 0,0 1 0 0 0,-1 0 0 0 0,1 0 0 0 0,-1 0 0 0 0,0 0 0 0 0,0-1 0 0 0,-1 1 0 0 0,0 0 0 0 0,0-1 0 0 0,0-2 0 0 0,0 7 0 0 0,-1-1-1 0 0,0 1 1 0 0,1-1-1 0 0,-1 1 1 0 0,1 0 0 0 0,-1-1-1 0 0,1 1 1 0 0,0 0-1 0 0,-1-1 1 0 0,1 1-1 0 0,1-1 1 0 0,4-11-3 0 0,-4 8 3 0 0,0 0-1 0 0,1 0 1 0 0,-1 0-1 0 0,1 0 1 0 0,0 0-1 0 0,1-1 1 0 0,-1 2 0 0 0,-1 1-1 0 0,0 0 1 0 0,0-1 0 0 0,0 0-1 0 0,0 1 1 0 0,0-1 0 0 0,-1 0-1 0 0,0 0 1 0 0,0 0-1 0 0,0 0 1 0 0,0 0 0 0 0,0 0-1 0 0,-1-2 1 0 0,1-2 4 0 0,0 1 0 0 0,0-1-1 0 0,1 0 1 0 0,-1 1-1 0 0,2-1 1 0 0,-1 1 0 0 0,1 0-1 0 0,0 0 1 0 0,1 0 0 0 0,0 0-1 0 0,4-5-3 0 0,-6 8 4 0 0,0 0 0 0 0,0 0-1 0 0,0-1 1 0 0,-1 1 0 0 0,0 0-1 0 0,0-1 1 0 0,0 1-1 0 0,0-3-3 0 0,0 2 7 0 0,-1 1 0 0 0,1 0 0 0 0,0 0 0 0 0,1-1 0 0 0,-1 1 0 0 0,1 0 0 0 0,0 0 0 0 0,0 0 0 0 0,2-3-7 0 0,0 0 3 0 0,1-1-1 0 0,-2 1 1 0 0,1-1-1 0 0,-1 0 1 0 0,0 1-1 0 0,1-8-2 0 0,13-29 5 0 0,6-8-7 0 0,6-9-2 0 0,-27 57 3 0 0,0 1 0 0 0,-1-1 0 0 0,1 0 0 0 0,-1 0 1 0 0,0 0-1 0 0,0 0 0 0 0,0-1 0 0 0,0 1 1 0 0,-1 0-1 0 0,1 0 0 0 0,-1 0 0 0 0,-1-5 1 0 0,2 5-2 0 0,0 0-1 0 0,0-1 0 0 0,1 1 1 0 0,-1 0-1 0 0,1 0 1 0 0,0 0-1 0 0,0 0 1 0 0,0 0-1 0 0,0 0 0 0 0,1 0 1 0 0,0 1-1 0 0,0-1 1 0 0,0 1 2 0 0,18-30-21 0 0,13-36-125 0 0,7-5 146 0 0,-20 29-23 0 0,-18 35 19 0 0,2 0-1 0 0,-1 1 0 0 0,1 0 0 0 0,0 0 1 0 0,5-7 4 0 0,11-19-6 0 0,-18 28 6 0 0,0 1-1 0 0,0 0 0 0 0,1 1 1 0 0,0-1-1 0 0,0 0 0 0 0,0 1 1 0 0,0 0 3 0 0,-1 1-1 0 0,1-1 1 0 0,-1 0-1 0 0,-1 0 0 0 0,2-3-2 0 0,15-24 14 0 0,-10 20-5 0 0,-1 0 1 0 0,0-1-1 0 0,-1 0 1 0 0,0 0-1 0 0,2-9-9 0 0,-1 3 45 0 0,-7 17-43 0 0,0 0 0 0 0,0 0 1 0 0,0 0-1 0 0,1-1 0 0 0,-1 1 1 0 0,0 0-1 0 0,1 0 0 0 0,-1 0 1 0 0,1 1-1 0 0,0-1 0 0 0,0 0 1 0 0,-1 1-1 0 0,1-1 1 0 0,0 1-1 0 0,1-1 0 0 0,-1 1 1 0 0,0 0-3 0 0,0 0 0 0 0,-1 0 0 0 0,1 0 0 0 0,-1 0 0 0 0,0 0 0 0 0,0 0 1 0 0,0-1-1 0 0,1 1 0 0 0,-1 0 0 0 0,0-1 0 0 0,0 1 0 0 0,-1-1 1 0 0,1 1-1 0 0,0-1 0 0 0,0 1 0 0 0,-1-1 0 0 0,1 0 0 0 0,-1 1 1 0 0,0-1-1 0 0,1 1 0 0 0,-1-1 0 0 0,1-1 0 0 0,-1 1 0 0 0,1 0 0 0 0,0 0 0 0 0,-1-1 0 0 0,1 1-1 0 0,1 0 1 0 0,-1 0 0 0 0,0 0 0 0 0,0 0 0 0 0,2-1 0 0 0,3-4-4 0 0,-1 0 0 0 0,1 0 0 0 0,-1 0 0 0 0,3-6 4 0 0,-4 6-6 0 0,0 0 0 0 0,1 0 0 0 0,0 1 0 0 0,4-5 6 0 0,-6 8-6 0 0,0-1-1 0 0,0 0 0 0 0,0 0 0 0 0,-1 0 1 0 0,1 0-1 0 0,-1-2 7 0 0,0 3-4 0 0,0-1-1 0 0,0 1 1 0 0,0-1-1 0 0,0 1 1 0 0,1 0 0 0 0,-1 0-1 0 0,1 0 1 0 0,0 0-1 0 0,1-1 5 0 0,4-3-6 0 0,-1 0 1 0 0,0-1-1 0 0,5-6 6 0 0,9-9-7 0 0,-16 18 7 0 0,-1 0 0 0 0,1 0 0 0 0,-1-1 0 0 0,0 1 0 0 0,3-6 0 0 0,5 0 0 0 0,-4 6 0 0 0,26-17 0 0 0,-21 14 0 0 0,8 0 0 0 0,-19 8 0 0 0,1-1 0 0 0,-1 0 0 0 0,0 0 0 0 0,0 0 0 0 0,1 0 0 0 0,-1 0 0 0 0,0 0 0 0 0,0 0 0 0 0,0-1 0 0 0,0 1 0 0 0,0-1 0 0 0,0 1 0 0 0,0-2 0 0 0,5-3 0 0 0,0 0 0 0 0,0 1 0 0 0,1 0 0 0 0,0 0 0 0 0,0 1 0 0 0,0 0 0 0 0,0 0 0 0 0,0 1 0 0 0,5-1 0 0 0,18-9 0 0 0,58-22 32 0 0,-52 31 16 0 0,-33 3-42 0 0,0 0 0 0 0,0 0 0 0 0,0 0-1 0 0,0 1 1 0 0,1 0 0 0 0,-1 0 0 0 0,0 0-1 0 0,0 0 1 0 0,1 1-6 0 0,28-1 26 0 0,78-15 0 0 0,-91 13-20 0 0,0 0-1 0 0,0 2 0 0 0,14 2-5 0 0,10-1 7 0 0,-37 0-2 0 0,-1 0 1 0 0,1 1-1 0 0,-1 0 1 0 0,1 0-1 0 0,-1 0 1 0 0,0 1-1 0 0,0 0 1 0 0,2 2-6 0 0,18 6 13 0 0,9 9-13 0 0,-31-18 2 0 0,-1 1 0 0 0,1 0 0 0 0,-1 0-1 0 0,0 0 1 0 0,1 0 0 0 0,-1 0 0 0 0,-1 1 0 0 0,1-1 0 0 0,0 1-1 0 0,1 3-1 0 0,10 12 6 0 0,5 4-6 0 0,-16-18 0 0 0,0 0 0 0 0,1-1 0 0 0,0 0 0 0 0,0 0 0 0 0,0 0 0 0 0,0 0 0 0 0,0 0 0 0 0,4 1 0 0 0,-2-1 1 0 0,0 1 0 0 0,-1 0-1 0 0,1 0 1 0 0,-1 0 0 0 0,0 1 0 0 0,-1 0-1 0 0,4 5 0 0 0,19 22 5 0 0,-19-25-4 0 0,0 0 0 0 0,0 1 1 0 0,-1 0-1 0 0,0 1 0 0 0,-1-1 1 0 0,5 10-2 0 0,-9-15 2 0 0,1 1 0 0 0,0-1 1 0 0,0 1-1 0 0,1-1 1 0 0,3 3-3 0 0,-3-2 2 0 0,0 0 0 0 0,0 0 1 0 0,-1 0-1 0 0,1 0 1 0 0,0 2-3 0 0,37 59 5 0 0,-15-26-4 0 0,-12-17-5 0 0,-9-13-1 0 0,1-1 0 0 0,0 1 0 0 0,1-1-1 0 0,0 0 1 0 0,0 0 0 0 0,1-1 0 0 0,1 1 5 0 0,-3-2-7 0 0,0 0 0 0 0,0 0-1 0 0,-1 0 1 0 0,1 1-1 0 0,-2 0 1 0 0,1 0 0 0 0,-1 0-1 0 0,0 0 1 0 0,-1 2 7 0 0,3 2-18 0 0,0 0 1 0 0,0 0 0 0 0,5 6 17 0 0,9 7-9 0 0,-14-18 7 0 0,0-1-1 0 0,-1 1 1 0 0,0 0-1 0 0,-1 0 1 0 0,0 1 0 0 0,0-1-1 0 0,3 8 3 0 0,-3-5 1 0 0,0-1 0 0 0,0 0 0 0 0,1 0 0 0 0,4 4-1 0 0,-4-4 1 0 0,1 0 0 0 0,-1 0 0 0 0,-1 1 0 0 0,0-1 1 0 0,1 6-2 0 0,16 59 3 0 0,-3 0 0 0 0,1 32-3 0 0,-10-46 4 0 0,-2-22 6 0 0,-3 0-1 0 0,1 31-9 0 0,-6-15 4 0 0,-1-23-24 0 0,2-1 0 0 0,2 0 0 0 0,4 27 20 0 0,-4-45-19 0 0,-1 1 0 0 0,-1-1-1 0 0,0 0 1 0 0,0 3 19 0 0,-1-8-10 0 0,1 1 0 0 0,0 0 0 0 0,0 0 0 0 0,0-1 1 0 0,1 1-1 0 0,1 0 0 0 0,-1-1 0 0 0,1 1 0 0 0,1-1 0 0 0,-1 1 10 0 0,1 2-1 0 0,-1 0 0 0 0,0 0 1 0 0,-1 0-1 0 0,0 0 0 0 0,-1 0 0 0 0,0 1 1 0 0,0-1-1 0 0,-2 4 1 0 0,1 12 3 0 0,1 0 29 0 0,1 36 166 0 0,-3 1 0 0 0,-9 46-198 0 0,7-69 68 0 0,1 0 0 0 0,3 21-68 0 0,-3 32 34 0 0,3-84-30 0 0,1 1 0 0 0,-1 0 0 0 0,1-1 0 0 0,2 6-4 0 0,-1-6 2 0 0,-1 0 0 0 0,0 0 0 0 0,-1-1 0 0 0,0 7-2 0 0,-15 279 30 0 0,12-240-38 0 0,3 1 0 0 0,3 20 8 0 0,4-25-16 0 0,-3-31 0 0 0,-2 1 0 0 0,1 16 16 0 0,-2-27-4 0 0,-1 0-1 0 0,2 0 0 0 0,-1 0 1 0 0,2 0-1 0 0,0 4 5 0 0,6 23-15 0 0,-4 24 7 0 0,-4-42 5 0 0,1 0-1 0 0,0 0 1 0 0,4 10 3 0 0,-3-8 6 0 0,-1 0 0 0 0,0-1 0 0 0,-1 1 0 0 0,-2 0 1 0 0,0 9-7 0 0,-1 17 9 0 0,-6 115 1 0 0,0-3-4 0 0,3-102-6 0 0,4-42 0 0 0,-1-1 0 0 0,2 1 0 0 0,0 0 0 0 0,1 12 0 0 0,4 33 16 0 0,-3 0 0 0 0,-3 36-16 0 0,-1-23 26 0 0,5 33-26 0 0,3-65 6 0 0,-4-23-5 0 0,0 1 0 0 0,0 12-1 0 0,-2-18 2 0 0,-1 3 0 0 0,2 1 0 0 0,-1 0 0 0 0,2 0-1 0 0,0 0 1 0 0,1 0 0 0 0,4 13-2 0 0,-3-17 1 0 0,-1-1-1 0 0,-1 1 1 0 0,1 9-1 0 0,-2-11 4 0 0,1 1 0 0 0,0-1-1 0 0,1 1 1 0 0,3 7-4 0 0,-3-8 4 0 0,0 0 0 0 0,0 0 1 0 0,-1 1-1 0 0,-1-1 0 0 0,1 6-4 0 0,6 34 11 0 0,-3-12 2 0 0,-4-31-11 0 0,0 0 1 0 0,0 0-1 0 0,0 0 0 0 0,1 0 0 0 0,1 5-2 0 0,20 70 56 0 0,-10-31-7 0 0,-8-30-17 0 0,0-1 0 0 0,1 0 1 0 0,4 7-33 0 0,3 4 17 0 0,13 27-12 0 0,-15-39-5 0 0,-6-8 0 0 0,1-1 0 0 0,1 0 0 0 0,7 8 0 0 0,-11-12 0 0 0,1 0 0 0 0,0 0 0 0 0,-1-1 0 0 0,0 2 0 0 0,-1-1 0 0 0,1 0 0 0 0,-1 2 0 0 0,11 24 0 0 0,10 8 0 0 0,1-2 0 0 0,6 7 0 0 0,22 32 0 0 0,-31-38 0 0 0,-18-31 0 0 0,0-1 0 0 0,1 0 0 0 0,0 0 0 0 0,0 0 0 0 0,1 0 0 0 0,0-1 0 0 0,0 1 0 0 0,0-1 0 0 0,1-1 0 0 0,0 1 0 0 0,0-1 0 0 0,0 0 0 0 0,1 0 0 0 0,-1-1-1 0 0,0 0 0 0 0,0 1-1 0 0,-1-1 1 0 0,0 1 0 0 0,0 0-1 0 0,0 1 1 0 0,1 2 1 0 0,1-2-3 0 0,-1 0 1 0 0,1 0-1 0 0,0 0 0 0 0,1-1 1 0 0,-1 0-1 0 0,1-1 0 0 0,0 0 1 0 0,2 1 2 0 0,5 1-13 0 0,-1-1 1 0 0,1-1-1 0 0,1 0 1 0 0,-1 0-1 0 0,1-2 0 0 0,-1 0 1 0 0,1-1-1 0 0,0 0 1 0 0,-1-1-1 0 0,1-1 1 0 0,0-1-1 0 0,-1 0 1 0 0,15-4 12 0 0,-26 5-27 0 0,-1 0 0 0 0,1 0-1 0 0,-1 0 1 0 0,1-1 0 0 0,-1 0 0 0 0,0 1 0 0 0,0-1-1 0 0,1 0 1 0 0,-2 0 0 0 0,1-1 0 0 0,1 0 27 0 0,9-11-3054 0 0,-3 0-11327 0 0</inkml:trace>
  <inkml:trace contextRef="#ctx0" brushRef="#br0" timeOffset="1057.566">1158 5205 5232 0 0,'0'0'488'0'0,"0"0"0"0"0,0 0 1 0 0,0 0-50 0 0,0 0-222 0 0,0 0-52 0 0,0 0-2 0 0,0 0 29 0 0,0 0 104 0 0,0 0 29 0 0,0 0-2 0 0,1 6-18 0 0,-1 16 68 0 0,-1-1 0 0 0,-1 0 0 0 0,-1 0 0 0 0,-1 0-1 0 0,-3 10-372 0 0,-6 18 1054 0 0,5-14-405 0 0,-3 0 0 0 0,-8 20-649 0 0,-11 16 1054 0 0,28-68-974 0 0,1 1 1 0 0,-1-1 0 0 0,0 1-1 0 0,0-1 1 0 0,0 0 0 0 0,0 0 0 0 0,-1 0-1 0 0,1 0-80 0 0,-1 0 51 0 0,1 0-1 0 0,0 0 0 0 0,0 0 0 0 0,0 0 1 0 0,0 0-1 0 0,0 0 0 0 0,1 0 1 0 0,-1 3-51 0 0,0-3 55 0 0,0 0 0 0 0,0 1 0 0 0,0-1 0 0 0,0 0 1 0 0,-1-1-1 0 0,1 1 0 0 0,-1 0 0 0 0,1-1 0 0 0,-1 1 1 0 0,0-1-1 0 0,0 0 0 0 0,0 0 0 0 0,-2 1-55 0 0,-24 20 377 0 0,-6 9-13 0 0,28-27-290 0 0,1 0 0 0 0,0 0 1 0 0,0 1-1 0 0,1 0 0 0 0,-1 0 0 0 0,-4 7-74 0 0,9-11 31 0 0,-1 0-1 0 0,0 1 0 0 0,0-1 0 0 0,0 0 0 0 0,-1 0 1 0 0,1 0-1 0 0,-1 0 0 0 0,1 0 0 0 0,-1-1 0 0 0,1 1 0 0 0,-1-1 1 0 0,0 1-1 0 0,0-1 0 0 0,0 0 0 0 0,0 0 0 0 0,-2 0-30 0 0,1 0 25 0 0,-1 1 1 0 0,0 0-1 0 0,1 0 0 0 0,-1 0 0 0 0,1 1 0 0 0,0-1 0 0 0,-1 1-25 0 0,-4 4 40 0 0,0-1 0 0 0,-1-1-1 0 0,1 0 1 0 0,-1 0 0 0 0,-1-1-1 0 0,1 0 1 0 0,-1 0 0 0 0,1-1-1 0 0,-5 0-39 0 0,11-2 5 0 0,-1 1 0 0 0,1 0 0 0 0,-1 0-1 0 0,1 0 1 0 0,0 1 0 0 0,0-1 0 0 0,0 1-1 0 0,0 0 1 0 0,-2 2-5 0 0,2-1 6 0 0,-1 0-1 0 0,-1 0 1 0 0,1-1-1 0 0,0 0 1 0 0,-1 0-1 0 0,0 0-5 0 0,4-2-3 0 0,-5 1-9 0 0,1 0 1 0 0,1 0-1 0 0,-1 1 1 0 0,0 0-1 0 0,1 0 0 0 0,-1 0 1 0 0,1 1-1 0 0,0-1 1 0 0,0 1-1 0 0,0 1 1 0 0,-1 1 11 0 0,5-3-19 0 0,-1 0-2150 0 0,-2-3-7980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6T20:22:17.657"/>
    </inkml:context>
    <inkml:brush xml:id="br0">
      <inkml:brushProperty name="width" value="0.2" units="cm"/>
      <inkml:brushProperty name="height" value="0.2" units="cm"/>
      <inkml:brushProperty name="color" value="#E71224"/>
    </inkml:brush>
  </inkml:definitions>
  <inkml:trace contextRef="#ctx0" brushRef="#br0">0 4922 7288 0 0,'0'0'9'0'0,"6"-6"6"0"0,-6 6-13 0 0,5-5 18 0 0,0 0 0 0 0,-1 0-1 0 0,0 0 1 0 0,0-1 0 0 0,-1 0 0 0 0,1 0-1 0 0,-1 1 1 0 0,0-2 0 0 0,-1 1 0 0 0,1 0-20 0 0,10-26 335 0 0,-10 27-286 0 0,-1-1 1 0 0,0 1-1 0 0,0 0 1 0 0,0-1-1 0 0,0 1 1 0 0,-1-3-50 0 0,1 3 45 0 0,-1-1 0 0 0,1 1 0 0 0,0-1 0 0 0,0 1 0 0 0,1 0 0 0 0,0 0 0 0 0,3-5-45 0 0,8-17 101 0 0,24-44 251 0 0,-22 49 16 0 0,-13 19-324 0 0,-1 1 0 0 0,0-1 0 0 0,0 0 0 0 0,0 0 0 0 0,0 0 0 0 0,0-1 0 0 0,0 1 0 0 0,-1 0 0 0 0,1-3-44 0 0,1-4 98 0 0,1-1 0 0 0,0 1 0 0 0,0 1 0 0 0,1-1 0 0 0,1 1 0 0 0,5-9-98 0 0,-6 10 83 0 0,-1 0 0 0 0,-1-1 1 0 0,0 0-1 0 0,0 0 0 0 0,0 1 0 0 0,-1-2 1 0 0,0-5-84 0 0,10-33 401 0 0,12-20 55 0 0,-5 16-56 0 0,-3-1 1 0 0,1-10-401 0 0,-13 47 76 0 0,1 1-1 0 0,0 0 1 0 0,1 1-1 0 0,1-1 1 0 0,3-3-76 0 0,3-8 97 0 0,-9 18-72 0 0,0 1 1 0 0,0 0 0 0 0,1 1 0 0 0,0-1 0 0 0,0 1 0 0 0,0 0-1 0 0,1 0 1 0 0,0 0 0 0 0,0 1 0 0 0,0 0 0 0 0,2-1-26 0 0,5-2 39 0 0,-9 6-23 0 0,0-1 0 0 0,-1 1-1 0 0,1-1 1 0 0,-1 1 0 0 0,0-1 0 0 0,2-2-16 0 0,-4 4 6 0 0,0 0 0 0 0,0 0 1 0 0,-1 0-1 0 0,1 0 0 0 0,0-1 0 0 0,-1 1 1 0 0,1 0-1 0 0,-1 0 0 0 0,0-1 1 0 0,1 1-1 0 0,-1 0 0 0 0,0-1 0 0 0,0 1 1 0 0,0 0-1 0 0,1-1 0 0 0,-2 1 1 0 0,1-1-1 0 0,0 1 0 0 0,0 0 0 0 0,0-1 1 0 0,-1 1-1 0 0,1 0 0 0 0,-1-1-6 0 0,-2-8 41 0 0,2 8-34 0 0,0 1-1 0 0,0-1 1 0 0,1 0-1 0 0,-1 1 1 0 0,0-1-1 0 0,1 0 1 0 0,0 0 0 0 0,-1 1-1 0 0,1-1 1 0 0,0 0-1 0 0,0 0 1 0 0,0 1-1 0 0,0-1 1 0 0,0 0 0 0 0,0 0-1 0 0,0 1 1 0 0,1-1-1 0 0,-1 0 1 0 0,1 1-1 0 0,-1-1 1 0 0,1 0 0 0 0,0 0-7 0 0,8-11 40 0 0,-7 11-30 0 0,0-1 1 0 0,0 1 0 0 0,0-1 0 0 0,0 0-1 0 0,-1 0 1 0 0,0 0 0 0 0,1 0 0 0 0,-1 0-1 0 0,0 0 1 0 0,0 0 0 0 0,0-1 0 0 0,-1 1 0 0 0,1-2-11 0 0,-1-3 18 0 0,0 6-11 0 0,0-1 0 0 0,0 1 0 0 0,0-1-1 0 0,0 1 1 0 0,1 0 0 0 0,-1-1 0 0 0,1 1 0 0 0,0-1 0 0 0,-1 1-1 0 0,1 0 1 0 0,0-1 0 0 0,0 1 0 0 0,1 0 0 0 0,-1 0-1 0 0,0 0 1 0 0,1 0 0 0 0,-1 0 0 0 0,1 0 0 0 0,0-1-7 0 0,8-4 26 0 0,-8 6-22 0 0,-1 1 0 0 0,0-1 0 0 0,1 0 0 0 0,-1 0 0 0 0,0 0 0 0 0,1 0 0 0 0,-1 0 0 0 0,0 0 0 0 0,0 0 0 0 0,0-1 0 0 0,0 1 0 0 0,0 0 0 0 0,0 0 0 0 0,-1-1 0 0 0,1 1 0 0 0,0-1 0 0 0,-1 1 0 0 0,1-1 0 0 0,-1 1 0 0 0,1-1 0 0 0,-1 1 0 0 0,0-1 0 0 0,1 1 0 0 0,-1-1 0 0 0,0 1 0 0 0,0-1 0 0 0,0 0 0 0 0,0 0-4 0 0,-5-27 44 0 0,3 21-34 0 0,1 1 0 0 0,0 0 0 0 0,0 0 1 0 0,1-1-1 0 0,0 1 0 0 0,0 0 0 0 0,1 0 1 0 0,0-6-11 0 0,11-50 151 0 0,-5 16 100 0 0,3 1 0 0 0,2 0 0 0 0,9-22-251 0 0,-11 39 133 0 0,-1-1 1 0 0,1-13-134 0 0,12-40 141 0 0,-16 66-113 0 0,0 2 60 0 0,-1 0-1 0 0,-1 0 1 0 0,0-1 0 0 0,0 1 0 0 0,-2-1-1 0 0,0 0 1 0 0,-1-11-88 0 0,-1 23 17 0 0,0 0-1 0 0,-1 0 0 0 0,1 0 1 0 0,1 0-1 0 0,-1 0 0 0 0,0 0 1 0 0,1 0-1 0 0,0 0 0 0 0,0 0 1 0 0,0 1-1 0 0,1-1 0 0 0,-1 0 1 0 0,1 1-1 0 0,0-1 0 0 0,0 0-16 0 0,1-2 32 0 0,-1-1-1 0 0,0 1 0 0 0,0-1 0 0 0,-1 1 0 0 0,1-1 0 0 0,-1 0 0 0 0,-1 0 0 0 0,1-1-31 0 0,-1-1 38 0 0,1 1 1 0 0,0 0-1 0 0,1-1 0 0 0,0 1 0 0 0,0-1-38 0 0,4-8 121 0 0,-1 0 1 0 0,1-16-122 0 0,11-34 263 0 0,-4 31-193 0 0,-2-1 1 0 0,-2 0 0 0 0,3-27-71 0 0,-9 52 13 0 0,-1 0-1 0 0,2 1 1 0 0,3-9-13 0 0,-3 9 14 0 0,-1 0-1 0 0,0 0 0 0 0,1-10-13 0 0,6-39-154 0 0,13-47 154 0 0,-16 60-142 0 0,-7 39 89 0 0,1 0 0 0 0,0-1-1 0 0,0 1 1 0 0,1 0 0 0 0,0 0-1 0 0,1 0 1 0 0,-1 0 0 0 0,5-7 53 0 0,-4 9-37 0 0,0-1 0 0 0,0 0 1 0 0,0 0-1 0 0,-1 0 0 0 0,0 0 1 0 0,0-5 36 0 0,0 4-22 0 0,0-1 0 0 0,0 1 0 0 0,1 0 0 0 0,-1 1 0 0 0,3-4 22 0 0,3-7-29 0 0,0 0-1 0 0,-2 0 0 0 0,0 0 0 0 0,2-16 30 0 0,-1 6-23 0 0,-5 22 20 0 0,0 1 0 0 0,0-1 0 0 0,1 1 0 0 0,0 0 0 0 0,0 0 0 0 0,1-2 3 0 0,16-29-8 0 0,-10 3 9 0 0,-6 18 2 0 0,1 0-1 0 0,0 1 0 0 0,6-10-2 0 0,2-3 32 0 0,-2 0 0 0 0,7-25-32 0 0,11-27 210 0 0,-16 50-81 0 0,1 1 0 0 0,1 0 1 0 0,2 0-1 0 0,0 2 0 0 0,5-4-129 0 0,-16 22 36 0 0,-1-1 0 0 0,0 0 0 0 0,0 0 0 0 0,-1 0-1 0 0,0-1 1 0 0,2-5-36 0 0,-4 6 17 0 0,2 1 1 0 0,-1-1-1 0 0,1 1 0 0 0,0 0 1 0 0,1 0-1 0 0,0 1 0 0 0,0-1 1 0 0,6-6-18 0 0,-4 7 10 0 0,-3 4 2 0 0,0-1 0 0 0,0 0 0 0 0,0 0 0 0 0,-1 0 0 0 0,0 0 0 0 0,0 0 0 0 0,0 0 0 0 0,0-1 0 0 0,-1 0 0 0 0,0 1 0 0 0,0-1 0 0 0,0 0 0 0 0,0-3-12 0 0,1 1 25 0 0,0-1-1 0 0,1 1 0 0 0,0-1 1 0 0,0 1-1 0 0,0 1 0 0 0,1-1 0 0 0,0 1 1 0 0,0-1-1 0 0,2 1-24 0 0,18-26 31 0 0,-11 11 16 0 0,1 1 1 0 0,0 0-1 0 0,10-7-47 0 0,-20 20 16 0 0,0 1 0 0 0,0-1-1 0 0,-1 1 1 0 0,1-1 0 0 0,-2-1-1 0 0,1 1 1 0 0,-1 0-1 0 0,1-3-15 0 0,-1 2 13 0 0,0 0-1 0 0,1-1 1 0 0,1 1-1 0 0,-1 1 1 0 0,1-1-1 0 0,6-6-12 0 0,11-12 76 0 0,-2-2-1 0 0,0 0 0 0 0,6-14-75 0 0,-24 38 17 0 0,1 0 0 0 0,1 0 1 0 0,-1 1-1 0 0,1-1 0 0 0,-1 1 1 0 0,1 0-1 0 0,0-1 0 0 0,1 1-17 0 0,-2 1 8 0 0,1-1-1 0 0,-1 1 1 0 0,0-1 0 0 0,0 0-1 0 0,0 0 1 0 0,0 0-1 0 0,-1 0 1 0 0,1-1-1 0 0,0-1-7 0 0,0 1 7 0 0,-1 0 0 0 0,1 0-1 0 0,1 0 1 0 0,-1 0-1 0 0,0 0 1 0 0,1 1 0 0 0,0-1-7 0 0,17-19 33 0 0,-9 8-13 0 0,0 0-1 0 0,1 0 0 0 0,1 1 1 0 0,0 1-1 0 0,8-6-19 0 0,24-22-2 0 0,-27 22 1 0 0,1 1 0 0 0,1 1 0 0 0,0 0 0 0 0,2 2 0 0 0,17-9 1 0 0,-27 18-19 0 0,0 0 1 0 0,1 1 0 0 0,0 1-1 0 0,7-2 19 0 0,-16 5-13 0 0,-1-1-1 0 0,1 0 0 0 0,0 0 0 0 0,-1 0 0 0 0,1 0 0 0 0,2-3 14 0 0,25-10-85 0 0,-9 7 48 0 0,-13 4 23 0 0,1 0 0 0 0,0 1 0 0 0,0 0 0 0 0,0 1 0 0 0,0 0 0 0 0,1 1 14 0 0,-9 1-3 0 0,1-1-1 0 0,-1 0 1 0 0,0 0-1 0 0,0 0 1 0 0,1 0-1 0 0,-1 0 0 0 0,0-1 1 0 0,0 1-1 0 0,0-1 1 0 0,-1 0-1 0 0,2 0 4 0 0,22-12-46 0 0,-7 9-9 0 0,-1 2 0 0 0,0 0 1 0 0,1 1-1 0 0,0 1 0 0 0,0 0 1 0 0,5 2 54 0 0,-24-1-2 0 0,5 0-12 0 0,-1 1-1 0 0,1 0 0 0 0,-1 0 0 0 0,0 0 0 0 0,0 1 1 0 0,1-1-1 0 0,-1 1 0 0 0,1 0 15 0 0,-1 1-9 0 0,0-2 0 0 0,0 1-1 0 0,1 0 1 0 0,-1-1 0 0 0,1 0 0 0 0,-1 0 0 0 0,1 0-1 0 0,1 0 10 0 0,-2-1-9 0 0,0 0 0 0 0,1 1 0 0 0,-1 0-1 0 0,0-1 1 0 0,0 2 0 0 0,0-1 0 0 0,0 0 9 0 0,20 6-104 0 0,-17-6 97 0 0,-1 1 0 0 0,0 0-1 0 0,0 1 1 0 0,0 0-1 0 0,0-1 1 0 0,0 2 0 0 0,4 2 7 0 0,29 14 33 0 0,-31-16 4 0 0,-1 0 1 0 0,0 0-1 0 0,-1 0 1 0 0,1 1-1 0 0,-1 0 1 0 0,3 3-38 0 0,14 10 139 0 0,8 6 101 0 0,-2 1 1 0 0,-1 1 0 0 0,0 1-1 0 0,5 9-240 0 0,-23-24-65 0 0,0-1 0 0 0,1-1 0 0 0,1 0 0 0 0,8 6 65 0 0,-16-13-44 0 0,-1 0-1 0 0,1 0 0 0 0,-1 1 1 0 0,0-1-1 0 0,-1 1 0 0 0,1 0 0 0 0,1 3 45 0 0,11 13-119 0 0,-12-16 101 0 0,1 1 0 0 0,-1-1 0 0 0,0 1-1 0 0,-1 0 1 0 0,3 4 18 0 0,-4-4-9 0 0,2-1 1 0 0,-1 1-1 0 0,1-1 0 0 0,-1 0 1 0 0,1 0-1 0 0,0 0 0 0 0,2 1 9 0 0,0 2-2 0 0,1 0-1 0 0,-1 0 0 0 0,-1 1 0 0 0,1-1 1 0 0,-1 1-1 0 0,0 1 3 0 0,14 24-14 0 0,-10-20 3 0 0,0 1 0 0 0,0 0 0 0 0,2 10 11 0 0,-6-14 3 0 0,1 1 0 0 0,0-1 0 0 0,1 0-1 0 0,0 0 1 0 0,1 0 0 0 0,2 2-3 0 0,-3-4 22 0 0,-1 0 1 0 0,0 0 0 0 0,0 0-1 0 0,-1 0 1 0 0,0 1 0 0 0,0 0-1 0 0,-1 0 1 0 0,1 6-23 0 0,0-2 1 0 0,-3-11 2 0 0,0-1 0 0 0,-1 0-1 0 0,1 1 1 0 0,0-1 0 0 0,0 1-1 0 0,0-1 1 0 0,0 0-1 0 0,0 0 1 0 0,0 0 0 0 0,0 0-1 0 0,0 1 1 0 0,1-1-3 0 0,-1 0 1 0 0,0-1 1 0 0,-1 1-1 0 0,1 0 1 0 0,0-1-1 0 0,0 1 1 0 0,-1 0-1 0 0,1 0 1 0 0,0 0-1 0 0,-1-1 1 0 0,1 1-1 0 0,-1 0 1 0 0,1 0-1 0 0,-1 0 1 0 0,0 0-1 0 0,1 0 1 0 0,-1 0-1 0 0,0 0 1 0 0,0 0-1 0 0,1 0 0 0 0,-1 0 1 0 0,0 0-1 0 0,0 1-1 0 0,0-2 0 0 0,0 1 0 0 0,0 0 0 0 0,0 0-1 0 0,1 0 1 0 0,-1 0 0 0 0,0 0 0 0 0,0 0-1 0 0,1-1 1 0 0,-1 1 0 0 0,1 0 0 0 0,-1 0 0 0 0,1-1-1 0 0,-1 1 1 0 0,1 0 0 0 0,-1-1 0 0 0,1 1-1 0 0,0 0 1 0 0,-1-1 0 0 0,1 1 0 0 0,0-1-1 0 0,0 1 1 0 0,6 7-4 0 0,1 9 0 0 0,-5-12-28 0 0,-1 0 0 0 0,0-1 0 0 0,0 1 0 0 0,0 0-1 0 0,-1 0 1 0 0,0 0 0 0 0,0 1 0 0 0,0-1 0 0 0,0 0 0 0 0,-1 4 32 0 0,0 6-6 0 0,-1-9 16 0 0,1 0-1 0 0,0-1 0 0 0,0 1 0 0 0,0-1 0 0 0,1 1 0 0 0,0-1 0 0 0,0 1 0 0 0,1-1 0 0 0,-1 1 0 0 0,1-1 0 0 0,1 3-9 0 0,1-1 69 0 0,-1 1-1 0 0,0-1 0 0 0,-1 1 0 0 0,0-1 0 0 0,0 2-68 0 0,11 31 227 0 0,-12-34-205 0 0,0-1 0 0 0,0 0 0 0 0,0 1 0 0 0,-1 0-1 0 0,1-1 1 0 0,-1 1 0 0 0,-1-1 0 0 0,1 1-1 0 0,-1 0-21 0 0,0 11 22 0 0,-8 70-1 0 0,9-29-18 0 0,1 70-83 0 0,0-123 58 0 0,0 0 0 0 0,0 0 0 0 0,0-1 1 0 0,1 1-1 0 0,-1 0 0 0 0,3 3 22 0 0,8 27-88 0 0,-11-23 37 0 0,-1 1 0 0 0,0-1-1 0 0,0 1 1 0 0,-1 0 51 0 0,-1-1-48 0 0,2-1-1 0 0,0 1 1 0 0,0 0 0 0 0,1-1-1 0 0,1 2 49 0 0,4-3-57 0 0,-6-9 51 0 0,1 0 1 0 0,0-1-1 0 0,-1 1 0 0 0,1 0 1 0 0,-1 0-1 0 0,1-1 0 0 0,-1 1 1 0 0,0 0-1 0 0,1 0 0 0 0,-1 0 0 0 0,0 0 1 0 0,1 0-1 0 0,-1-1 0 0 0,0 1 1 0 0,0 0-1 0 0,0 0 0 0 0,0 0 0 0 0,0 0 6 0 0,0 8-29 0 0,-1-7 19 0 0,1 1 1 0 0,0-1-1 0 0,-1 1 0 0 0,1-1 1 0 0,0 0-1 0 0,1 1 0 0 0,-1-1 1 0 0,0 1-1 0 0,1-1 0 0 0,-1 0 1 0 0,1 1-1 0 0,0-1 0 0 0,-1 0 0 0 0,1 0 1 0 0,1 2 9 0 0,-1-3-8 0 0,0 1 1 0 0,0-1 0 0 0,0 1-1 0 0,0-1 1 0 0,0 1 0 0 0,0 0-1 0 0,-1-1 1 0 0,1 1 0 0 0,0 0-1 0 0,-1 0 1 0 0,0-1-1 0 0,1 1 1 0 0,-1 0 0 0 0,0 0-1 0 0,0 0 1 0 0,0 0 0 0 0,0 0 7 0 0,0 1-12 0 0,0-1 0 0 0,0 0 1 0 0,0 1-1 0 0,1-1 0 0 0,-1 1 1 0 0,1-1-1 0 0,0 1 0 0 0,-1-1 1 0 0,1 0-1 0 0,0 0 0 0 0,0 1 0 0 0,2 1 12 0 0,-2 0-18 0 0,1 0 0 0 0,-1 0-1 0 0,0 0 1 0 0,0 1 0 0 0,0-1-1 0 0,-1 0 1 0 0,0 1 0 0 0,0-1-1 0 0,0 1 1 0 0,0-1 0 0 0,0 0-1 0 0,-2 3 19 0 0,1 11-36 0 0,1-8 72 0 0,-1 0-1 0 0,0 0 0 0 0,0 0 0 0 0,-1 0 0 0 0,-3 6-35 0 0,5-14 20 0 0,0 0-1 0 0,0-1 0 0 0,0 1 0 0 0,0 0 1 0 0,0 0-1 0 0,0 0 0 0 0,0-1 1 0 0,0 1-1 0 0,1 0 0 0 0,-1 0 0 0 0,1-1 1 0 0,0 2-20 0 0,-1-1 20 0 0,1-1 1 0 0,0 1-1 0 0,-1 0 1 0 0,0 0-1 0 0,1 0 1 0 0,-1-1-1 0 0,0 1 1 0 0,0 0 0 0 0,0 0-1 0 0,0 0 1 0 0,0-1-1 0 0,0 1 1 0 0,-1 0-1 0 0,1 0 1 0 0,-1 0-1 0 0,1 0-20 0 0,-1 0 31 0 0,1-1 0 0 0,0 1-1 0 0,-1 0 1 0 0,1 0-1 0 0,0 0 1 0 0,0 0 0 0 0,0 0-1 0 0,1 0 1 0 0,-1 0-1 0 0,0-1 1 0 0,1 1 0 0 0,-1 0-1 0 0,1 0 1 0 0,0 0-31 0 0,3 22 215 0 0,-4 64 335 0 0,0-88-543 0 0,0 0 0 0 0,0 0 0 0 0,1 1 0 0 0,-1-1 0 0 0,0 0 0 0 0,0 0 0 0 0,0 0 0 0 0,0 1 0 0 0,0-1 0 0 0,0 0 1 0 0,0 0-1 0 0,0 0 0 0 0,0 1 0 0 0,0-1 0 0 0,1 0 0 0 0,-1 0 0 0 0,0 0 0 0 0,0 1 0 0 0,0-1 0 0 0,0 0 0 0 0,1 0 0 0 0,-1 0 0 0 0,0 0 0 0 0,0 0 1 0 0,0 0-1 0 0,1 1 0 0 0,-1-1 0 0 0,0 0 0 0 0,0 0 0 0 0,1 0 0 0 0,-1 0 0 0 0,0 0 0 0 0,0 0 0 0 0,0 0 0 0 0,1 0 0 0 0,-1 0 0 0 0,0 0-7 0 0,1 0 4 0 0,-1 0-1 0 0,0 0 0 0 0,1 0 0 0 0,-1 0 0 0 0,0 0 0 0 0,0 0 1 0 0,1 0-1 0 0,-1 0 0 0 0,0 1 0 0 0,1-1 0 0 0,-1 0 1 0 0,0 0-1 0 0,0 0 0 0 0,1 0 0 0 0,-1 1 0 0 0,0-1 1 0 0,0 0-1 0 0,1 0 0 0 0,-1 0 0 0 0,0 1 0 0 0,0-1 0 0 0,0 0 1 0 0,0 0-1 0 0,1 1 0 0 0,-1-1 0 0 0,0 0 0 0 0,0 0 1 0 0,0 1-1 0 0,0-1 0 0 0,0 0 0 0 0,0 1 0 0 0,0-1 0 0 0,0 0 1 0 0,0 1-1 0 0,1-1 0 0 0,-1 0 0 0 0,0 0 0 0 0,-1 1-3 0 0,1 8 122 0 0,0-14-93 0 0,0 0-137 0 0,0 12-184 0 0,1-6 273 0 0,-1-1-1 0 0,1 0 1 0 0,-1 1 0 0 0,0-1-1 0 0,1 1 1 0 0,-1-1 0 0 0,1 0-1 0 0,-1 1 1 0 0,1-1 0 0 0,-1 0 0 0 0,1 1-1 0 0,-1-1 1 0 0,1 0 0 0 0,-1 0-1 0 0,1 0 1 0 0,0 1 0 0 0,-1-1-1 0 0,1 0 1 0 0,-1 0 0 0 0,1 0-1 0 0,0 0 1 0 0,-1 0 0 0 0,1 0-1 0 0,-1 0 1 0 0,1 0 0 0 0,0 0-1 0 0,-1-1 1 0 0,1 1 0 0 0,-1 0-1 0 0,1 0 20 0 0,0 0-22 0 0,0-1-1 0 0,0 1 1 0 0,0 0-1 0 0,0 0 1 0 0,0 0 0 0 0,1 0-1 0 0,-1 0 1 0 0,0 1-1 0 0,0-1 1 0 0,0 0-1 0 0,0 0 1 0 0,0 1-1 0 0,0-1 1 0 0,0 1-1 0 0,0-1 1 0 0,0 1-1 0 0,0-1 1 0 0,0 1-1 0 0,0-1 23 0 0,-1 2 0 0 0,1-1 0 0 0,0 1 0 0 0,0-1 0 0 0,0 1 0 0 0,0-1-1 0 0,0 0 1 0 0,0 0 0 0 0,1 0 0 0 0,-1 0 0 0 0,0 1 0 0 0,1-2-1 0 0,-1 1 1 0 0,1 0 0 0 0,-1 0 0 0 0,1 0 0 0 0,-1-1 0 0 0,1 1 0 0 0,-1 0-1 0 0,1-1 1 0 0,1 0 13 0 0,1 0 0 0 0,-1 1 1 0 0,0-2-1 0 0,1 1 0 0 0,-1 0 0 0 0,0-1 0 0 0,4 0-13 0 0,21-3 125 0 0,-24 4-105 0 0,-1 1 1 0 0,1-1-1 0 0,0 1 0 0 0,-1 0 1 0 0,1 0-1 0 0,-1 0 0 0 0,1 0 1 0 0,0 1-21 0 0,0-1 2 0 0,-1 1-1 0 0,0-1 1 0 0,1 0 0 0 0,-1-1 0 0 0,1 1 0 0 0,-1 0-1 0 0,1-1 1 0 0,1 0-2 0 0,4 1 0 0 0,-1 0 0 0 0,1 0 1 0 0,0 0-1 0 0,0 1 0 0 0,-1 1 0 0 0,1 0 0 0 0,3 2 0 0 0,-4-4-4 0 0,-1 1 0 0 0,0-1 0 0 0,1 0 0 0 0,-1 0 0 0 0,1-1 0 0 0,-1 0 0 0 0,1-1 0 0 0,0 1 4 0 0,0-1-5 0 0,1 0-1 0 0,-1 1 1 0 0,1 1 0 0 0,0 0 0 0 0,-1 0-1 0 0,2 0 6 0 0,1 3-4 0 0,2-1-2 0 0,0 0 1 0 0,-1 0 0 0 0,1-1 0 0 0,1-1 0 0 0,2 0 5 0 0,21-5-10 0 0,-31 3 5 0 0,0 0 0 0 0,0 0-1 0 0,0 0 1 0 0,0 1 0 0 0,0 0-1 0 0,3 0 6 0 0,-7 1-2 0 0,0 0 0 0 0,1 0 0 0 0,-1 0-1 0 0,0 0 1 0 0,1 0 0 0 0,-1 0-1 0 0,0 0 1 0 0,0 1 0 0 0,0-1 0 0 0,0 1-1 0 0,-1 0 1 0 0,3 1 2 0 0,-3-2-2 0 0,0 1-1 0 0,0-1 1 0 0,0 0-1 0 0,0 0 1 0 0,1 1-1 0 0,-1-1 1 0 0,1 0-1 0 0,-1 0 1 0 0,1-1-1 0 0,-1 1 1 0 0,1 0-1 0 0,-1 0 1 0 0,1-1-1 0 0,-1 1 1 0 0,1-1-1 0 0,0 1 1 0 0,0-1-1 0 0,-1 0 1 0 0,1 0-1 0 0,0 0 1 0 0,-1 0-1 0 0,1 0 1 0 0,0 0-1 0 0,0 0 1 0 0,-1 0-1 0 0,1-1 1 0 0,1 1 2 0 0,3-3-11 0 0,0 2 1 0 0,0-1 0 0 0,1 1 0 0 0,-1 0-1 0 0,0 0 1 0 0,1 0 0 0 0,-1 1-1 0 0,0 0 1 0 0,1 1 0 0 0,-1-1 0 0 0,0 1-1 0 0,1 0 1 0 0,-1 1 0 0 0,5 1 10 0 0,2 0-1 0 0,1-2-1 0 0,-1 1 1 0 0,1-2 0 0 0,0 1 0 0 0,0-2 0 0 0,-1 0 0 0 0,1-1-1 0 0,0 0 2 0 0,16-6 0 0 0,-23 6 0 0 0,-1 0 0 0 0,1 0 0 0 0,-1 1 0 0 0,1 0 0 0 0,6 0 0 0 0,-5 0 13 0 0,-1 0 0 0 0,1 0 0 0 0,-1 0-1 0 0,1-1 1 0 0,0-1-13 0 0,-1 1 16 0 0,1 0 0 0 0,-1 0 0 0 0,1 1 0 0 0,-1 0 0 0 0,2 1-16 0 0,22-6 112 0 0,-2 1 0 0 0,-26 5-97 0 0,1-1-1 0 0,-1 1 0 0 0,0-1 0 0 0,0 0 0 0 0,0 0 0 0 0,1 0 0 0 0,-1 0 0 0 0,0 0 1 0 0,0-1-15 0 0,0 1 13 0 0,0-1 0 0 0,0 1 0 0 0,0 0 1 0 0,1 0-1 0 0,-1 0 0 0 0,0 1 1 0 0,1-1-1 0 0,-1 1 0 0 0,1-1-13 0 0,174 1 17 0 0,-143-2-35 0 0,-26 1 26 0 0,1 1 1 0 0,0-1 0 0 0,0 2-1 0 0,6 0-8 0 0,42 11 87 0 0,-36-7 14 0 0,0 0-1 0 0,7-1-100 0 0,-1-3 71 0 0,17 2 44 0 0,-26 2-20 0 0,-1 0 0 0 0,19 9-95 0 0,-33-13 5 0 0,0 0 0 0 0,0-1 0 0 0,0 1 0 0 0,0-1-1 0 0,1 0 1 0 0,-1 0 0 0 0,0 0 0 0 0,0 0-1 0 0,4-1-4 0 0,25 0 21 0 0,-21 7-18 0 0,-11-6-2 0 0,0 1-1 0 0,0 0 1 0 0,0-1-1 0 0,-1 1 0 0 0,1-1 1 0 0,0 1-1 0 0,0-1 1 0 0,0 1-1 0 0,0-1 0 0 0,0 0 1 0 0,0 1-1 0 0,0-1 1 0 0,0 0-1 0 0,0 0 0 0 0,0 0 1 0 0,1 0-1 0 0,5 0 1 0 0,0 0 1 0 0,-1 0 1 0 0,0 0-1 0 0,1 0 0 0 0,-1 1 1 0 0,0 0-1 0 0,0 0 1 0 0,0 1-1 0 0,0-1 0 0 0,5 3-2 0 0,-7-2-26 0 0,0-1-1 0 0,1 0 0 0 0,-1 0 1 0 0,0 0-1 0 0,0-1 1 0 0,0 0-1 0 0,0 0 0 0 0,1 0 1 0 0,-1 0-1 0 0,0 0 0 0 0,2-1 27 0 0,-2 0-28 0 0,0 1 0 0 0,1-1 0 0 0,-1 1 0 0 0,0 0 0 0 0,1 0-1 0 0,-1 1 1 0 0,0-1 0 0 0,0 1 0 0 0,0 0 0 0 0,2 1 28 0 0,-4-1-6 0 0,-1 0 0 0 0,1 0 0 0 0,0-1 0 0 0,-1 1 0 0 0,1 0 0 0 0,-1-1 0 0 0,1 1 0 0 0,0-1 0 0 0,0 1 0 0 0,-1-1 0 0 0,1 0 0 0 0,0 0 0 0 0,0 0 0 0 0,-1 0 0 0 0,1 0 0 0 0,0 0 0 0 0,0-1 0 0 0,-1 1 0 0 0,1 0 0 0 0,0-1 0 0 0,-1 1 0 0 0,1-1 0 0 0,0 0 0 0 0,-1 0 0 0 0,1 1 0 0 0,-1-1 0 0 0,1-1 6 0 0,8-1 0 0 0,1 0 0 0 0,-1 1 0 0 0,1 0 0 0 0,-1 0 0 0 0,1 1 0 0 0,-1 1 0 0 0,1-1 0 0 0,0 2 0 0 0,3 0 0 0 0,8 5 17 0 0,-18-5-15 0 0,0 1 1 0 0,1-1 0 0 0,-1 0 0 0 0,1-1 0 0 0,-1 1 0 0 0,4 0-3 0 0,-4-2 0 0 0,1 0 1 0 0,0 1 0 0 0,-1-1-1 0 0,1-1 1 0 0,-1 1 0 0 0,1-1-1 0 0,-1 0 1 0 0,0 0 0 0 0,0 0 0 0 0,3-2-1 0 0,-2 1 1 0 0,-1 0 1 0 0,0 1-1 0 0,1 0 1 0 0,-1 0-1 0 0,1 1 1 0 0,-1-1 0 0 0,1 1-1 0 0,0 0 1 0 0,0 0-1 0 0,4 0-1 0 0,-7 1 2 0 0,7 0 6 0 0,0 0 1 0 0,0 0-1 0 0,-1-1 1 0 0,1 0-1 0 0,-1 0 1 0 0,1-1-1 0 0,-1 0 1 0 0,2-2-9 0 0,-3 3 33 0 0,0-1 0 0 0,-1 1 1 0 0,1-1-1 0 0,0 2 0 0 0,0-1 1 0 0,-1 1-1 0 0,1 0 0 0 0,0 1 1 0 0,0-1-1 0 0,-1 1 0 0 0,1 1 1 0 0,0-1-1 0 0,-1 1 0 0 0,1 0 1 0 0,2 2-34 0 0,-6-2 3 0 0,0-1 0 0 0,1 0 1 0 0,-1 0-1 0 0,0 0 0 0 0,0-1 1 0 0,1 1-1 0 0,-1-1 0 0 0,0 1 1 0 0,1-1-1 0 0,-1 0 0 0 0,0-1 1 0 0,1 1-1 0 0,-1 0 0 0 0,0-1 1 0 0,1 0-1 0 0,0 0-3 0 0,-1 0 0 0 0,1 0 0 0 0,0 1 0 0 0,-1-1-1 0 0,1 1 1 0 0,0 0 0 0 0,0 0 0 0 0,-1 0 0 0 0,1 0 0 0 0,0 1 0 0 0,-1 0 0 0 0,1-1 0 0 0,3 2 0 0 0,3 4-10 0 0,-9-5 8 0 0,0 0 0 0 0,1-1-1 0 0,-1 1 1 0 0,0 0 0 0 0,1 0 0 0 0,-1-1-1 0 0,1 1 1 0 0,-1-1 0 0 0,1 1 0 0 0,-1-1-1 0 0,1 0 1 0 0,-1 1 0 0 0,1-1 0 0 0,-1 0-1 0 0,1 0 1 0 0,-1 0 0 0 0,1 0 0 0 0,-1-1-1 0 0,1 1 1 0 0,0 0 2 0 0,0-1-2 0 0,1 1 0 0 0,-1-1 0 0 0,0 1 0 0 0,1 0 0 0 0,-1 0 0 0 0,1 0 0 0 0,0 0 0 0 0,-1 0 0 0 0,0 0 0 0 0,1 1 1 0 0,-1-1-1 0 0,1 1 0 0 0,-1 0 0 0 0,1-1 0 0 0,-1 1 0 0 0,0 1 0 0 0,0-1 0 0 0,1 0 0 0 0,-1 0 0 0 0,0 1 0 0 0,0-1 0 0 0,0 1 0 0 0,0 0 2 0 0,1 1 7 0 0,0-1 0 0 0,0 0-1 0 0,0 0 1 0 0,1 0 0 0 0,-1-1 0 0 0,1 1-1 0 0,-1-1 1 0 0,1 1 0 0 0,-1-1-1 0 0,1 0 1 0 0,0-1 0 0 0,-1 1 0 0 0,3-1-7 0 0,9 0 41 0 0,19-1 51 0 0,-32 1-86 0 0,-1 0 0 0 0,1 0-1 0 0,-1 0 1 0 0,1 1-1 0 0,-1-1 1 0 0,1 0-1 0 0,-1 1 1 0 0,1-1-1 0 0,-1 1 1 0 0,1 0 0 0 0,-1-1-1 0 0,1 1 1 0 0,-1 0-1 0 0,0 0 1 0 0,0 0-1 0 0,2 1-5 0 0,-2-2 0 0 0,1 1-1 0 0,-1-1 1 0 0,1 1-1 0 0,-1-1 0 0 0,1 0 1 0 0,-1 0-1 0 0,1 0 1 0 0,-1 0-1 0 0,1 0 0 0 0,-1 0 1 0 0,1 0-1 0 0,0 0 1 0 0,-1 0-1 0 0,1-1 0 0 0,-1 1 1 0 0,1-1-1 0 0,-1 1 1 0 0,0-1-1 0 0,2 0 1 0 0,17-3-21 0 0,-15 4 11 0 0,0 0 0 0 0,0-1-1 0 0,0 1 1 0 0,0-1-1 0 0,0 0 1 0 0,0 0 0 0 0,0-1-1 0 0,0 1 1 0 0,-1-1-1 0 0,5-2 11 0 0,15-5-39 0 0,-23 9 38 0 0,-1-1 0 0 0,1 1-1 0 0,0 0 1 0 0,0 0 0 0 0,0 0 0 0 0,0 0-1 0 0,0 0 1 0 0,0 0 0 0 0,0 0 0 0 0,-1 0-1 0 0,1 0 1 0 0,0 0 0 0 0,0 0 0 0 0,0 1-1 0 0,0-1 1 0 0,0 0 0 0 0,-1 0 0 0 0,1 1-1 0 0,0-1 1 0 0,0 1 0 0 0,0-1 0 0 0,-1 1-1 0 0,1-1 1 0 0,0 1 0 0 0,0 0 1 0 0,1 1 0 0 0,0 0-1 0 0,1 0 1 0 0,0 0 0 0 0,-1 0 0 0 0,1 0 0 0 0,0 0 0 0 0,0-1 0 0 0,0 1 0 0 0,0-1-1 0 0,0 0 1 0 0,0 0 0 0 0,3 0 0 0 0,9 5 0 0 0,-8-5 0 0 0,-1 1 0 0 0,1-1 0 0 0,-1 0 0 0 0,1 0 0 0 0,0-1 0 0 0,-1 0 0 0 0,1 0 0 0 0,2-1 0 0 0,11-1-10 0 0,1 1-1 0 0,-1 1 0 0 0,16 1 11 0 0,10 1-8 0 0,-45-2 11 0 0,0 0-1 0 0,0 0 0 0 0,0 0 1 0 0,0 0-1 0 0,0 0 1 0 0,0 1-1 0 0,0-1 0 0 0,0 0 1 0 0,-1 1-1 0 0,1-1 0 0 0,0 1 1 0 0,0-1-1 0 0,0 1 0 0 0,0-1 1 0 0,-1 1-1 0 0,1 0 0 0 0,0-1 1 0 0,0 1-1 0 0,-1 0 0 0 0,1 0 1 0 0,-1-1-1 0 0,1 1 1 0 0,0 1-3 0 0,-1-1 2 0 0,1-1 1 0 0,-1 1-1 0 0,1 0 1 0 0,0 0-1 0 0,-1-1 1 0 0,1 1 0 0 0,0 0-1 0 0,-1-1 1 0 0,1 1-1 0 0,0 0 1 0 0,0-1-1 0 0,0 1 1 0 0,0-1 0 0 0,-1 1-1 0 0,1-1 1 0 0,0 0-1 0 0,0 1 1 0 0,0-1-1 0 0,0 0 1 0 0,0 0 0 0 0,0 0-1 0 0,0 0 1 0 0,1 1-3 0 0,26-3 38 0 0,-16 2-24 0 0,0-1 0 0 0,-1 1 0 0 0,1 1 0 0 0,6 1-14 0 0,-6 4 10 0 0,-12-6-9 0 0,1 0 0 0 0,0 1-1 0 0,-1-1 1 0 0,1 1-1 0 0,-1-1 1 0 0,1 0-1 0 0,0 1 1 0 0,0-1-1 0 0,-1 0 1 0 0,1 0-1 0 0,0 0 1 0 0,-1 1-1 0 0,1-1 1 0 0,0 0-1 0 0,0 0 1 0 0,-1 0-1 0 0,1 0 1 0 0,0 0-1 0 0,-1 0 1 0 0,1 0-1 0 0,0-1 1 0 0,0 1 0 0 0,-1 0-1 0 0,2 0 0 0 0,34-5 9 0 0,-8 2 25 0 0,-17-4-11 0 0,-10 7-23 0 0,-1-1 1 0 0,0 1-1 0 0,1-1 0 0 0,-1 1 1 0 0,1 0-1 0 0,-1-1 1 0 0,1 1-1 0 0,-1 0 1 0 0,1-1-1 0 0,-1 1 0 0 0,1 0 1 0 0,-1-1-1 0 0,1 1 1 0 0,-1 0-1 0 0,1 0 0 0 0,-1 0 1 0 0,1 0-1 0 0,-1 0 1 0 0,1-1-1 0 0,0 1 0 0 0,-1 0 1 0 0,1 0-1 0 0,-1 0 1 0 0,1 0-1 0 0,-1 1 0 0 0,1-1 1 0 0,0 0-1 0 0,-1 0 1 0 0,1 0-1 0 0,-1 0 0 0 0,1 1 1 0 0,-1-1-1 0 0,1 0 1 0 0,-1 0-1 0 0,1 1 1 0 0,-1-1-1 0 0,1 0 0 0 0,-1 1 0 0 0,8 3 0 0 0,-7-2 0 0 0,0-1 0 0 0,0 0 0 0 0,1 0 0 0 0,-1-1 0 0 0,1 1 0 0 0,-1 0 0 0 0,1 0 0 0 0,-1-1 0 0 0,1 1 0 0 0,-1-1 0 0 0,1 1 0 0 0,-1-1 0 0 0,1 0 0 0 0,0 0 0 0 0,-1 0 0 0 0,1 0 0 0 0,0 0 0 0 0,17 2 0 0 0,-18-2 0 0 0,0 0 0 0 0,-1 1 0 0 0,1-1 0 0 0,0 0 0 0 0,0 0 0 0 0,0 0 0 0 0,0 0 0 0 0,0 0 0 0 0,-1 0 0 0 0,1 0 0 0 0,0 0 0 0 0,0 0 0 0 0,0 0 0 0 0,0 0 0 0 0,0 0 0 0 0,-1 0 0 0 0,1-1 0 0 0,0 1 0 0 0,0 0 0 0 0,0-1 0 0 0,-1 1 0 0 0,1-1 0 0 0,0 1 0 0 0,0-1 0 0 0,-1 1 0 0 0,1-1 0 0 0,0 1 0 0 0,-1-1 0 0 0,1 0 0 0 0,-1 1 0 0 0,1-1 0 0 0,-1 0 0 0 0,4 0-3 0 0,0 1 1 0 0,0-1-1 0 0,-1 1 0 0 0,1 0 0 0 0,0 0 0 0 0,0 1 0 0 0,-1-1 0 0 0,3 1 3 0 0,11 1 6 0 0,-17-3-5 0 0,0 1-1 0 0,1 0 1 0 0,-1 0-1 0 0,0-1 1 0 0,1 1 0 0 0,-1 0-1 0 0,0-1 1 0 0,0 1 0 0 0,0 0-1 0 0,0-1 1 0 0,1 1-1 0 0,-1-1 1 0 0,0 1 0 0 0,0 0-1 0 0,0-1 1 0 0,0 1-1 0 0,0 0 1 0 0,0-1 0 0 0,0 1-1 0 0,0-1 1 0 0,0 1-1 0 0,0 0 1 0 0,0-1 0 0 0,0 1-1 0 0,0-1 1 0 0,0 1-1 0 0,0 0 1 0 0,0-1 0 0 0,-1 1-1 0 0,1-1 1 0 0,0 1 0 0 0,0-1-1 0 0,0 1 1 0 0,-1-1 0 0 0,1 1 0 0 0,0-1 0 0 0,0 1 0 0 0,0-1 0 0 0,0 1 0 0 0,0-1 0 0 0,0 1-1 0 0,0-1 1 0 0,0 1 0 0 0,0-1 0 0 0,0 1 0 0 0,1 0 0 0 0,-1-1 0 0 0,0 1 0 0 0,0-1 0 0 0,0 1-1 0 0,0-1 1 0 0,1 1 0 0 0,-1-1 0 0 0,0 1 0 0 0,1 0 0 0 0,-1-1 0 0 0,0 1 0 0 0,1 0 0 0 0,-1-1-1 0 0,0 1 1 0 0,1 0 0 0 0,-1-1 0 0 0,0 1 0 0 0,1 0-1 0 0,-1 0 0 0 0,0 0 1 0 0,1 0-1 0 0,-1 0 0 0 0,0 0 1 0 0,0 0-1 0 0,0-1 0 0 0,0 1 1 0 0,1 0-1 0 0,-1 1 0 0 0,0-1 1 0 0,0 0-1 0 0,0 0 0 0 0,1 0 1 0 0,-1 0-1 0 0,0 0 0 0 0,0 0 1 0 0,0 0-1 0 0,0 0 0 0 0,1 0 1 0 0,-1 0-1 0 0,0 0 0 0 0,0 0 1 0 0,0 0-1 0 0,0 1 0 0 0,0-1 1 0 0,1 0-1 0 0,-1 0 0 0 0,0 0 1 0 0,0 0-1 0 0,0 0 0 0 0,0 1 0 0 0,0-1 1 0 0,0 0-1 0 0,0 0 0 0 0,0 0 1 0 0,0 0-1 0 0,0 1 0 0 0,0-1 1 0 0,1 0-1 0 0,-1 0 0 0 0,0 0 1 0 0,0 0-1 0 0,0 1 0 0 0,0-1 1 0 0,0 0-1 0 0,0 0 0 0 0,0 0 1 0 0,-1 1-1 0 0,1-1 0 0 0,0 0 1 0 0,0 0-1 0 0,0 0 0 0 0,0 0 1 0 0,0 1-1 0 0,-5 7-5 0 0,4-6-5 0 0,1-3 10 0 0,0 1 0 0 0,-1 0 0 0 0,1 0 0 0 0,0 0 0 0 0,0 0 0 0 0,-1-1 0 0 0,1 1 0 0 0,0 0-1 0 0,0 0 1 0 0,-1 0 0 0 0,1 0 0 0 0,0 0 0 0 0,0 0 0 0 0,-1 0 0 0 0,1 0 0 0 0,0 0 0 0 0,-1 0 0 0 0,1 0 0 0 0,0 0 0 0 0,0 0 0 0 0,-1 0 0 0 0,1 0 0 0 0,0 0 0 0 0,-1 0 0 0 0,1 0 0 0 0,0 0 0 0 0,0 0 0 0 0,-1 0 0 0 0,1 1 0 0 0,0-1 0 0 0,0 0 0 0 0,-1 0 0 0 0,1 0 0 0 0,0 0 0 0 0,0 1 0 0 0,0-1 0 0 0,-1 0 0 0 0,1 0 0 0 0,0 0 0 0 0,0 1 0 0 0,0-1 0 0 0,0 0 0 0 0,0 0 0 0 0,-1 1 0 0 0,1-1 0 0 0,0 0 0 0 0,0 0-1 0 0,0 1 1 0 0,0-1 0 0 0,0 0 0 0 0,0 1 0 0 0,0-1 0 0 0,0 0 0 0 0,0 0 0 0 0,0 1 0 0 0,0-1 0 0 0,0 0 0 0 0,0 1 0 0 0,0-1 0 0 0,0 0 0 0 0,0 0 0 0 0,0 1 0 0 0,1-1 0 0 0,-2 5 1 0 0,2-17 0 0 0,-11 11 102 0 0,7 1-2497 0 0,3 0-9164 0 0</inkml:trace>
  <inkml:trace contextRef="#ctx0" brushRef="#br0" timeOffset="2423.169">7138 2445 7384 0 0,'0'0'96'0'0,"0"0"0"0"0,-3 6 1 0 0,2-2-71 0 0,-16 28 217 0 0,16-29-180 0 0,0 0 0 0 0,0 0 0 0 0,1 0 0 0 0,0 1 0 0 0,-1-1 0 0 0,1 0 0 0 0,0 1 0 0 0,1-1 0 0 0,-1 0 0 0 0,1 2-63 0 0,0 9 556 0 0,-1-11-471 0 0,0 1 0 0 0,0-1 1 0 0,0 1-1 0 0,1-1 0 0 0,0 0 1 0 0,-1 1-1 0 0,1-1 0 0 0,1 0 1 0 0,-1 0-1 0 0,0 0 0 0 0,1 0 1 0 0,-1 0-1 0 0,1 0 0 0 0,0 0 1 0 0,0 0-1 0 0,0-1 0 0 0,0 1 1 0 0,3 2-86 0 0,-3-2 135 0 0,0 0 0 0 0,0 0 0 0 0,-1 0 1 0 0,1 1-1 0 0,-1-1 0 0 0,0 1 0 0 0,0-1 1 0 0,0 1-1 0 0,0 1-135 0 0,9 22 495 0 0,3 12 207 0 0,12 9-188 0 0,9 6-178 0 0,3 4 81 0 0,32 34 446 0 0,-45-56-447 0 0,-19-27-282 0 0,1-1 0 0 0,0 1 0 0 0,0-1 0 0 0,6 5-134 0 0,-4-3 122 0 0,-1 0 0 0 0,0 1 0 0 0,0 0 0 0 0,-1 0 0 0 0,-1 0 0 0 0,0 1 0 0 0,0 0 0 0 0,2 10-122 0 0,8 18 403 0 0,4-6-167 0 0,-15-28-191 0 0,0-1 0 0 0,-1 1 1 0 0,0 0-1 0 0,0 0 0 0 0,2 5-45 0 0,2 10 118 0 0,2 0 1 0 0,0-1-1 0 0,12 18-118 0 0,16 35 221 0 0,-19-37-156 0 0,-14-28-50 0 0,1-1 0 0 0,-2 1 1 0 0,1 0-1 0 0,-1 1 0 0 0,0 0-15 0 0,23 84 152 0 0,-23-85-138 0 0,1-1-1 0 0,0 0 1 0 0,0 1 0 0 0,0-1-1 0 0,3 2-13 0 0,14 26 65 0 0,21 36 166 0 0,-32-50-189 0 0,1 1 1 0 0,2-1-1 0 0,0-1 0 0 0,8 9-42 0 0,-18-24 4 0 0,12 26 33 0 0,-13-27-28 0 0,-1 0 0 0 0,1 0 0 0 0,0 1 0 0 0,0-1 0 0 0,0 0 0 0 0,1 0 0 0 0,-1-1 0 0 0,1 1 0 0 0,0-1 0 0 0,2 3-9 0 0,3 1 10 0 0,-1 0 1 0 0,0 0-1 0 0,0 1 1 0 0,-1 0-1 0 0,0 1 1 0 0,0-1-1 0 0,-1 1 0 0 0,0 0 1 0 0,-1 0-1 0 0,0 0 1 0 0,2 9-11 0 0,-5-16 0 0 0,0 2 1 0 0,1 1-1 0 0,-1-1 1 0 0,1 1-1 0 0,0-1 1 0 0,1 0 0 0 0,-1 0-1 0 0,1 0 1 0 0,-1 0-1 0 0,1 0 1 0 0,0-1-1 0 0,2 2 0 0 0,0 1-3 0 0,0 1 0 0 0,-1-1 0 0 0,0 1 0 0 0,0 0 0 0 0,0 0 0 0 0,-1 0 0 0 0,0 0 0 0 0,0 1 0 0 0,-1-1 0 0 0,1 6 3 0 0,14 34-24 0 0,11 13-41 0 0,-3 0 0 0 0,11 46 65 0 0,-34-101 4 0 0,1 1 0 0 0,0-1 0 0 0,0 1 0 0 0,0-1 0 0 0,3 4-4 0 0,-2-4 5 0 0,-1-1 0 0 0,0 1 0 0 0,0 0 0 0 0,0 0 0 0 0,-1 1 0 0 0,1 1-5 0 0,-1-1 15 0 0,1 1 0 0 0,-1-1 0 0 0,2 0 1 0 0,-1 0-1 0 0,1 0 0 0 0,-1-1 0 0 0,2 1 1 0 0,-1-1-1 0 0,0 0 0 0 0,1 0 0 0 0,0 0 0 0 0,5 3-15 0 0,-6-5 18 0 0,-1 1-1 0 0,1 0 0 0 0,-1 0 1 0 0,0 0-1 0 0,0 0 0 0 0,0 0 0 0 0,2 5-17 0 0,-3-5 12 0 0,0 0-1 0 0,1 1 1 0 0,0-1-1 0 0,0-1 1 0 0,0 1-1 0 0,0 0 1 0 0,0-1-1 0 0,1 0 0 0 0,0 1-11 0 0,4 2 32 0 0,0 1 0 0 0,0 0 0 0 0,-1 1-1 0 0,0 0 1 0 0,0 0 0 0 0,-1 0 0 0 0,0 1-1 0 0,0 1-31 0 0,1 0 33 0 0,0 0-1 0 0,0 0 0 0 0,0-1 1 0 0,1 0-1 0 0,1-1 0 0 0,0 1-32 0 0,-3-4 13 0 0,-1 1 0 0 0,0-1 0 0 0,0 1-1 0 0,0 0 1 0 0,-1 0 0 0 0,0 1-13 0 0,11 13 5 0 0,8 4-7 0 0,-17-18-21 0 0,0 0-1 0 0,0 1 0 0 0,0 0 1 0 0,3 5 23 0 0,4 8-53 0 0,-9-15 30 0 0,0 1-1 0 0,-1 0 1 0 0,1 0-1 0 0,-1 0 1 0 0,0 0-1 0 0,-1 0 0 0 0,2 7 24 0 0,-2-7-12 0 0,1 0 0 0 0,-1-1-1 0 0,1 1 1 0 0,0-1-1 0 0,1 1 1 0 0,-1-1 0 0 0,1 0-1 0 0,0 0 1 0 0,0 0 12 0 0,2 1 19 0 0,-1 0 1 0 0,0 1-1 0 0,-1 0 1 0 0,3 5-20 0 0,23 39 121 0 0,-22-31-55 0 0,-7-17-66 0 0,0 0 1 0 0,0 0 0 0 0,0 1 0 0 0,1-1-1 0 0,0 0 1 0 0,-1-1 0 0 0,1 1 0 0 0,0 0-1 0 0,1 0 0 0 0,-1 0 1 0 0,1 0 0 0 0,-1 1 0 0 0,0-1 0 0 0,-1 0-1 0 0,1 0 1 0 0,0 1 0 0 0,-1-1 0 0 0,0 1-1 0 0,0 0 1 0 0,0 1-1 0 0,0-1 0 0 0,1 0 0 0 0,-1 1 0 0 0,1-1 0 0 0,-1 0-1 0 0,1 0 1 0 0,0 0 0 0 0,1-1 0 0 0,0 2 0 0 0,11 8-5 0 0,-12-11 4 0 0,0 0 0 0 0,1 0 0 0 0,-1 0 1 0 0,0 0-1 0 0,0 0 0 0 0,0 0 0 0 0,-1 1 0 0 0,1-1 1 0 0,-1 1-1 0 0,1-1 0 0 0,-1 1 0 0 0,1 0 1 0 0,3 15-6 0 0,-3-13-3 0 0,0 0-1 0 0,-1 0 1 0 0,0 0-1 0 0,0 0 1 0 0,0 0 0 0 0,0 0-1 0 0,-1 1 10 0 0,1-1-8 0 0,0 1 0 0 0,0 0 0 0 0,0 0 0 0 0,1-1 0 0 0,0 1 0 0 0,0-1 0 0 0,1 1 0 0 0,-1-1 0 0 0,1 0 0 0 0,0 0 0 0 0,0 0 0 0 0,1 0 0 0 0,0-1 0 0 0,0 0 0 0 0,0 1 0 0 0,0-1 0 0 0,3 1 8 0 0,17 19-6 0 0,-24-23 11 0 0,1-1 1 0 0,-1 1 0 0 0,0-1-1 0 0,1 0 1 0 0,-1 1 0 0 0,0-1-1 0 0,1 1 1 0 0,-1-1 0 0 0,0 1-1 0 0,0-1 1 0 0,1 1 0 0 0,-1-1-1 0 0,0 1 1 0 0,0 0-1 0 0,0-1 1 0 0,0 1 0 0 0,0-1-1 0 0,0 1 1 0 0,0-1 0 0 0,0 1-1 0 0,0 0 1 0 0,0-1-6 0 0,0 1 2 0 0,0-1 0 0 0,0 1 0 0 0,0 0 0 0 0,0-1 0 0 0,0 1-1 0 0,0 0 1 0 0,0-1 0 0 0,0 1 0 0 0,1-1 0 0 0,-1 1 0 0 0,0 0 0 0 0,0-1 0 0 0,1 1 0 0 0,-1-1 0 0 0,0 1 0 0 0,1 0-1 0 0,-1-1 1 0 0,1 1-2 0 0,11 12 15 0 0,-12-12-11 0 0,1 0-1 0 0,0 0 1 0 0,-1 0-1 0 0,1 0 1 0 0,0-1-1 0 0,-1 1 1 0 0,1 0 0 0 0,0 0-1 0 0,0-1 1 0 0,0 1-1 0 0,0 0 1 0 0,0-1-1 0 0,0 1 1 0 0,0-1 0 0 0,0 1-1 0 0,0-1 1 0 0,0 0-1 0 0,0 1 1 0 0,0-1-1 0 0,0 0 1 0 0,0 0 0 0 0,0 0-1 0 0,1 0 1 0 0,-1 0-1 0 0,0 0-3 0 0,-1 32 104 0 0,0-30-101 0 0,0 0 0 0 0,0 0-1 0 0,1 0 1 0 0,-1 0 0 0 0,0-1-1 0 0,1 1 1 0 0,-1 0-1 0 0,1 0 1 0 0,0-1 0 0 0,0 1-1 0 0,-1 0 1 0 0,1-1 0 0 0,0 1-1 0 0,0-1 1 0 0,1 1 0 0 0,-1-1-1 0 0,0 1-2 0 0,8 11 11 0 0,-7-12-12 0 0,-1 1 0 0 0,-1 0 0 0 0,1 0 0 0 0,0 0 0 0 0,0 0 1 0 0,-1 0-1 0 0,1 0 0 0 0,-1 0 0 0 0,0 0 0 0 0,1 0 0 0 0,-1 0 0 0 0,0 0 0 0 0,0 0 0 0 0,0 0 0 0 0,-1 0 1 0 0,1 12-14 0 0,0-7-7 0 0,0 1 0 0 0,0-1 0 0 0,0 0 0 0 0,2 7 21 0 0,-2-14 0 0 0,0 0 0 0 0,0 0 1 0 0,0 1-1 0 0,0-1 0 0 0,0 0 0 0 0,0 0 0 0 0,0 0 0 0 0,0 0 0 0 0,0 0 0 0 0,0 0 0 0 0,0 1 0 0 0,0-1 0 0 0,0 0 0 0 0,0 0 0 0 0,0 0 0 0 0,0 0 0 0 0,0 0 0 0 0,0 0 0 0 0,-1 1 0 0 0,1-1 0 0 0,0 0 0 0 0,0 0 0 0 0,0 0 1 0 0,0 0-1 0 0,0 0 0 0 0,0 0 0 0 0,0 0 0 0 0,-1 0 0 0 0,1 0 0 0 0,0 0 0 0 0,0 0 0 0 0,0 0 0 0 0,0 1 0 0 0,0-1 0 0 0,0 0 0 0 0,-1 0 0 0 0,1 0 0 0 0,0 0 0 0 0,0 0 0 0 0,0 0 0 0 0,0 0 0 0 0,0 0 0 0 0,-1 0 1 0 0,1 0-1 0 0,0-1 0 0 0,0 1 0 0 0,0 0 0 0 0,0 0 0 0 0,0 0 0 0 0,0 0 0 0 0,-1 0 0 0 0,1 0 0 0 0,0 0 0 0 0,0 0 0 0 0,0 0 0 0 0,0 0 0 0 0,0 0 0 0 0,0 0 0 0 0,0-1 0 0 0,0 1 0 0 0,-1 0 0 0 0,-2-2-2353 0 0,0-2-9168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4/14/2019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a:t>
            </a:fld>
            <a:endParaRPr lang="en-US"/>
          </a:p>
        </p:txBody>
      </p:sp>
    </p:spTree>
    <p:extLst>
      <p:ext uri="{BB962C8B-B14F-4D97-AF65-F5344CB8AC3E}">
        <p14:creationId xmlns:p14="http://schemas.microsoft.com/office/powerpoint/2010/main" val="1544375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11</a:t>
            </a:fld>
            <a:endParaRPr lang="en-US"/>
          </a:p>
        </p:txBody>
      </p:sp>
    </p:spTree>
    <p:extLst>
      <p:ext uri="{BB962C8B-B14F-4D97-AF65-F5344CB8AC3E}">
        <p14:creationId xmlns:p14="http://schemas.microsoft.com/office/powerpoint/2010/main" val="805240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56</a:t>
            </a:fld>
            <a:endParaRPr lang="en-US"/>
          </a:p>
        </p:txBody>
      </p:sp>
    </p:spTree>
    <p:extLst>
      <p:ext uri="{BB962C8B-B14F-4D97-AF65-F5344CB8AC3E}">
        <p14:creationId xmlns:p14="http://schemas.microsoft.com/office/powerpoint/2010/main" val="3549560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90</a:t>
            </a:fld>
            <a:endParaRPr lang="en-US"/>
          </a:p>
        </p:txBody>
      </p:sp>
    </p:spTree>
    <p:extLst>
      <p:ext uri="{BB962C8B-B14F-4D97-AF65-F5344CB8AC3E}">
        <p14:creationId xmlns:p14="http://schemas.microsoft.com/office/powerpoint/2010/main" val="3728592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121</a:t>
            </a:fld>
            <a:endParaRPr lang="en-US"/>
          </a:p>
        </p:txBody>
      </p:sp>
    </p:spTree>
    <p:extLst>
      <p:ext uri="{BB962C8B-B14F-4D97-AF65-F5344CB8AC3E}">
        <p14:creationId xmlns:p14="http://schemas.microsoft.com/office/powerpoint/2010/main" val="3121034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165</a:t>
            </a:fld>
            <a:endParaRPr lang="en-US"/>
          </a:p>
        </p:txBody>
      </p:sp>
    </p:spTree>
    <p:extLst>
      <p:ext uri="{BB962C8B-B14F-4D97-AF65-F5344CB8AC3E}">
        <p14:creationId xmlns:p14="http://schemas.microsoft.com/office/powerpoint/2010/main" val="2917713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169</a:t>
            </a:fld>
            <a:endParaRPr lang="en-US"/>
          </a:p>
        </p:txBody>
      </p:sp>
    </p:spTree>
    <p:extLst>
      <p:ext uri="{BB962C8B-B14F-4D97-AF65-F5344CB8AC3E}">
        <p14:creationId xmlns:p14="http://schemas.microsoft.com/office/powerpoint/2010/main" val="3750949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173</a:t>
            </a:fld>
            <a:endParaRPr lang="en-US"/>
          </a:p>
        </p:txBody>
      </p:sp>
    </p:spTree>
    <p:extLst>
      <p:ext uri="{BB962C8B-B14F-4D97-AF65-F5344CB8AC3E}">
        <p14:creationId xmlns:p14="http://schemas.microsoft.com/office/powerpoint/2010/main" val="3727217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800" smtClean="0">
                <a:solidFill>
                  <a:schemeClr val="tx1">
                    <a:lumMod val="75000"/>
                    <a:lumOff val="25000"/>
                  </a:schemeClr>
                </a:solidFill>
              </a:defRPr>
            </a:lvl1pPr>
            <a:lvl2pPr>
              <a:defRPr lang="en-US" sz="1800" smtClean="0">
                <a:solidFill>
                  <a:schemeClr val="tx1">
                    <a:lumMod val="75000"/>
                    <a:lumOff val="25000"/>
                  </a:schemeClr>
                </a:solidFill>
              </a:defRPr>
            </a:lvl2pPr>
            <a:lvl3pPr>
              <a:defRPr lang="en-US" sz="1800" smtClean="0">
                <a:solidFill>
                  <a:schemeClr val="tx1">
                    <a:lumMod val="75000"/>
                    <a:lumOff val="25000"/>
                  </a:schemeClr>
                </a:solidFill>
              </a:defRPr>
            </a:lvl3pPr>
            <a:lvl4pPr>
              <a:defRPr lang="en-US" sz="1800" smtClean="0">
                <a:solidFill>
                  <a:schemeClr val="tx1">
                    <a:lumMod val="75000"/>
                    <a:lumOff val="25000"/>
                  </a:schemeClr>
                </a:solidFill>
              </a:defRPr>
            </a:lvl4pPr>
            <a:lvl5pPr>
              <a:defRPr lang="en-US" sz="180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4/14/2019</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800" smtClean="0">
                <a:solidFill>
                  <a:schemeClr val="tx1">
                    <a:lumMod val="75000"/>
                    <a:lumOff val="25000"/>
                  </a:schemeClr>
                </a:solidFill>
                <a:latin typeface="+mj-lt"/>
              </a:defRPr>
            </a:lvl1pPr>
            <a:lvl2pPr>
              <a:defRPr lang="en-US" sz="1800" dirty="0" smtClean="0">
                <a:solidFill>
                  <a:schemeClr val="tx1">
                    <a:lumMod val="75000"/>
                    <a:lumOff val="25000"/>
                  </a:schemeClr>
                </a:solidFill>
              </a:defRPr>
            </a:lvl2pPr>
            <a:lvl3pPr>
              <a:defRPr lang="en-US" sz="1800" dirty="0" smtClean="0">
                <a:solidFill>
                  <a:schemeClr val="tx1">
                    <a:lumMod val="75000"/>
                    <a:lumOff val="25000"/>
                  </a:schemeClr>
                </a:solidFill>
              </a:defRPr>
            </a:lvl3pPr>
            <a:lvl4pPr>
              <a:defRPr lang="en-US" sz="1800" dirty="0" smtClean="0">
                <a:solidFill>
                  <a:schemeClr val="tx1">
                    <a:lumMod val="75000"/>
                    <a:lumOff val="25000"/>
                  </a:schemeClr>
                </a:solidFill>
              </a:defRPr>
            </a:lvl4pPr>
            <a:lvl5pPr>
              <a:defRPr lang="en-US" sz="1800" dirty="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94060" y="977942"/>
            <a:ext cx="7831134" cy="5165817"/>
          </a:xfrm>
          <a:prstGeom prst="rect">
            <a:avLst/>
          </a:prstGeom>
          <a:blipFill>
            <a:blip r:embed="rId2" cstate="print"/>
            <a:stretch>
              <a:fillRect/>
            </a:stretch>
          </a:blipFill>
        </p:spPr>
        <p:txBody>
          <a:bodyPr wrap="square" lIns="0" tIns="0" rIns="0" bIns="0" rtlCol="0"/>
          <a:lstStyle/>
          <a:p>
            <a:endParaRPr sz="2176"/>
          </a:p>
        </p:txBody>
      </p:sp>
      <p:sp>
        <p:nvSpPr>
          <p:cNvPr id="4" name="Holder 4"/>
          <p:cNvSpPr>
            <a:spLocks noGrp="1"/>
          </p:cNvSpPr>
          <p:nvPr>
            <p:ph type="sldNum" sz="quarter" idx="7"/>
          </p:nvPr>
        </p:nvSpPr>
        <p:spPr>
          <a:xfrm>
            <a:off x="322459" y="6279714"/>
            <a:ext cx="444532" cy="978191"/>
          </a:xfrm>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p>
          <a:p>
            <a:pPr marL="30711">
              <a:lnSpc>
                <a:spcPts val="2575"/>
              </a:lnSpc>
            </a:pPr>
            <a:fld id="{81D60167-4931-47E6-BA6A-407CBD079E47}" type="slidenum">
              <a:rPr spc="302" smtClean="0"/>
              <a:pPr marL="30711">
                <a:lnSpc>
                  <a:spcPts val="2575"/>
                </a:lnSpc>
              </a:pPr>
              <a:t>‹#›</a:t>
            </a:fld>
            <a:endParaRPr spc="302" dirty="0"/>
          </a:p>
        </p:txBody>
      </p:sp>
    </p:spTree>
    <p:extLst>
      <p:ext uri="{BB962C8B-B14F-4D97-AF65-F5344CB8AC3E}">
        <p14:creationId xmlns:p14="http://schemas.microsoft.com/office/powerpoint/2010/main" val="582258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endParaRPr lang="en-US" spc="302" dirty="0"/>
          </a:p>
        </p:txBody>
      </p:sp>
    </p:spTree>
    <p:extLst>
      <p:ext uri="{BB962C8B-B14F-4D97-AF65-F5344CB8AC3E}">
        <p14:creationId xmlns:p14="http://schemas.microsoft.com/office/powerpoint/2010/main" val="2135371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19195" y="715362"/>
            <a:ext cx="11353608" cy="430887"/>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56605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4/14/2019</a:t>
            </a:fld>
            <a:endParaRPr lang="en-US"/>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2043863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2857295"/>
            <a:ext cx="11752842" cy="1142744"/>
          </a:xfrm>
          <a:custGeom>
            <a:avLst/>
            <a:gdLst/>
            <a:ahLst/>
            <a:cxnLst/>
            <a:rect l="l" t="t" r="r" b="b"/>
            <a:pathLst>
              <a:path w="9720580" h="944879">
                <a:moveTo>
                  <a:pt x="9720580" y="0"/>
                </a:moveTo>
                <a:lnTo>
                  <a:pt x="0" y="0"/>
                </a:lnTo>
                <a:lnTo>
                  <a:pt x="0" y="944879"/>
                </a:lnTo>
                <a:lnTo>
                  <a:pt x="9720580" y="944879"/>
                </a:lnTo>
                <a:lnTo>
                  <a:pt x="9720580" y="0"/>
                </a:lnTo>
                <a:close/>
              </a:path>
            </a:pathLst>
          </a:custGeom>
          <a:solidFill>
            <a:srgbClr val="0066B2"/>
          </a:solidFill>
        </p:spPr>
        <p:txBody>
          <a:bodyPr wrap="square" lIns="0" tIns="0" rIns="0" bIns="0" rtlCol="0"/>
          <a:lstStyle/>
          <a:p>
            <a:endParaRPr sz="2176"/>
          </a:p>
        </p:txBody>
      </p:sp>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4/14/2019</a:t>
            </a:fld>
            <a:endParaRPr lang="en-US"/>
          </a:p>
        </p:txBody>
      </p:sp>
      <p:sp>
        <p:nvSpPr>
          <p:cNvPr id="5" name="Holder 5"/>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2661991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sz="half" idx="2"/>
          </p:nvPr>
        </p:nvSpPr>
        <p:spPr>
          <a:xfrm>
            <a:off x="419195" y="1613877"/>
            <a:ext cx="4303285" cy="398442"/>
          </a:xfrm>
          <a:prstGeom prst="rect">
            <a:avLst/>
          </a:prstGeom>
        </p:spPr>
        <p:txBody>
          <a:bodyPr wrap="square" lIns="0" tIns="0" rIns="0" bIns="0">
            <a:spAutoFit/>
          </a:bodyPr>
          <a:lstStyle>
            <a:lvl1pPr>
              <a:defRPr sz="1995" b="0" i="0">
                <a:solidFill>
                  <a:schemeClr val="tx1"/>
                </a:solidFill>
                <a:latin typeface="Verdana"/>
                <a:cs typeface="Verdana"/>
              </a:defRPr>
            </a:lvl1pPr>
          </a:lstStyle>
          <a:p>
            <a:endParaRPr/>
          </a:p>
        </p:txBody>
      </p:sp>
      <p:sp>
        <p:nvSpPr>
          <p:cNvPr id="4" name="Holder 4"/>
          <p:cNvSpPr>
            <a:spLocks noGrp="1"/>
          </p:cNvSpPr>
          <p:nvPr>
            <p:ph sz="half" idx="3"/>
          </p:nvPr>
        </p:nvSpPr>
        <p:spPr>
          <a:xfrm>
            <a:off x="6278881" y="1577340"/>
            <a:ext cx="5303520" cy="56605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4/14/2019</a:t>
            </a:fld>
            <a:endParaRPr lang="en-US"/>
          </a:p>
        </p:txBody>
      </p:sp>
      <p:sp>
        <p:nvSpPr>
          <p:cNvPr id="7" name="Holder 7"/>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2768914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dirty="0"/>
              <a:t>Edit Master text styles</a:t>
            </a:r>
          </a:p>
          <a:p>
            <a:pPr marL="228600" lvl="0" indent="-228600" algn="l" defTabSz="914400" rtl="0" eaLnBrk="1" latinLnBrk="0" hangingPunct="1">
              <a:lnSpc>
                <a:spcPct val="90000"/>
              </a:lnSpc>
              <a:spcBef>
                <a:spcPct val="30000"/>
              </a:spcBef>
              <a:buFont typeface="Arial" panose="020B0604020202020204" pitchFamily="34" charset="0"/>
              <a:buChar char="•"/>
            </a:pPr>
            <a:r>
              <a:rPr lang="en-US" dirty="0"/>
              <a:t>Second level</a:t>
            </a:r>
          </a:p>
          <a:p>
            <a:pPr marL="685800" lvl="1" indent="-228600" algn="l" defTabSz="914400" rtl="0" eaLnBrk="1" latinLnBrk="0" hangingPunct="1">
              <a:lnSpc>
                <a:spcPct val="90000"/>
              </a:lnSpc>
              <a:spcBef>
                <a:spcPct val="30000"/>
              </a:spcBef>
              <a:buFont typeface="Arial" panose="020B0604020202020204" pitchFamily="34" charset="0"/>
              <a:buChar char="•"/>
            </a:pPr>
            <a:r>
              <a:rPr lang="en-US" dirty="0"/>
              <a:t>Third level</a:t>
            </a:r>
          </a:p>
          <a:p>
            <a:pPr marL="1143000" lvl="2" indent="-228600" algn="l" defTabSz="914400" rtl="0" eaLnBrk="1" latinLnBrk="0" hangingPunct="1">
              <a:lnSpc>
                <a:spcPct val="90000"/>
              </a:lnSpc>
              <a:spcBef>
                <a:spcPct val="30000"/>
              </a:spcBef>
              <a:buFont typeface="Arial" panose="020B0604020202020204" pitchFamily="34" charset="0"/>
              <a:buChar char="•"/>
            </a:pPr>
            <a:r>
              <a:rPr lang="en-US" dirty="0"/>
              <a:t>Fourth level</a:t>
            </a:r>
          </a:p>
          <a:p>
            <a:pPr marL="1600200" lvl="3" indent="-228600" algn="l" defTabSz="914400" rtl="0" eaLnBrk="1" latinLnBrk="0" hangingPunct="1">
              <a:lnSpc>
                <a:spcPct val="90000"/>
              </a:lnSpc>
              <a:spcBef>
                <a:spcPct val="30000"/>
              </a:spcBef>
              <a:buFont typeface="Arial" panose="020B0604020202020204" pitchFamily="34" charset="0"/>
              <a:buChar char="•"/>
            </a:pPr>
            <a:r>
              <a:rPr lang="en-US" dirty="0"/>
              <a:t>Fifth level</a:t>
            </a:r>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4/14/2019</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28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hyperlink" Target="http://commons.wikimedia.org/wiki/file:cutting_plane_algorithm2.png" TargetMode="External"/><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hyperlink" Target="http://commons.wikimedia.org/wiki/File:Chemistry_laboratory_-_Arppeanum_-_DSC05241.JPG"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hyperlink" Target="https://www.desmos.com/calculator/jxjytnpad3"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hyperlink" Target="https://www.desmos.com/calculator/jxjytnpad3" TargetMode="External"/></Relationships>
</file>

<file path=ppt/slides/_rels/slide106.xml.rels><?xml version="1.0" encoding="UTF-8" standalone="yes"?>
<Relationships xmlns="http://schemas.openxmlformats.org/package/2006/relationships"><Relationship Id="rId3" Type="http://schemas.openxmlformats.org/officeDocument/2006/relationships/hyperlink" Target="http://4closurefraud.org/2012/09/20/matt-taibbi-wall-street-rolling-back-another-key-piece-of-financial-reform/" TargetMode="External"/><Relationship Id="rId2" Type="http://schemas.openxmlformats.org/officeDocument/2006/relationships/image" Target="../media/image100.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image" Target="../media/image960.png"/><Relationship Id="rId1" Type="http://schemas.openxmlformats.org/officeDocument/2006/relationships/slideLayout" Target="../slideLayouts/slideLayout2.xml"/><Relationship Id="rId5" Type="http://schemas.openxmlformats.org/officeDocument/2006/relationships/hyperlink" Target="http://4closurefraud.org/2012/09/20/matt-taibbi-wall-street-rolling-back-another-key-piece-of-financial-reform/" TargetMode="External"/><Relationship Id="rId4" Type="http://schemas.openxmlformats.org/officeDocument/2006/relationships/image" Target="../media/image100.jpg"/></Relationships>
</file>

<file path=ppt/slides/_rels/slide108.xml.rels><?xml version="1.0" encoding="UTF-8" standalone="yes"?>
<Relationships xmlns="http://schemas.openxmlformats.org/package/2006/relationships"><Relationship Id="rId2" Type="http://schemas.openxmlformats.org/officeDocument/2006/relationships/image" Target="../media/image98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image" Target="../media/image101.jpg"/><Relationship Id="rId1" Type="http://schemas.openxmlformats.org/officeDocument/2006/relationships/slideLayout" Target="../slideLayouts/slideLayout5.xml"/><Relationship Id="rId4" Type="http://schemas.openxmlformats.org/officeDocument/2006/relationships/image" Target="../media/image103.jp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8" Type="http://schemas.openxmlformats.org/officeDocument/2006/relationships/hyperlink" Target="https://www.desmos.com/calculator/8cuwz0qvm1" TargetMode="External"/><Relationship Id="rId3" Type="http://schemas.openxmlformats.org/officeDocument/2006/relationships/image" Target="../media/image105.png"/><Relationship Id="rId7" Type="http://schemas.openxmlformats.org/officeDocument/2006/relationships/image" Target="../media/image107.png"/><Relationship Id="rId2" Type="http://schemas.openxmlformats.org/officeDocument/2006/relationships/image" Target="../media/image104.png"/><Relationship Id="rId1" Type="http://schemas.openxmlformats.org/officeDocument/2006/relationships/slideLayout" Target="../slideLayouts/slideLayout5.xml"/><Relationship Id="rId6" Type="http://schemas.openxmlformats.org/officeDocument/2006/relationships/hyperlink" Target="https://www.desmos.com/calculator/oevm6pww8r" TargetMode="External"/><Relationship Id="rId5" Type="http://schemas.openxmlformats.org/officeDocument/2006/relationships/image" Target="../media/image106.png"/><Relationship Id="rId4" Type="http://schemas.openxmlformats.org/officeDocument/2006/relationships/hyperlink" Target="https://www.desmos.com/calculator/grz7ewogfd" TargetMode="External"/><Relationship Id="rId9" Type="http://schemas.openxmlformats.org/officeDocument/2006/relationships/image" Target="../media/image108.png"/></Relationships>
</file>

<file path=ppt/slides/_rels/slide114.xml.rels><?xml version="1.0" encoding="UTF-8" standalone="yes"?>
<Relationships xmlns="http://schemas.openxmlformats.org/package/2006/relationships"><Relationship Id="rId8" Type="http://schemas.openxmlformats.org/officeDocument/2006/relationships/hyperlink" Target="https://www.youtube.com/watch?v=gRgsT9BB5-8&amp;list=PLYDlqiU6gaduvatRm5lBnb8ahYJrUNE5F" TargetMode="External"/><Relationship Id="rId13" Type="http://schemas.openxmlformats.org/officeDocument/2006/relationships/image" Target="../media/image116.jpeg"/><Relationship Id="rId3" Type="http://schemas.openxmlformats.org/officeDocument/2006/relationships/image" Target="../media/image111.png"/><Relationship Id="rId7" Type="http://schemas.openxmlformats.org/officeDocument/2006/relationships/image" Target="../media/image113.gif"/><Relationship Id="rId12" Type="http://schemas.openxmlformats.org/officeDocument/2006/relationships/hyperlink" Target="https://www.youtube.com/watch?v=uQhTuRlWMxw" TargetMode="External"/><Relationship Id="rId2" Type="http://schemas.openxmlformats.org/officeDocument/2006/relationships/image" Target="../media/image109.jpg"/><Relationship Id="rId16" Type="http://schemas.openxmlformats.org/officeDocument/2006/relationships/image" Target="../media/image119.svg"/><Relationship Id="rId1" Type="http://schemas.openxmlformats.org/officeDocument/2006/relationships/slideLayout" Target="../slideLayouts/slideLayout6.xml"/><Relationship Id="rId6" Type="http://schemas.openxmlformats.org/officeDocument/2006/relationships/hyperlink" Target="https://learning.oreilly.com/library/view/in-pursuit-of/9780691152707/" TargetMode="External"/><Relationship Id="rId11" Type="http://schemas.openxmlformats.org/officeDocument/2006/relationships/image" Target="../media/image115.png"/><Relationship Id="rId5" Type="http://schemas.openxmlformats.org/officeDocument/2006/relationships/image" Target="../media/image112.jpg"/><Relationship Id="rId15" Type="http://schemas.openxmlformats.org/officeDocument/2006/relationships/image" Target="../media/image118.png"/><Relationship Id="rId10" Type="http://schemas.openxmlformats.org/officeDocument/2006/relationships/hyperlink" Target="https://www.youtube.com/playlist?list=PLD3fYc0bAjC-Wc4icC2F34Bry3oLpFb8B" TargetMode="External"/><Relationship Id="rId4" Type="http://schemas.openxmlformats.org/officeDocument/2006/relationships/hyperlink" Target="https://learning.oreilly.com/library/view/model-building-in/9781118506172/" TargetMode="External"/><Relationship Id="rId9" Type="http://schemas.openxmlformats.org/officeDocument/2006/relationships/image" Target="../media/image114.png"/><Relationship Id="rId14" Type="http://schemas.openxmlformats.org/officeDocument/2006/relationships/image" Target="../media/image117.jpg"/></Relationships>
</file>

<file path=ppt/slides/_rels/slide11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22.sv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123.gif"/><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4" Type="http://schemas.openxmlformats.org/officeDocument/2006/relationships/hyperlink" Target="https://www.desmos.com/calculator/ruvtlp9zk6"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hyperlink" Target="https://www.desmos.com/calculator/ruvtlp9zk6" TargetMode="External"/><Relationship Id="rId5" Type="http://schemas.openxmlformats.org/officeDocument/2006/relationships/image" Target="../media/image129.png"/><Relationship Id="rId4" Type="http://schemas.openxmlformats.org/officeDocument/2006/relationships/image" Target="../media/image128.png"/></Relationships>
</file>

<file path=ppt/slides/_rels/slide12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hyperlink" Target="https://www.desmos.com/calculator/ruvtlp9zk6" TargetMode="External"/><Relationship Id="rId5" Type="http://schemas.openxmlformats.org/officeDocument/2006/relationships/image" Target="../media/image129.png"/><Relationship Id="rId4" Type="http://schemas.openxmlformats.org/officeDocument/2006/relationships/image" Target="../media/image128.png"/></Relationships>
</file>

<file path=ppt/slides/_rels/slide12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hyperlink" Target="https://www.wolframalpha.com/" TargetMode="Externa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12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hyperlink" Target="https://www.desmos.com/calculator/io531xdcrn" TargetMode="Externa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12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39.gif"/><Relationship Id="rId2" Type="http://schemas.openxmlformats.org/officeDocument/2006/relationships/image" Target="../media/image138.gif"/><Relationship Id="rId1" Type="http://schemas.openxmlformats.org/officeDocument/2006/relationships/slideLayout" Target="../slideLayouts/slideLayout2.xml"/><Relationship Id="rId4" Type="http://schemas.openxmlformats.org/officeDocument/2006/relationships/image" Target="../media/image140.gif"/></Relationships>
</file>

<file path=ppt/slides/_rels/slide13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37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image" Target="../media/image142.png"/><Relationship Id="rId1" Type="http://schemas.openxmlformats.org/officeDocument/2006/relationships/slideLayout" Target="../slideLayouts/slideLayout5.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138.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hyperlink" Target="https://stackoverflow.com/questions/1855884/determine-font-color-based-on-background-color" TargetMode="External"/><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s://commons.wikimedia.org/wiki/File:Sudoku-by-L2G-20050714.svg"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Stochastic_optimization" TargetMode="External"/><Relationship Id="rId2" Type="http://schemas.openxmlformats.org/officeDocument/2006/relationships/hyperlink" Target="https://en.wikipedia.org/wiki/Metaheuristic" TargetMode="External"/><Relationship Id="rId1" Type="http://schemas.openxmlformats.org/officeDocument/2006/relationships/slideLayout" Target="../slideLayouts/slideLayout2.xml"/><Relationship Id="rId4" Type="http://schemas.openxmlformats.org/officeDocument/2006/relationships/hyperlink" Target="https://en.wikipedia.org/wiki/Heuristic" TargetMode="External"/></Relationships>
</file>

<file path=ppt/slides/_rels/slide150.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hyperlink" Target="http://www.desmos.com/calculator/jwjn5rwfy6" TargetMode="External"/><Relationship Id="rId2" Type="http://schemas.openxmlformats.org/officeDocument/2006/relationships/image" Target="../media/image150.jpg"/><Relationship Id="rId1" Type="http://schemas.openxmlformats.org/officeDocument/2006/relationships/slideLayout" Target="../slideLayouts/slideLayout5.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2" Type="http://schemas.openxmlformats.org/officeDocument/2006/relationships/hyperlink" Target="https://en.wikipedia.org/wiki/Stochastic_gradient_descent" TargetMode="External"/><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8" Type="http://schemas.openxmlformats.org/officeDocument/2006/relationships/image" Target="../media/image117.jpg"/><Relationship Id="rId3" Type="http://schemas.openxmlformats.org/officeDocument/2006/relationships/image" Target="../media/image157.jpg"/><Relationship Id="rId7" Type="http://schemas.openxmlformats.org/officeDocument/2006/relationships/image" Target="../media/image159.jpg"/><Relationship Id="rId2" Type="http://schemas.openxmlformats.org/officeDocument/2006/relationships/hyperlink" Target="https://learning.oreilly.com/library/view/grokking-deep-learning/9781617293702/" TargetMode="External"/><Relationship Id="rId1" Type="http://schemas.openxmlformats.org/officeDocument/2006/relationships/slideLayout" Target="../slideLayouts/slideLayout6.xml"/><Relationship Id="rId6" Type="http://schemas.openxmlformats.org/officeDocument/2006/relationships/hyperlink" Target="https://www.amazon.com/Make-Your-Own-Neural-Network/dp/1530826608/ref=sr_1_1?keywords=make+your+own+neural+network&amp;qid=1555178151&amp;s=gateway&amp;sr=8-1" TargetMode="External"/><Relationship Id="rId5" Type="http://schemas.openxmlformats.org/officeDocument/2006/relationships/image" Target="../media/image158.jpg"/><Relationship Id="rId10" Type="http://schemas.openxmlformats.org/officeDocument/2006/relationships/image" Target="../media/image119.svg"/><Relationship Id="rId4" Type="http://schemas.openxmlformats.org/officeDocument/2006/relationships/hyperlink" Target="https://www.youtube.com/playlist?list=PLZHQObOWTQDNU6R1_67000Dx_ZCJB-3pi" TargetMode="External"/><Relationship Id="rId9" Type="http://schemas.openxmlformats.org/officeDocument/2006/relationships/image" Target="../media/image118.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2" Type="http://schemas.openxmlformats.org/officeDocument/2006/relationships/image" Target="../media/image160.jp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hyperlink" Target="https://github.com/thomasnield/kotlin_simple_neural_network" TargetMode="External"/><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image" Target="../media/image123.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pixabay.com/pt/subir-prussik-n%C3%B3-altas-montanhas-1366823/" TargetMode="External"/><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23.gif"/><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3" Type="http://schemas.openxmlformats.org/officeDocument/2006/relationships/image" Target="../media/image163.jpg"/><Relationship Id="rId2" Type="http://schemas.openxmlformats.org/officeDocument/2006/relationships/image" Target="../media/image162.jpg"/><Relationship Id="rId1" Type="http://schemas.openxmlformats.org/officeDocument/2006/relationships/slideLayout" Target="../slideLayouts/slideLayout8.xml"/><Relationship Id="rId5" Type="http://schemas.openxmlformats.org/officeDocument/2006/relationships/image" Target="../media/image165.jpg"/><Relationship Id="rId4" Type="http://schemas.openxmlformats.org/officeDocument/2006/relationships/image" Target="../media/image164.jpg"/></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66.jpg"/><Relationship Id="rId2" Type="http://schemas.openxmlformats.org/officeDocument/2006/relationships/hyperlink" Target="https://www.telegraph.co.uk/news/science/science-news/9359579/Worlds-hardest-sudoku-can-you-crack-it.html" TargetMode="Externa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 Id="rId4" Type="http://schemas.openxmlformats.org/officeDocument/2006/relationships/hyperlink" Target="https://www.desmos.com/calculator/canygmx67n" TargetMode="Externa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8" Type="http://schemas.openxmlformats.org/officeDocument/2006/relationships/image" Target="../media/image169.jpg"/><Relationship Id="rId3" Type="http://schemas.openxmlformats.org/officeDocument/2006/relationships/hyperlink" Target="https://youtu.be/vIci3C4JkL0" TargetMode="External"/><Relationship Id="rId7" Type="http://schemas.openxmlformats.org/officeDocument/2006/relationships/hyperlink" Target="https://xkcd.com/1838/" TargetMode="External"/><Relationship Id="rId2" Type="http://schemas.openxmlformats.org/officeDocument/2006/relationships/hyperlink" Target="http://a.co/d/76UYvXd" TargetMode="External"/><Relationship Id="rId1" Type="http://schemas.openxmlformats.org/officeDocument/2006/relationships/slideLayout" Target="../slideLayouts/slideLayout5.xml"/><Relationship Id="rId6" Type="http://schemas.openxmlformats.org/officeDocument/2006/relationships/hyperlink" Target="https://www.xkcd.com/287/" TargetMode="External"/><Relationship Id="rId5" Type="http://schemas.openxmlformats.org/officeDocument/2006/relationships/hyperlink" Target="https://www.xkcd.com/399/" TargetMode="External"/><Relationship Id="rId4" Type="http://schemas.openxmlformats.org/officeDocument/2006/relationships/hyperlink" Target="https://tinyurl.com/y97ajsac" TargetMode="External"/></Relationships>
</file>

<file path=ppt/slides/_rels/slide175.xml.rels><?xml version="1.0" encoding="UTF-8" standalone="yes"?>
<Relationships xmlns="http://schemas.openxmlformats.org/package/2006/relationships"><Relationship Id="rId3" Type="http://schemas.openxmlformats.org/officeDocument/2006/relationships/hyperlink" Target="https://www.youtube.com/c/BrandonRohrer" TargetMode="External"/><Relationship Id="rId7" Type="http://schemas.openxmlformats.org/officeDocument/2006/relationships/hyperlink" Target="https://youtu.be/W-aAjd8_bUc" TargetMode="External"/><Relationship Id="rId2" Type="http://schemas.openxmlformats.org/officeDocument/2006/relationships/hyperlink" Target="https://youtu.be/F6RiAN1A8n0" TargetMode="External"/><Relationship Id="rId1" Type="http://schemas.openxmlformats.org/officeDocument/2006/relationships/slideLayout" Target="../slideLayouts/slideLayout5.xml"/><Relationship Id="rId6" Type="http://schemas.openxmlformats.org/officeDocument/2006/relationships/hyperlink" Target="https://youtu.be/SC5CX8drAtU" TargetMode="External"/><Relationship Id="rId5" Type="http://schemas.openxmlformats.org/officeDocument/2006/relationships/hyperlink" Target="https://youtu.be/YX40hbAHx3s" TargetMode="External"/><Relationship Id="rId4" Type="http://schemas.openxmlformats.org/officeDocument/2006/relationships/hyperlink" Target="https://www.youtube.com/channel/UCYO_jab_esuFRV4b17AJtAw" TargetMode="External"/></Relationships>
</file>

<file path=ppt/slides/_rels/slide176.xml.rels><?xml version="1.0" encoding="UTF-8" standalone="yes"?>
<Relationships xmlns="http://schemas.openxmlformats.org/package/2006/relationships"><Relationship Id="rId3" Type="http://schemas.openxmlformats.org/officeDocument/2006/relationships/hyperlink" Target="https://medium.com/crowdai/can-you-make-swiss-trains-even-more-punctual-ec9aa73d6e35" TargetMode="External"/><Relationship Id="rId2" Type="http://schemas.openxmlformats.org/officeDocument/2006/relationships/hyperlink" Target="https://www.optaplanner.org/blog/2017/09/07/DoesAIIncludeConstraintSolvers.html" TargetMode="External"/><Relationship Id="rId1" Type="http://schemas.openxmlformats.org/officeDocument/2006/relationships/slideLayout" Target="../slideLayouts/slideLayout5.xml"/><Relationship Id="rId4" Type="http://schemas.openxmlformats.org/officeDocument/2006/relationships/hyperlink" Target="https://multithreaded.stitchfix.com/blog/2016/07/21/skynet-salesman/" TargetMode="External"/></Relationships>
</file>

<file path=ppt/slides/_rels/slide177.xml.rels><?xml version="1.0" encoding="UTF-8" standalone="yes"?>
<Relationships xmlns="http://schemas.openxmlformats.org/package/2006/relationships"><Relationship Id="rId3" Type="http://schemas.openxmlformats.org/officeDocument/2006/relationships/hyperlink" Target="http://thinkingmachines.mit.edu/blog/unreasonable-reputation-neural-networks" TargetMode="External"/><Relationship Id="rId2" Type="http://schemas.openxmlformats.org/officeDocument/2006/relationships/hyperlink" Target="https://towardsdatascience.com/essential-math-for-data-science-why-and-how-e88271367fbd" TargetMode="External"/><Relationship Id="rId1" Type="http://schemas.openxmlformats.org/officeDocument/2006/relationships/slideLayout" Target="../slideLayouts/slideLayout5.xml"/><Relationship Id="rId4" Type="http://schemas.openxmlformats.org/officeDocument/2006/relationships/hyperlink" Target="https://www.newscientist.com/article/mg21328565.100-mario-is-hard-and-thats-mathematically-official/" TargetMode="External"/></Relationships>
</file>

<file path=ppt/slides/_rels/slide178.xml.rels><?xml version="1.0" encoding="UTF-8" standalone="yes"?>
<Relationships xmlns="http://schemas.openxmlformats.org/package/2006/relationships"><Relationship Id="rId3" Type="http://schemas.openxmlformats.org/officeDocument/2006/relationships/hyperlink" Target="http://www.iro.umontreal.ca/~dift6751/paper_potvin_nn_tsp.pdf" TargetMode="External"/><Relationship Id="rId2" Type="http://schemas.openxmlformats.org/officeDocument/2006/relationships/hyperlink" Target="http://akira.ruc.dk/~keld/research/LKH/LKH-1.3/DOC/LKH_REPORT.pdf" TargetMode="External"/><Relationship Id="rId1" Type="http://schemas.openxmlformats.org/officeDocument/2006/relationships/slideLayout" Target="../slideLayouts/slideLayout5.xml"/><Relationship Id="rId4" Type="http://schemas.openxmlformats.org/officeDocument/2006/relationships/hyperlink" Target="http://jmlr.org/papers/volume7/MLOPT-intro06a/MLOPT-intro06a.pdf"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3.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12.png"/><Relationship Id="rId4" Type="http://schemas.openxmlformats.org/officeDocument/2006/relationships/customXml" Target="../ink/ink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customXml" Target="../ink/ink4.xml"/><Relationship Id="rId1" Type="http://schemas.openxmlformats.org/officeDocument/2006/relationships/slideLayout" Target="../slideLayouts/slideLayout2.xml"/><Relationship Id="rId6" Type="http://schemas.openxmlformats.org/officeDocument/2006/relationships/customXml" Target="../ink/ink6.xml"/><Relationship Id="rId5" Type="http://schemas.openxmlformats.org/officeDocument/2006/relationships/image" Target="../media/image15.png"/><Relationship Id="rId4" Type="http://schemas.openxmlformats.org/officeDocument/2006/relationships/customXml" Target="../ink/ink5.xml"/></Relationships>
</file>

<file path=ppt/slides/_rels/slide33.xml.rels><?xml version="1.0" encoding="UTF-8" standalone="yes"?>
<Relationships xmlns="http://schemas.openxmlformats.org/package/2006/relationships"><Relationship Id="rId3" Type="http://schemas.openxmlformats.org/officeDocument/2006/relationships/hyperlink" Target="http://abordagemdiaria.blogspot.com/2010_05_01_archive.html" TargetMode="External"/><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desmos.com/calculator/rpfpfiq7ce" TargetMode="Externa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hyperlink" Target="http://field-negro.blogspot.com/2010/07/heatwave.html" TargetMode="External"/><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desmos.com/calculator/lywhybetzt"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desmos.com/calculator/xm56tvvalh"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en.wikipedia.org/wiki/Metaheuristic"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en.wikipedia.org/wiki/No_free_lunch_in_search_and_optimization"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youtube.com/watch?v=YX40hbAHx3s" TargetMode="Externa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hyperlink" Target="https://www.youtube.com/watch?v=6ybd5rbQ5rU"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www.snowaddiction.org/2015/06/a-postcard-with-adrenaline-i-photograph-hikers-climbing-the-alps.html" TargetMode="External"/><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www.snowaddiction.org/2015/06/a-postcard-with-adrenaline-i-photograph-hikers-climbing-the-alps.html" TargetMode="External"/><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thomasnield/traveling_salesman_plotter" TargetMode="External"/><Relationship Id="rId2" Type="http://schemas.openxmlformats.org/officeDocument/2006/relationships/hyperlink" Target="https://github.com/thomasnield/traveling_salesman_demo" TargetMode="External"/><Relationship Id="rId1" Type="http://schemas.openxmlformats.org/officeDocument/2006/relationships/slideLayout" Target="../slideLayouts/slideLayout5.xml"/><Relationship Id="rId5" Type="http://schemas.openxmlformats.org/officeDocument/2006/relationships/image" Target="../media/image28.jpg"/><Relationship Id="rId4" Type="http://schemas.openxmlformats.org/officeDocument/2006/relationships/hyperlink" Target="https://github.com/thomasnield/kotlin_linear_regression/"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hyperlink" Target="https://en.wikipedia.org/wiki/Mathematical_optimization"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hyperlink" Target="https://www.youtube.com/watch?v=ConmIDAzRqI" TargetMode="Externa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30.svg"/></Relationships>
</file>

<file path=ppt/slides/_rels/slide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hyperlink" Target="https://raw.githubusercontent.com/thomasnield/blog_articles/master/linear_programming_with_kotlin_part_iii/images/timeline_concept_coverage3.jpg" TargetMode="Externa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diagramLayout" Target="../diagrams/layout30.xml"/><Relationship Id="rId13" Type="http://schemas.openxmlformats.org/officeDocument/2006/relationships/image" Target="../media/image64.png"/><Relationship Id="rId18" Type="http://schemas.openxmlformats.org/officeDocument/2006/relationships/image" Target="../media/image69.png"/><Relationship Id="rId26" Type="http://schemas.openxmlformats.org/officeDocument/2006/relationships/image" Target="../media/image47.svg"/><Relationship Id="rId3" Type="http://schemas.openxmlformats.org/officeDocument/2006/relationships/diagramLayout" Target="../diagrams/layout3.xml"/><Relationship Id="rId21" Type="http://schemas.openxmlformats.org/officeDocument/2006/relationships/image" Target="../media/image72.png"/><Relationship Id="rId7" Type="http://schemas.openxmlformats.org/officeDocument/2006/relationships/diagramData" Target="../diagrams/data4.xml"/><Relationship Id="rId12" Type="http://schemas.openxmlformats.org/officeDocument/2006/relationships/image" Target="../media/image43.svg"/><Relationship Id="rId17" Type="http://schemas.openxmlformats.org/officeDocument/2006/relationships/image" Target="../media/image68.png"/><Relationship Id="rId25" Type="http://schemas.openxmlformats.org/officeDocument/2006/relationships/image" Target="../media/image46.png"/><Relationship Id="rId2" Type="http://schemas.openxmlformats.org/officeDocument/2006/relationships/diagramData" Target="../diagrams/data3.xml"/><Relationship Id="rId16" Type="http://schemas.openxmlformats.org/officeDocument/2006/relationships/image" Target="../media/image67.png"/><Relationship Id="rId20" Type="http://schemas.openxmlformats.org/officeDocument/2006/relationships/image" Target="../media/image71.png"/><Relationship Id="rId1" Type="http://schemas.openxmlformats.org/officeDocument/2006/relationships/slideLayout" Target="../slideLayouts/slideLayout2.xml"/><Relationship Id="rId6" Type="http://schemas.microsoft.com/office/2007/relationships/diagramDrawing" Target="../diagrams/drawing3.xml"/><Relationship Id="rId11" Type="http://schemas.openxmlformats.org/officeDocument/2006/relationships/image" Target="../media/image42.png"/><Relationship Id="rId24" Type="http://schemas.openxmlformats.org/officeDocument/2006/relationships/image" Target="../media/image45.svg"/><Relationship Id="rId5" Type="http://schemas.openxmlformats.org/officeDocument/2006/relationships/diagramColors" Target="../diagrams/colors3.xml"/><Relationship Id="rId15" Type="http://schemas.openxmlformats.org/officeDocument/2006/relationships/image" Target="../media/image66.png"/><Relationship Id="rId23" Type="http://schemas.openxmlformats.org/officeDocument/2006/relationships/image" Target="../media/image44.png"/><Relationship Id="rId10" Type="http://schemas.openxmlformats.org/officeDocument/2006/relationships/diagramColors" Target="../diagrams/colors30.xml"/><Relationship Id="rId19" Type="http://schemas.openxmlformats.org/officeDocument/2006/relationships/image" Target="../media/image70.png"/><Relationship Id="rId4" Type="http://schemas.openxmlformats.org/officeDocument/2006/relationships/diagramQuickStyle" Target="../diagrams/quickStyle3.xml"/><Relationship Id="rId9" Type="http://schemas.openxmlformats.org/officeDocument/2006/relationships/diagramQuickStyle" Target="../diagrams/quickStyle30.xml"/><Relationship Id="rId14" Type="http://schemas.openxmlformats.org/officeDocument/2006/relationships/image" Target="../media/image65.png"/><Relationship Id="rId22" Type="http://schemas.openxmlformats.org/officeDocument/2006/relationships/image" Target="../media/image7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diagramLayout" Target="../diagrams/layout40.xml"/><Relationship Id="rId13" Type="http://schemas.openxmlformats.org/officeDocument/2006/relationships/image" Target="../media/image42.png"/><Relationship Id="rId18" Type="http://schemas.openxmlformats.org/officeDocument/2006/relationships/image" Target="../media/image81.png"/><Relationship Id="rId26" Type="http://schemas.openxmlformats.org/officeDocument/2006/relationships/image" Target="../media/image46.png"/><Relationship Id="rId3" Type="http://schemas.openxmlformats.org/officeDocument/2006/relationships/diagramLayout" Target="../diagrams/layout4.xml"/><Relationship Id="rId21" Type="http://schemas.openxmlformats.org/officeDocument/2006/relationships/image" Target="../media/image84.png"/><Relationship Id="rId7" Type="http://schemas.openxmlformats.org/officeDocument/2006/relationships/diagramData" Target="../diagrams/data6.xml"/><Relationship Id="rId12" Type="http://schemas.openxmlformats.org/officeDocument/2006/relationships/image" Target="../media/image65.png"/><Relationship Id="rId17" Type="http://schemas.openxmlformats.org/officeDocument/2006/relationships/image" Target="../media/image80.png"/><Relationship Id="rId25" Type="http://schemas.openxmlformats.org/officeDocument/2006/relationships/image" Target="../media/image45.svg"/><Relationship Id="rId2" Type="http://schemas.openxmlformats.org/officeDocument/2006/relationships/diagramData" Target="../diagrams/data5.xml"/><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slideLayout" Target="../slideLayouts/slideLayout2.xml"/><Relationship Id="rId6" Type="http://schemas.microsoft.com/office/2007/relationships/diagramDrawing" Target="../diagrams/drawing4.xml"/><Relationship Id="rId11" Type="http://schemas.openxmlformats.org/officeDocument/2006/relationships/image" Target="../media/image64.png"/><Relationship Id="rId24" Type="http://schemas.openxmlformats.org/officeDocument/2006/relationships/image" Target="../media/image44.png"/><Relationship Id="rId5" Type="http://schemas.openxmlformats.org/officeDocument/2006/relationships/diagramColors" Target="../diagrams/colors4.xml"/><Relationship Id="rId15" Type="http://schemas.openxmlformats.org/officeDocument/2006/relationships/image" Target="../media/image78.png"/><Relationship Id="rId23" Type="http://schemas.openxmlformats.org/officeDocument/2006/relationships/image" Target="../media/image86.png"/><Relationship Id="rId10" Type="http://schemas.openxmlformats.org/officeDocument/2006/relationships/diagramColors" Target="../diagrams/colors40.xml"/><Relationship Id="rId19" Type="http://schemas.openxmlformats.org/officeDocument/2006/relationships/image" Target="../media/image82.png"/><Relationship Id="rId4" Type="http://schemas.openxmlformats.org/officeDocument/2006/relationships/diagramQuickStyle" Target="../diagrams/quickStyle4.xml"/><Relationship Id="rId9" Type="http://schemas.openxmlformats.org/officeDocument/2006/relationships/diagramQuickStyle" Target="../diagrams/quickStyle40.xml"/><Relationship Id="rId14" Type="http://schemas.openxmlformats.org/officeDocument/2006/relationships/image" Target="../media/image43.svg"/><Relationship Id="rId22" Type="http://schemas.openxmlformats.org/officeDocument/2006/relationships/image" Target="../media/image85.png"/><Relationship Id="rId27" Type="http://schemas.openxmlformats.org/officeDocument/2006/relationships/image" Target="../media/image47.svg"/></Relationships>
</file>

<file path=ppt/slides/_rels/slide8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diagramLayout" Target="../diagrams/layout50.xml"/><Relationship Id="rId13" Type="http://schemas.openxmlformats.org/officeDocument/2006/relationships/image" Target="../media/image46.png"/><Relationship Id="rId18" Type="http://schemas.openxmlformats.org/officeDocument/2006/relationships/image" Target="../media/image61.png"/><Relationship Id="rId3" Type="http://schemas.openxmlformats.org/officeDocument/2006/relationships/diagramLayout" Target="../diagrams/layout5.xml"/><Relationship Id="rId21" Type="http://schemas.openxmlformats.org/officeDocument/2006/relationships/image" Target="../media/image74.png"/><Relationship Id="rId7" Type="http://schemas.openxmlformats.org/officeDocument/2006/relationships/diagramData" Target="../diagrams/data8.xml"/><Relationship Id="rId12" Type="http://schemas.openxmlformats.org/officeDocument/2006/relationships/image" Target="../media/image59.png"/><Relationship Id="rId17" Type="http://schemas.openxmlformats.org/officeDocument/2006/relationships/image" Target="../media/image60.png"/><Relationship Id="rId2" Type="http://schemas.openxmlformats.org/officeDocument/2006/relationships/diagramData" Target="../diagrams/data7.xml"/><Relationship Id="rId16" Type="http://schemas.openxmlformats.org/officeDocument/2006/relationships/image" Target="../media/image43.svg"/><Relationship Id="rId20" Type="http://schemas.openxmlformats.org/officeDocument/2006/relationships/image" Target="../media/image63.png"/><Relationship Id="rId1" Type="http://schemas.openxmlformats.org/officeDocument/2006/relationships/slideLayout" Target="../slideLayouts/slideLayout2.xml"/><Relationship Id="rId6" Type="http://schemas.microsoft.com/office/2007/relationships/diagramDrawing" Target="../diagrams/drawing5.xml"/><Relationship Id="rId11" Type="http://schemas.openxmlformats.org/officeDocument/2006/relationships/image" Target="../media/image58.png"/><Relationship Id="rId24" Type="http://schemas.openxmlformats.org/officeDocument/2006/relationships/image" Target="../media/image77.png"/><Relationship Id="rId5" Type="http://schemas.openxmlformats.org/officeDocument/2006/relationships/diagramColors" Target="../diagrams/colors5.xml"/><Relationship Id="rId15" Type="http://schemas.openxmlformats.org/officeDocument/2006/relationships/image" Target="../media/image42.png"/><Relationship Id="rId23" Type="http://schemas.openxmlformats.org/officeDocument/2006/relationships/image" Target="../media/image76.png"/><Relationship Id="rId10" Type="http://schemas.openxmlformats.org/officeDocument/2006/relationships/diagramColors" Target="../diagrams/colors50.xml"/><Relationship Id="rId19" Type="http://schemas.openxmlformats.org/officeDocument/2006/relationships/image" Target="../media/image62.png"/><Relationship Id="rId4" Type="http://schemas.openxmlformats.org/officeDocument/2006/relationships/diagramQuickStyle" Target="../diagrams/quickStyle5.xml"/><Relationship Id="rId9" Type="http://schemas.openxmlformats.org/officeDocument/2006/relationships/diagramQuickStyle" Target="../diagrams/quickStyle50.xml"/><Relationship Id="rId14" Type="http://schemas.openxmlformats.org/officeDocument/2006/relationships/image" Target="../media/image47.svg"/><Relationship Id="rId22" Type="http://schemas.openxmlformats.org/officeDocument/2006/relationships/image" Target="../media/image75.png"/></Relationships>
</file>

<file path=ppt/slides/_rels/slide84.xml.rels><?xml version="1.0" encoding="UTF-8" standalone="yes"?>
<Relationships xmlns="http://schemas.openxmlformats.org/package/2006/relationships"><Relationship Id="rId3" Type="http://schemas.openxmlformats.org/officeDocument/2006/relationships/hyperlink" Target="https://www.pyomo.org/" TargetMode="External"/><Relationship Id="rId2" Type="http://schemas.openxmlformats.org/officeDocument/2006/relationships/hyperlink" Target="https://pythonhosted.org/PuLP/" TargetMode="External"/><Relationship Id="rId1" Type="http://schemas.openxmlformats.org/officeDocument/2006/relationships/slideLayout" Target="../slideLayouts/slideLayout2.xml"/><Relationship Id="rId6" Type="http://schemas.openxmlformats.org/officeDocument/2006/relationships/hyperlink" Target="https://www.ibm.com/products/ilog-cplex-optimization-studio" TargetMode="External"/><Relationship Id="rId5" Type="http://schemas.openxmlformats.org/officeDocument/2006/relationships/hyperlink" Target="https://www.gurobi.com/" TargetMode="External"/><Relationship Id="rId4" Type="http://schemas.openxmlformats.org/officeDocument/2006/relationships/hyperlink" Target="http://www.ojalgo.org/"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medium.freecodecamp.org/simple-chess-ai-step-by-step-1d55a9266977" TargetMode="External"/><Relationship Id="rId1" Type="http://schemas.openxmlformats.org/officeDocument/2006/relationships/slideLayout" Target="../slideLayouts/slideLayout2.xml"/><Relationship Id="rId4" Type="http://schemas.openxmlformats.org/officeDocument/2006/relationships/hyperlink" Target="https://www.chess.com/blog/BenRedic/retro-computer-chess-part-2-first-blodd" TargetMode="External"/></Relationships>
</file>

<file path=ppt/slides/_rels/slide8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commons.wikimedia.org/wiki/File:US_Navy_100128-N-7918H-262_A_shipment_of_Haiti_relief_supplies_is_unloaded_from_a_barge_at_Guantanamo_Bay,_Cuba_to_be_delivered_to_Haiti.jpg" TargetMode="External"/><Relationship Id="rId4" Type="http://schemas.microsoft.com/office/2007/relationships/hdphoto" Target="../media/hdphoto1.wdp"/></Relationships>
</file>

<file path=ppt/slides/_rels/slide8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2.png"/><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commons.wikimedia.org/wiki/File:US_Navy_100128-N-7918H-262_A_shipment_of_Haiti_relief_supplies_is_unloaded_from_a_barge_at_Guantanamo_Bay,_Cuba_to_be_delivered_to_Haiti.jpg" TargetMode="Externa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en.wikipedia.org/wiki/Linear_programming"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s://en.wikipedia.org/wiki/Leonid_Kantorovich" TargetMode="External"/><Relationship Id="rId7" Type="http://schemas.openxmlformats.org/officeDocument/2006/relationships/hyperlink" Target="https://en.wikipedia.org/wiki/George_Dantzig" TargetMode="External"/><Relationship Id="rId2" Type="http://schemas.openxmlformats.org/officeDocument/2006/relationships/image" Target="../media/image53.jpg"/><Relationship Id="rId1" Type="http://schemas.openxmlformats.org/officeDocument/2006/relationships/slideLayout" Target="../slideLayouts/slideLayout2.xml"/><Relationship Id="rId6" Type="http://schemas.openxmlformats.org/officeDocument/2006/relationships/image" Target="../media/image55.jpg"/><Relationship Id="rId5" Type="http://schemas.openxmlformats.org/officeDocument/2006/relationships/hyperlink" Target="https://ro.wikipedia.org/wiki/George_Dantzig" TargetMode="External"/><Relationship Id="rId4" Type="http://schemas.openxmlformats.org/officeDocument/2006/relationships/image" Target="../media/image54.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s://www.desmos.com/calculator/iildqi2vt7" TargetMode="External"/><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9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5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Intro to Optimization</a:t>
            </a:r>
          </a:p>
        </p:txBody>
      </p:sp>
      <p:sp>
        <p:nvSpPr>
          <p:cNvPr id="3" name="Subtitle 2"/>
          <p:cNvSpPr>
            <a:spLocks noGrp="1"/>
          </p:cNvSpPr>
          <p:nvPr>
            <p:ph type="subTitle" idx="4294967295"/>
          </p:nvPr>
        </p:nvSpPr>
        <p:spPr>
          <a:xfrm>
            <a:off x="855620" y="2933105"/>
            <a:ext cx="9582736" cy="1137793"/>
          </a:xfrm>
        </p:spPr>
        <p:txBody>
          <a:bodyPr>
            <a:normAutofit/>
          </a:bodyPr>
          <a:lstStyle/>
          <a:p>
            <a:pPr marL="0" indent="0">
              <a:buNone/>
            </a:pPr>
            <a:r>
              <a:rPr lang="en-US" sz="2400" dirty="0">
                <a:solidFill>
                  <a:schemeClr val="bg1"/>
                </a:solidFill>
                <a:latin typeface="+mj-lt"/>
              </a:rPr>
              <a:t>Practical AI for Practical Problems</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64537-9BA1-47BC-A97F-A876DAE767B0}"/>
              </a:ext>
            </a:extLst>
          </p:cNvPr>
          <p:cNvSpPr>
            <a:spLocks noGrp="1"/>
          </p:cNvSpPr>
          <p:nvPr>
            <p:ph type="title"/>
          </p:nvPr>
        </p:nvSpPr>
        <p:spPr/>
        <p:txBody>
          <a:bodyPr/>
          <a:lstStyle/>
          <a:p>
            <a:r>
              <a:rPr lang="en-US" dirty="0"/>
              <a:t>What is Continuous Optimization?</a:t>
            </a:r>
          </a:p>
        </p:txBody>
      </p:sp>
      <p:sp>
        <p:nvSpPr>
          <p:cNvPr id="3" name="Content Placeholder 2">
            <a:extLst>
              <a:ext uri="{FF2B5EF4-FFF2-40B4-BE49-F238E27FC236}">
                <a16:creationId xmlns:a16="http://schemas.microsoft.com/office/drawing/2014/main" id="{6C84B92B-B748-4EF0-8CF0-4E1DD73B676A}"/>
              </a:ext>
            </a:extLst>
          </p:cNvPr>
          <p:cNvSpPr>
            <a:spLocks noGrp="1"/>
          </p:cNvSpPr>
          <p:nvPr>
            <p:ph sz="quarter" idx="10"/>
          </p:nvPr>
        </p:nvSpPr>
        <p:spPr>
          <a:xfrm>
            <a:off x="539495" y="1435608"/>
            <a:ext cx="11121281" cy="4974336"/>
          </a:xfrm>
        </p:spPr>
        <p:txBody>
          <a:bodyPr>
            <a:normAutofit/>
          </a:bodyPr>
          <a:lstStyle/>
          <a:p>
            <a:r>
              <a:rPr lang="en-US" b="1" dirty="0"/>
              <a:t>Continuous optimization is a space of algorithms that tries to find a feasible or optimal solution to a constrained problem with a “continuous” nature.</a:t>
            </a:r>
          </a:p>
          <a:p>
            <a:pPr lvl="2"/>
            <a:r>
              <a:rPr lang="en-US" dirty="0"/>
              <a:t>Finding an optimal mix of investments in a portfolio</a:t>
            </a:r>
          </a:p>
          <a:p>
            <a:pPr lvl="2"/>
            <a:r>
              <a:rPr lang="en-US" dirty="0"/>
              <a:t>Fitting a percentage of on-time performance to historical transportation data </a:t>
            </a:r>
          </a:p>
          <a:p>
            <a:pPr lvl="2"/>
            <a:r>
              <a:rPr lang="en-US" dirty="0"/>
              <a:t>Mixing food ingredients while minimizing costs with various suppliers. </a:t>
            </a:r>
          </a:p>
          <a:p>
            <a:pPr lvl="2"/>
            <a:r>
              <a:rPr lang="en-US" dirty="0"/>
              <a:t>Minimizing loss by calculating the optimal weights for a neural network</a:t>
            </a:r>
          </a:p>
          <a:p>
            <a:pPr marL="0" lvl="1" indent="0">
              <a:buNone/>
            </a:pPr>
            <a:r>
              <a:rPr lang="en-US" b="1" dirty="0"/>
              <a:t>Continuous optimization is ideally solved with linear programming or calculus techniques (e.g. gradient descent), but can also employ random-based algorithms. </a:t>
            </a:r>
          </a:p>
        </p:txBody>
      </p:sp>
    </p:spTree>
    <p:extLst>
      <p:ext uri="{BB962C8B-B14F-4D97-AF65-F5344CB8AC3E}">
        <p14:creationId xmlns:p14="http://schemas.microsoft.com/office/powerpoint/2010/main" val="413715317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a:xfrm>
            <a:off x="521207" y="448056"/>
            <a:ext cx="7472723" cy="640080"/>
          </a:xfrm>
        </p:spPr>
        <p:txBody>
          <a:bodyPr>
            <a:normAutofit fontScale="90000"/>
          </a:bodyPr>
          <a:lstStyle/>
          <a:p>
            <a:r>
              <a:rPr lang="en-US" dirty="0"/>
              <a:t>Problem 1 – Factory Optimization (Integer Version)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3A6D7CC-7018-41E7-9002-DED12C106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030" y="1459782"/>
            <a:ext cx="5058922" cy="4911074"/>
          </a:xfrm>
          <a:prstGeom prst="rect">
            <a:avLst/>
          </a:prstGeom>
        </p:spPr>
      </p:pic>
      <p:sp>
        <p:nvSpPr>
          <p:cNvPr id="7" name="TextBox 6">
            <a:extLst>
              <a:ext uri="{FF2B5EF4-FFF2-40B4-BE49-F238E27FC236}">
                <a16:creationId xmlns:a16="http://schemas.microsoft.com/office/drawing/2014/main" id="{91AD0F2F-C115-40E4-A66C-3971B961222F}"/>
              </a:ext>
            </a:extLst>
          </p:cNvPr>
          <p:cNvSpPr txBox="1"/>
          <p:nvPr/>
        </p:nvSpPr>
        <p:spPr>
          <a:xfrm>
            <a:off x="8880049" y="3429000"/>
            <a:ext cx="914400"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(5,5)</a:t>
            </a:r>
          </a:p>
        </p:txBody>
      </p:sp>
      <p:sp>
        <p:nvSpPr>
          <p:cNvPr id="8" name="TextBox 7">
            <a:extLst>
              <a:ext uri="{FF2B5EF4-FFF2-40B4-BE49-F238E27FC236}">
                <a16:creationId xmlns:a16="http://schemas.microsoft.com/office/drawing/2014/main" id="{796F9661-C6F5-4406-9EF9-4EE5C3CB2CE0}"/>
              </a:ext>
            </a:extLst>
          </p:cNvPr>
          <p:cNvSpPr txBox="1"/>
          <p:nvPr/>
        </p:nvSpPr>
        <p:spPr>
          <a:xfrm>
            <a:off x="7400041" y="1845400"/>
            <a:ext cx="914400" cy="914400"/>
          </a:xfrm>
          <a:prstGeom prst="rect">
            <a:avLst/>
          </a:prstGeom>
        </p:spPr>
        <p:txBody>
          <a:bodyPr vert="horz" wrap="non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That’s better! Solve with integers.</a:t>
            </a:r>
          </a:p>
          <a:p>
            <a:pPr algn="l">
              <a:spcAft>
                <a:spcPts val="2000"/>
              </a:spcAft>
            </a:pPr>
            <a:r>
              <a:rPr lang="en-US" sz="1600" dirty="0">
                <a:solidFill>
                  <a:srgbClr val="FF0000"/>
                </a:solidFill>
                <a:latin typeface="Segoe UI" panose="020B0502040204020203" pitchFamily="34" charset="0"/>
                <a:cs typeface="Segoe UI" panose="020B0502040204020203" pitchFamily="34" charset="0"/>
              </a:rPr>
              <a:t>But there’s a cost</a:t>
            </a:r>
          </a:p>
        </p:txBody>
      </p:sp>
    </p:spTree>
    <p:extLst>
      <p:ext uri="{BB962C8B-B14F-4D97-AF65-F5344CB8AC3E}">
        <p14:creationId xmlns:p14="http://schemas.microsoft.com/office/powerpoint/2010/main" val="260952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59B7A-D1A1-4E11-90E0-7C15EF341031}"/>
              </a:ext>
            </a:extLst>
          </p:cNvPr>
          <p:cNvSpPr>
            <a:spLocks noGrp="1"/>
          </p:cNvSpPr>
          <p:nvPr>
            <p:ph type="title"/>
          </p:nvPr>
        </p:nvSpPr>
        <p:spPr/>
        <p:txBody>
          <a:bodyPr/>
          <a:lstStyle/>
          <a:p>
            <a:r>
              <a:rPr lang="en-US" dirty="0"/>
              <a:t>Linear versus Integer Programming</a:t>
            </a:r>
          </a:p>
        </p:txBody>
      </p:sp>
      <p:sp>
        <p:nvSpPr>
          <p:cNvPr id="3" name="Content Placeholder 2">
            <a:extLst>
              <a:ext uri="{FF2B5EF4-FFF2-40B4-BE49-F238E27FC236}">
                <a16:creationId xmlns:a16="http://schemas.microsoft.com/office/drawing/2014/main" id="{FB2D2007-3980-4406-B866-1702F99A1D48}"/>
              </a:ext>
            </a:extLst>
          </p:cNvPr>
          <p:cNvSpPr>
            <a:spLocks noGrp="1"/>
          </p:cNvSpPr>
          <p:nvPr>
            <p:ph sz="quarter" idx="10"/>
          </p:nvPr>
        </p:nvSpPr>
        <p:spPr>
          <a:xfrm>
            <a:off x="539496" y="1435608"/>
            <a:ext cx="11253436" cy="5172582"/>
          </a:xfrm>
        </p:spPr>
        <p:txBody>
          <a:bodyPr vert="horz" lIns="91440" tIns="45720" rIns="91440" bIns="45720" rtlCol="0" anchor="t">
            <a:normAutofit/>
          </a:bodyPr>
          <a:lstStyle/>
          <a:p>
            <a:r>
              <a:rPr lang="en-US" b="1" dirty="0"/>
              <a:t>Linear programming via the Simplex algorithm is usually quite lean, and does some matrix work (called the tableau) to find a solution. </a:t>
            </a:r>
          </a:p>
          <a:p>
            <a:r>
              <a:rPr lang="en-US" b="1" dirty="0"/>
              <a:t>However, as shown in our last example, we do not always want our variables to be continuous but rather discrete integers. </a:t>
            </a:r>
          </a:p>
          <a:p>
            <a:pPr marL="285750" indent="-285750">
              <a:buFont typeface="Arial" panose="020B0604020202020204" pitchFamily="34" charset="0"/>
              <a:buChar char="•"/>
            </a:pPr>
            <a:r>
              <a:rPr lang="en-US" dirty="0"/>
              <a:t>This has a steep cost because our solver now has to use a tree search algorithm to traverse a search space. </a:t>
            </a:r>
          </a:p>
          <a:p>
            <a:pPr marL="285750" indent="-285750">
              <a:buFont typeface="Arial" panose="020B0604020202020204" pitchFamily="34" charset="0"/>
              <a:buChar char="•"/>
            </a:pPr>
            <a:r>
              <a:rPr lang="en-US" dirty="0"/>
              <a:t>For this reason, you may consider using linear programming and just rounding the result. </a:t>
            </a:r>
          </a:p>
          <a:p>
            <a:pPr marL="285750" indent="-285750">
              <a:buFont typeface="Arial" panose="020B0604020202020204" pitchFamily="34" charset="0"/>
              <a:buChar char="•"/>
            </a:pPr>
            <a:r>
              <a:rPr lang="en-US" dirty="0"/>
              <a:t>But if integer-based solutions are critical, linear programming can still be leveraged to reduce the search space and guide it towards the solution (using techniques like polyhedral cutting, bounding, etc.) </a:t>
            </a:r>
          </a:p>
        </p:txBody>
      </p:sp>
    </p:spTree>
    <p:extLst>
      <p:ext uri="{BB962C8B-B14F-4D97-AF65-F5344CB8AC3E}">
        <p14:creationId xmlns:p14="http://schemas.microsoft.com/office/powerpoint/2010/main" val="22535441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59B7A-D1A1-4E11-90E0-7C15EF341031}"/>
              </a:ext>
            </a:extLst>
          </p:cNvPr>
          <p:cNvSpPr>
            <a:spLocks noGrp="1"/>
          </p:cNvSpPr>
          <p:nvPr>
            <p:ph type="title"/>
          </p:nvPr>
        </p:nvSpPr>
        <p:spPr/>
        <p:txBody>
          <a:bodyPr/>
          <a:lstStyle/>
          <a:p>
            <a:r>
              <a:rPr lang="en-US" dirty="0"/>
              <a:t>Linear versus Integer Programming</a:t>
            </a:r>
          </a:p>
        </p:txBody>
      </p:sp>
      <p:sp>
        <p:nvSpPr>
          <p:cNvPr id="3" name="Content Placeholder 2">
            <a:extLst>
              <a:ext uri="{FF2B5EF4-FFF2-40B4-BE49-F238E27FC236}">
                <a16:creationId xmlns:a16="http://schemas.microsoft.com/office/drawing/2014/main" id="{FB2D2007-3980-4406-B866-1702F99A1D48}"/>
              </a:ext>
            </a:extLst>
          </p:cNvPr>
          <p:cNvSpPr>
            <a:spLocks noGrp="1"/>
          </p:cNvSpPr>
          <p:nvPr>
            <p:ph sz="quarter" idx="10"/>
          </p:nvPr>
        </p:nvSpPr>
        <p:spPr>
          <a:xfrm>
            <a:off x="539496" y="1435608"/>
            <a:ext cx="7509351" cy="5172582"/>
          </a:xfrm>
        </p:spPr>
        <p:txBody>
          <a:bodyPr>
            <a:normAutofit/>
          </a:bodyPr>
          <a:lstStyle/>
          <a:p>
            <a:r>
              <a:rPr lang="en-US" dirty="0"/>
              <a:t>If you are comfortable with linear algebra, then doing linear/integer programming from scratch can be quite rewarding.</a:t>
            </a:r>
          </a:p>
          <a:p>
            <a:r>
              <a:rPr lang="en-US" dirty="0"/>
              <a:t>However linear programming, the simplex algorithm, and cutting-plane methods are a bit of a rabbit hole. </a:t>
            </a:r>
          </a:p>
          <a:p>
            <a:r>
              <a:rPr lang="en-US" dirty="0"/>
              <a:t>Unless you are super comfortable with linear algebra, just stick with using libraries like </a:t>
            </a:r>
            <a:r>
              <a:rPr lang="en-US" dirty="0" err="1"/>
              <a:t>PuLP</a:t>
            </a:r>
            <a:r>
              <a:rPr lang="en-US" dirty="0"/>
              <a:t>, </a:t>
            </a:r>
            <a:r>
              <a:rPr lang="en-US" dirty="0" err="1"/>
              <a:t>PyOmo</a:t>
            </a:r>
            <a:r>
              <a:rPr lang="en-US" dirty="0"/>
              <a:t>, and </a:t>
            </a:r>
            <a:r>
              <a:rPr lang="en-US" dirty="0" err="1"/>
              <a:t>ojAlgo</a:t>
            </a:r>
            <a:r>
              <a:rPr lang="en-US" dirty="0"/>
              <a:t>.</a:t>
            </a:r>
          </a:p>
        </p:txBody>
      </p:sp>
      <p:pic>
        <p:nvPicPr>
          <p:cNvPr id="5" name="Picture 4">
            <a:extLst>
              <a:ext uri="{FF2B5EF4-FFF2-40B4-BE49-F238E27FC236}">
                <a16:creationId xmlns:a16="http://schemas.microsoft.com/office/drawing/2014/main" id="{869C4AA9-BC3B-4389-AB64-4C31510B229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528416" y="1499191"/>
            <a:ext cx="2996552" cy="2676408"/>
          </a:xfrm>
          <a:prstGeom prst="rect">
            <a:avLst/>
          </a:prstGeom>
        </p:spPr>
      </p:pic>
    </p:spTree>
    <p:extLst>
      <p:ext uri="{BB962C8B-B14F-4D97-AF65-F5344CB8AC3E}">
        <p14:creationId xmlns:p14="http://schemas.microsoft.com/office/powerpoint/2010/main" val="18358058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5127B-C06E-4E38-88C7-CEA2DB82EE17}"/>
              </a:ext>
            </a:extLst>
          </p:cNvPr>
          <p:cNvSpPr>
            <a:spLocks noGrp="1"/>
          </p:cNvSpPr>
          <p:nvPr>
            <p:ph type="title"/>
          </p:nvPr>
        </p:nvSpPr>
        <p:spPr/>
        <p:txBody>
          <a:bodyPr/>
          <a:lstStyle/>
          <a:p>
            <a:r>
              <a:rPr lang="en-US" dirty="0"/>
              <a:t>Problem 2: Minimization</a:t>
            </a:r>
          </a:p>
        </p:txBody>
      </p:sp>
      <p:sp>
        <p:nvSpPr>
          <p:cNvPr id="3" name="Content Placeholder 2">
            <a:extLst>
              <a:ext uri="{FF2B5EF4-FFF2-40B4-BE49-F238E27FC236}">
                <a16:creationId xmlns:a16="http://schemas.microsoft.com/office/drawing/2014/main" id="{7191CEAD-41F2-4E1E-A399-39D970887FF6}"/>
              </a:ext>
            </a:extLst>
          </p:cNvPr>
          <p:cNvSpPr>
            <a:spLocks noGrp="1"/>
          </p:cNvSpPr>
          <p:nvPr>
            <p:ph sz="quarter" idx="10"/>
          </p:nvPr>
        </p:nvSpPr>
        <p:spPr>
          <a:xfrm>
            <a:off x="539496" y="1435608"/>
            <a:ext cx="6244076" cy="4736592"/>
          </a:xfrm>
        </p:spPr>
        <p:txBody>
          <a:bodyPr>
            <a:normAutofit fontScale="85000" lnSpcReduction="10000"/>
          </a:bodyPr>
          <a:lstStyle/>
          <a:p>
            <a:r>
              <a:rPr lang="en-US" dirty="0"/>
              <a:t>You need </a:t>
            </a:r>
            <a:r>
              <a:rPr lang="en-US" b="1" dirty="0"/>
              <a:t>at least 50 oz </a:t>
            </a:r>
            <a:r>
              <a:rPr lang="en-US" dirty="0"/>
              <a:t>of oil</a:t>
            </a:r>
            <a:r>
              <a:rPr lang="en-US" b="1" dirty="0"/>
              <a:t>.</a:t>
            </a:r>
            <a:r>
              <a:rPr lang="en-US" dirty="0"/>
              <a:t> </a:t>
            </a:r>
          </a:p>
          <a:p>
            <a:r>
              <a:rPr lang="en-US" dirty="0"/>
              <a:t>It costs </a:t>
            </a:r>
            <a:r>
              <a:rPr lang="en-US" dirty="0">
                <a:solidFill>
                  <a:srgbClr val="FF0000"/>
                </a:solidFill>
              </a:rPr>
              <a:t>$3/oz for oil from Supplier A</a:t>
            </a:r>
            <a:r>
              <a:rPr lang="en-US" dirty="0"/>
              <a:t>, and </a:t>
            </a:r>
            <a:r>
              <a:rPr lang="en-US" dirty="0">
                <a:solidFill>
                  <a:srgbClr val="0070C0"/>
                </a:solidFill>
              </a:rPr>
              <a:t>$1/oz from Supplier B</a:t>
            </a:r>
            <a:r>
              <a:rPr lang="en-US" dirty="0"/>
              <a:t>. </a:t>
            </a:r>
          </a:p>
          <a:p>
            <a:r>
              <a:rPr lang="en-US" dirty="0"/>
              <a:t>An ounce of </a:t>
            </a:r>
            <a:r>
              <a:rPr lang="en-US" dirty="0">
                <a:solidFill>
                  <a:srgbClr val="FF0000"/>
                </a:solidFill>
              </a:rPr>
              <a:t>Supplier A takes 1 unit of storage </a:t>
            </a:r>
            <a:r>
              <a:rPr lang="en-US" dirty="0"/>
              <a:t>and </a:t>
            </a:r>
            <a:r>
              <a:rPr lang="en-US" dirty="0">
                <a:solidFill>
                  <a:srgbClr val="0070C0"/>
                </a:solidFill>
              </a:rPr>
              <a:t>Supplier B takes 2 units of storage</a:t>
            </a:r>
            <a:r>
              <a:rPr lang="en-US" dirty="0"/>
              <a:t>. You only have </a:t>
            </a:r>
            <a:r>
              <a:rPr lang="en-US" b="1" dirty="0"/>
              <a:t>120 units of storage.</a:t>
            </a:r>
            <a:endParaRPr lang="en-US" dirty="0"/>
          </a:p>
          <a:p>
            <a:r>
              <a:rPr lang="en-US" dirty="0"/>
              <a:t>To maintain quality, you need at least </a:t>
            </a:r>
            <a:r>
              <a:rPr lang="en-US" dirty="0">
                <a:solidFill>
                  <a:srgbClr val="FF0000"/>
                </a:solidFill>
              </a:rPr>
              <a:t>1oz of Supplier A oil </a:t>
            </a:r>
            <a:r>
              <a:rPr lang="en-US" dirty="0"/>
              <a:t>per </a:t>
            </a:r>
            <a:r>
              <a:rPr lang="en-US" dirty="0">
                <a:solidFill>
                  <a:srgbClr val="0070C0"/>
                </a:solidFill>
              </a:rPr>
              <a:t>2oz of Supplier B oil</a:t>
            </a:r>
            <a:r>
              <a:rPr lang="en-US" dirty="0"/>
              <a:t>. </a:t>
            </a:r>
          </a:p>
          <a:p>
            <a:r>
              <a:rPr lang="en-US" dirty="0"/>
              <a:t>How much of Supplier A and Supplier B oil should we buy to minimize cost? </a:t>
            </a:r>
          </a:p>
          <a:p>
            <a:r>
              <a:rPr lang="en-US" dirty="0"/>
              <a:t> </a:t>
            </a:r>
          </a:p>
        </p:txBody>
      </p:sp>
      <p:pic>
        <p:nvPicPr>
          <p:cNvPr id="5" name="Picture 4">
            <a:extLst>
              <a:ext uri="{FF2B5EF4-FFF2-40B4-BE49-F238E27FC236}">
                <a16:creationId xmlns:a16="http://schemas.microsoft.com/office/drawing/2014/main" id="{270F2C88-9FA6-4B5E-B8A3-A5AC8A301B33}"/>
              </a:ext>
            </a:extLst>
          </p:cNvPr>
          <p:cNvPicPr>
            <a:picLocks noChangeAspect="1"/>
          </p:cNvPicPr>
          <p:nvPr/>
        </p:nvPicPr>
        <p:blipFill>
          <a:blip r:embed="rId2">
            <a:extLst>
              <a:ext uri="{BEBA8EAE-BF5A-486C-A8C5-ECC9F3942E4B}">
                <a14:imgProps xmlns:a14="http://schemas.microsoft.com/office/drawing/2010/main">
                  <a14:imgLayer r:embed="rId3">
                    <a14:imgEffect>
                      <a14:artisticPencilSketch/>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589638" y="1435608"/>
            <a:ext cx="3991745" cy="2370099"/>
          </a:xfrm>
          <a:prstGeom prst="rect">
            <a:avLst/>
          </a:prstGeom>
        </p:spPr>
      </p:pic>
    </p:spTree>
    <p:extLst>
      <p:ext uri="{BB962C8B-B14F-4D97-AF65-F5344CB8AC3E}">
        <p14:creationId xmlns:p14="http://schemas.microsoft.com/office/powerpoint/2010/main" val="346931538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Graph Preview">
            <a:extLst>
              <a:ext uri="{FF2B5EF4-FFF2-40B4-BE49-F238E27FC236}">
                <a16:creationId xmlns:a16="http://schemas.microsoft.com/office/drawing/2014/main" id="{E3A66E7F-B151-40A3-8FD9-5167182F8B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5437" y="164627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625127B-C06E-4E38-88C7-CEA2DB82EE17}"/>
              </a:ext>
            </a:extLst>
          </p:cNvPr>
          <p:cNvSpPr>
            <a:spLocks noGrp="1"/>
          </p:cNvSpPr>
          <p:nvPr>
            <p:ph type="title"/>
          </p:nvPr>
        </p:nvSpPr>
        <p:spPr/>
        <p:txBody>
          <a:bodyPr/>
          <a:lstStyle/>
          <a:p>
            <a:r>
              <a:rPr lang="en-US" dirty="0"/>
              <a:t>Problem 2: Minimization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91CEAD-41F2-4E1E-A399-39D970887FF6}"/>
                  </a:ext>
                </a:extLst>
              </p:cNvPr>
              <p:cNvSpPr>
                <a:spLocks noGrp="1"/>
              </p:cNvSpPr>
              <p:nvPr>
                <p:ph sz="quarter" idx="10"/>
              </p:nvPr>
            </p:nvSpPr>
            <p:spPr>
              <a:xfrm>
                <a:off x="545935" y="1435608"/>
                <a:ext cx="6244076" cy="5236322"/>
              </a:xfrm>
            </p:spPr>
            <p:txBody>
              <a:bodyPr>
                <a:normAutofit fontScale="77500" lnSpcReduction="20000"/>
              </a:bodyPr>
              <a:lstStyle/>
              <a:p>
                <a:r>
                  <a:rPr lang="en-US" dirty="0"/>
                  <a:t>You need </a:t>
                </a:r>
                <a:r>
                  <a:rPr lang="en-US" b="1" dirty="0"/>
                  <a:t>at least 50 oz </a:t>
                </a:r>
                <a:r>
                  <a:rPr lang="en-US" dirty="0"/>
                  <a:t>of oil.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≥50</m:t>
                      </m:r>
                    </m:oMath>
                  </m:oMathPara>
                </a14:m>
                <a:endParaRPr lang="en-US" dirty="0"/>
              </a:p>
              <a:p>
                <a:r>
                  <a:rPr lang="en-US" dirty="0"/>
                  <a:t>It costs </a:t>
                </a:r>
                <a:r>
                  <a:rPr lang="en-US" dirty="0">
                    <a:solidFill>
                      <a:srgbClr val="FF0000"/>
                    </a:solidFill>
                  </a:rPr>
                  <a:t>$3/oz for oil from Supplier A</a:t>
                </a:r>
                <a:r>
                  <a:rPr lang="en-US" dirty="0"/>
                  <a:t>, and </a:t>
                </a:r>
                <a:r>
                  <a:rPr lang="en-US" dirty="0">
                    <a:solidFill>
                      <a:srgbClr val="0070C0"/>
                    </a:solidFill>
                  </a:rPr>
                  <a:t>$1/oz from Supplier B</a:t>
                </a:r>
                <a:r>
                  <a:rPr lang="en-US" dirty="0"/>
                  <a:t>.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𝑍</m:t>
                      </m:r>
                    </m:oMath>
                  </m:oMathPara>
                </a14:m>
                <a:endParaRPr lang="en-US" dirty="0"/>
              </a:p>
              <a:p>
                <a:r>
                  <a:rPr lang="en-US" dirty="0"/>
                  <a:t>An ounce of </a:t>
                </a:r>
                <a:r>
                  <a:rPr lang="en-US" dirty="0">
                    <a:solidFill>
                      <a:srgbClr val="FF0000"/>
                    </a:solidFill>
                  </a:rPr>
                  <a:t>Supplier A takes 1 unit of storage </a:t>
                </a:r>
                <a:r>
                  <a:rPr lang="en-US" dirty="0"/>
                  <a:t>and </a:t>
                </a:r>
                <a:r>
                  <a:rPr lang="en-US" dirty="0">
                    <a:solidFill>
                      <a:srgbClr val="0070C0"/>
                    </a:solidFill>
                  </a:rPr>
                  <a:t>Supplier B takes 2 units of storage</a:t>
                </a:r>
                <a:r>
                  <a:rPr lang="en-US" dirty="0"/>
                  <a:t>. You only have </a:t>
                </a:r>
                <a:r>
                  <a:rPr lang="en-US" b="1" dirty="0"/>
                  <a:t>120 units of storage.</a:t>
                </a:r>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𝑥</m:t>
                      </m:r>
                      <m:r>
                        <a:rPr lang="en-US" b="0" i="1" smtClean="0">
                          <a:latin typeface="Cambria Math" panose="02040503050406030204" pitchFamily="18" charset="0"/>
                        </a:rPr>
                        <m:t>+2</m:t>
                      </m:r>
                      <m:r>
                        <a:rPr lang="en-US" b="0" i="1" smtClean="0">
                          <a:latin typeface="Cambria Math" panose="02040503050406030204" pitchFamily="18" charset="0"/>
                        </a:rPr>
                        <m:t>𝑦</m:t>
                      </m:r>
                      <m:r>
                        <a:rPr lang="en-US" b="0" i="1" smtClean="0">
                          <a:latin typeface="Cambria Math" panose="02040503050406030204" pitchFamily="18" charset="0"/>
                        </a:rPr>
                        <m:t>≤120</m:t>
                      </m:r>
                    </m:oMath>
                  </m:oMathPara>
                </a14:m>
                <a:endParaRPr lang="en-US" dirty="0"/>
              </a:p>
              <a:p>
                <a:r>
                  <a:rPr lang="en-US" dirty="0"/>
                  <a:t>To maintain quality, you need at least </a:t>
                </a:r>
                <a:r>
                  <a:rPr lang="en-US" dirty="0">
                    <a:solidFill>
                      <a:srgbClr val="FF0000"/>
                    </a:solidFill>
                  </a:rPr>
                  <a:t>1oz of Supplier A oil </a:t>
                </a:r>
                <a:r>
                  <a:rPr lang="en-US" dirty="0"/>
                  <a:t>per </a:t>
                </a:r>
                <a:r>
                  <a:rPr lang="en-US" dirty="0">
                    <a:solidFill>
                      <a:srgbClr val="0070C0"/>
                    </a:solidFill>
                  </a:rPr>
                  <a:t>2oz of Supplier B oil</a:t>
                </a:r>
                <a:r>
                  <a:rPr lang="en-US" dirty="0"/>
                  <a:t>.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≥2</m:t>
                      </m:r>
                      <m:r>
                        <a:rPr lang="en-US" b="0" i="1" smtClean="0">
                          <a:latin typeface="Cambria Math" panose="02040503050406030204" pitchFamily="18" charset="0"/>
                        </a:rPr>
                        <m:t>𝑦</m:t>
                      </m:r>
                    </m:oMath>
                  </m:oMathPara>
                </a14:m>
                <a:endParaRPr lang="en-US" dirty="0"/>
              </a:p>
              <a:p>
                <a:r>
                  <a:rPr lang="en-US" dirty="0"/>
                  <a:t>How much of Supplier A and Supplier B oil should we buy to minimize cost? </a:t>
                </a:r>
              </a:p>
              <a:p>
                <a:endParaRPr lang="en-US" dirty="0"/>
              </a:p>
            </p:txBody>
          </p:sp>
        </mc:Choice>
        <mc:Fallback xmlns="">
          <p:sp>
            <p:nvSpPr>
              <p:cNvPr id="3" name="Content Placeholder 2">
                <a:extLst>
                  <a:ext uri="{FF2B5EF4-FFF2-40B4-BE49-F238E27FC236}">
                    <a16:creationId xmlns:a16="http://schemas.microsoft.com/office/drawing/2014/main" id="{7191CEAD-41F2-4E1E-A399-39D970887FF6}"/>
                  </a:ext>
                </a:extLst>
              </p:cNvPr>
              <p:cNvSpPr>
                <a:spLocks noGrp="1" noRot="1" noChangeAspect="1" noMove="1" noResize="1" noEditPoints="1" noAdjustHandles="1" noChangeArrowheads="1" noChangeShapeType="1" noTextEdit="1"/>
              </p:cNvSpPr>
              <p:nvPr>
                <p:ph sz="quarter" idx="10"/>
              </p:nvPr>
            </p:nvSpPr>
            <p:spPr>
              <a:xfrm>
                <a:off x="545935" y="1435608"/>
                <a:ext cx="6244076" cy="5236322"/>
              </a:xfrm>
              <a:blipFill>
                <a:blip r:embed="rId3"/>
                <a:stretch>
                  <a:fillRect l="-293" r="-684"/>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96F47CB5-C25F-42C2-9F3C-B4750D238C4A}"/>
              </a:ext>
            </a:extLst>
          </p:cNvPr>
          <p:cNvCxnSpPr>
            <a:cxnSpLocks/>
          </p:cNvCxnSpPr>
          <p:nvPr/>
        </p:nvCxnSpPr>
        <p:spPr>
          <a:xfrm flipH="1" flipV="1">
            <a:off x="8325293" y="4226442"/>
            <a:ext cx="219930" cy="51886"/>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33779253-4567-40F5-A306-7A1C9DD8705E}"/>
              </a:ext>
            </a:extLst>
          </p:cNvPr>
          <p:cNvCxnSpPr>
            <a:cxnSpLocks/>
          </p:cNvCxnSpPr>
          <p:nvPr/>
        </p:nvCxnSpPr>
        <p:spPr>
          <a:xfrm flipH="1" flipV="1">
            <a:off x="8585791" y="5211726"/>
            <a:ext cx="244548" cy="76448"/>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8E025040-76C5-425C-B98B-DDE394192391}"/>
              </a:ext>
            </a:extLst>
          </p:cNvPr>
          <p:cNvSpPr txBox="1"/>
          <p:nvPr/>
        </p:nvSpPr>
        <p:spPr>
          <a:xfrm>
            <a:off x="7795437" y="5605604"/>
            <a:ext cx="3810000" cy="845288"/>
          </a:xfrm>
          <a:prstGeom prst="rect">
            <a:avLst/>
          </a:prstGeom>
        </p:spPr>
        <p:txBody>
          <a:bodyPr vert="horz" wrap="square" lIns="91440" tIns="45720" rIns="91440" bIns="45720" rtlCol="0">
            <a:normAutofit fontScale="77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Since we are minimizing, move the objective line so that Z decreases until we hit the last convex point. </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4"/>
              </a:rPr>
              <a:t>https://www.desmos.com/calculator/jxjytnpad3</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308172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Graph Preview">
            <a:extLst>
              <a:ext uri="{FF2B5EF4-FFF2-40B4-BE49-F238E27FC236}">
                <a16:creationId xmlns:a16="http://schemas.microsoft.com/office/drawing/2014/main" id="{E3A66E7F-B151-40A3-8FD9-5167182F8B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5437" y="164627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625127B-C06E-4E38-88C7-CEA2DB82EE17}"/>
              </a:ext>
            </a:extLst>
          </p:cNvPr>
          <p:cNvSpPr>
            <a:spLocks noGrp="1"/>
          </p:cNvSpPr>
          <p:nvPr>
            <p:ph type="title"/>
          </p:nvPr>
        </p:nvSpPr>
        <p:spPr/>
        <p:txBody>
          <a:bodyPr/>
          <a:lstStyle/>
          <a:p>
            <a:r>
              <a:rPr lang="en-US" dirty="0"/>
              <a:t>Problem 2: Minimization</a:t>
            </a:r>
          </a:p>
        </p:txBody>
      </p:sp>
      <p:cxnSp>
        <p:nvCxnSpPr>
          <p:cNvPr id="6" name="Straight Arrow Connector 5">
            <a:extLst>
              <a:ext uri="{FF2B5EF4-FFF2-40B4-BE49-F238E27FC236}">
                <a16:creationId xmlns:a16="http://schemas.microsoft.com/office/drawing/2014/main" id="{96F47CB5-C25F-42C2-9F3C-B4750D238C4A}"/>
              </a:ext>
            </a:extLst>
          </p:cNvPr>
          <p:cNvCxnSpPr>
            <a:cxnSpLocks/>
          </p:cNvCxnSpPr>
          <p:nvPr/>
        </p:nvCxnSpPr>
        <p:spPr>
          <a:xfrm flipH="1" flipV="1">
            <a:off x="8325293" y="4226442"/>
            <a:ext cx="219930" cy="51886"/>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33779253-4567-40F5-A306-7A1C9DD8705E}"/>
              </a:ext>
            </a:extLst>
          </p:cNvPr>
          <p:cNvCxnSpPr>
            <a:cxnSpLocks/>
          </p:cNvCxnSpPr>
          <p:nvPr/>
        </p:nvCxnSpPr>
        <p:spPr>
          <a:xfrm flipH="1" flipV="1">
            <a:off x="8585791" y="5211726"/>
            <a:ext cx="244548" cy="76448"/>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pic>
        <p:nvPicPr>
          <p:cNvPr id="6148" name="Picture 4" descr="Graph Preview">
            <a:extLst>
              <a:ext uri="{FF2B5EF4-FFF2-40B4-BE49-F238E27FC236}">
                <a16:creationId xmlns:a16="http://schemas.microsoft.com/office/drawing/2014/main" id="{6146EB9A-88CC-49C0-8FF3-DCBA3F6A8C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5437" y="164627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92155901-94FB-4C52-948C-C52235539103}"/>
              </a:ext>
            </a:extLst>
          </p:cNvPr>
          <p:cNvSpPr>
            <a:spLocks noGrp="1"/>
          </p:cNvSpPr>
          <p:nvPr>
            <p:ph sz="quarter" idx="10"/>
          </p:nvPr>
        </p:nvSpPr>
        <p:spPr>
          <a:xfrm>
            <a:off x="539496" y="1435608"/>
            <a:ext cx="2761913" cy="3977640"/>
          </a:xfrm>
        </p:spPr>
        <p:txBody>
          <a:bodyPr/>
          <a:lstStyle/>
          <a:p>
            <a:r>
              <a:rPr lang="en-US" b="1" dirty="0"/>
              <a:t>ANSWER:</a:t>
            </a:r>
          </a:p>
          <a:p>
            <a:pPr>
              <a:lnSpc>
                <a:spcPct val="100000"/>
              </a:lnSpc>
            </a:pPr>
            <a:r>
              <a:rPr lang="en-US" i="1" dirty="0"/>
              <a:t>x=33.333333</a:t>
            </a:r>
          </a:p>
          <a:p>
            <a:pPr>
              <a:lnSpc>
                <a:spcPct val="100000"/>
              </a:lnSpc>
            </a:pPr>
            <a:r>
              <a:rPr lang="en-US" i="1" dirty="0"/>
              <a:t>y=16.666667</a:t>
            </a:r>
          </a:p>
        </p:txBody>
      </p:sp>
      <p:sp>
        <p:nvSpPr>
          <p:cNvPr id="7" name="Rectangle 5">
            <a:extLst>
              <a:ext uri="{FF2B5EF4-FFF2-40B4-BE49-F238E27FC236}">
                <a16:creationId xmlns:a16="http://schemas.microsoft.com/office/drawing/2014/main" id="{120C00A9-8C85-4A9F-A1BB-521EFE1CC490}"/>
              </a:ext>
            </a:extLst>
          </p:cNvPr>
          <p:cNvSpPr>
            <a:spLocks noChangeArrowheads="1"/>
          </p:cNvSpPr>
          <p:nvPr/>
        </p:nvSpPr>
        <p:spPr bwMode="auto">
          <a:xfrm>
            <a:off x="3474189" y="1699650"/>
            <a:ext cx="4056320" cy="31393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"Oil Supplier Problem"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LpMinimize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Objective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Constraints</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&lt;=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120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 + y &gt;=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 &gt;=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33.333333</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(value(y))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16.666667</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58A904F9-FBB3-4438-ADF4-1232D78EE482}"/>
              </a:ext>
            </a:extLst>
          </p:cNvPr>
          <p:cNvSpPr txBox="1"/>
          <p:nvPr/>
        </p:nvSpPr>
        <p:spPr>
          <a:xfrm>
            <a:off x="7795437" y="5592726"/>
            <a:ext cx="3810000" cy="845288"/>
          </a:xfrm>
          <a:prstGeom prst="rect">
            <a:avLst/>
          </a:prstGeom>
        </p:spPr>
        <p:txBody>
          <a:bodyPr vert="horz" wrap="square" lIns="91440" tIns="45720" rIns="91440" bIns="45720" rtlCol="0">
            <a:normAutofit fontScale="77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Since we are minimizing, move the objective line so that Z decreases until we hit the last convex point. </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4"/>
              </a:rPr>
              <a:t>https://www.desmos.com/calculator/jxjytnpad3</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009175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3 – Portfolio Optimization</a:t>
            </a:r>
          </a:p>
        </p:txBody>
      </p:sp>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39496" y="1435607"/>
            <a:ext cx="11187448" cy="5343262"/>
          </a:xfrm>
        </p:spPr>
        <p:txBody>
          <a:bodyPr>
            <a:normAutofit fontScale="70000" lnSpcReduction="20000"/>
          </a:bodyPr>
          <a:lstStyle/>
          <a:p>
            <a:r>
              <a:rPr lang="en-US" b="1" dirty="0"/>
              <a:t>You have $100,000 to put into 5 investment opportunities: </a:t>
            </a:r>
          </a:p>
          <a:p>
            <a:endParaRPr lang="en-US" b="1" dirty="0"/>
          </a:p>
          <a:p>
            <a:endParaRPr lang="en-US" b="1" dirty="0"/>
          </a:p>
          <a:p>
            <a:endParaRPr lang="en-US" b="1" dirty="0"/>
          </a:p>
          <a:p>
            <a:endParaRPr lang="en-US" b="1" dirty="0"/>
          </a:p>
          <a:p>
            <a:r>
              <a:rPr lang="en-US" b="1" dirty="0"/>
              <a:t>Find the right mix of investments to maximize projected return for the entire portfolio, while respecting these constraints:</a:t>
            </a:r>
          </a:p>
          <a:p>
            <a:pPr marL="285750" indent="-285750">
              <a:buFont typeface="Arial" panose="020B0604020202020204" pitchFamily="34" charset="0"/>
              <a:buChar char="•"/>
            </a:pPr>
            <a:r>
              <a:rPr lang="en-US" dirty="0"/>
              <a:t>Stocks cannot account for more than 60% of total investment</a:t>
            </a:r>
          </a:p>
          <a:p>
            <a:pPr marL="285750" indent="-285750">
              <a:buFont typeface="Arial" panose="020B0604020202020204" pitchFamily="34" charset="0"/>
              <a:buChar char="•"/>
            </a:pPr>
            <a:r>
              <a:rPr lang="en-US" dirty="0"/>
              <a:t>No single stock investment can exceed 40% of total stock investment</a:t>
            </a:r>
          </a:p>
          <a:p>
            <a:pPr marL="285750" indent="-285750">
              <a:buFont typeface="Arial" panose="020B0604020202020204" pitchFamily="34" charset="0"/>
              <a:buChar char="•"/>
            </a:pPr>
            <a:r>
              <a:rPr lang="en-US" dirty="0"/>
              <a:t>Real estate investment must be at least 50% of the amount invested in stocks </a:t>
            </a:r>
          </a:p>
          <a:p>
            <a:pPr marL="285750" indent="-285750">
              <a:buFont typeface="Arial" panose="020B0604020202020204" pitchFamily="34" charset="0"/>
              <a:buChar char="•"/>
            </a:pPr>
            <a:r>
              <a:rPr lang="en-US" dirty="0"/>
              <a:t>Unconventional investment cannot exceed 15% of total investment</a:t>
            </a:r>
          </a:p>
        </p:txBody>
      </p:sp>
      <p:graphicFrame>
        <p:nvGraphicFramePr>
          <p:cNvPr id="4" name="Table 3">
            <a:extLst>
              <a:ext uri="{FF2B5EF4-FFF2-40B4-BE49-F238E27FC236}">
                <a16:creationId xmlns:a16="http://schemas.microsoft.com/office/drawing/2014/main" id="{21C931F5-E6CB-48D4-A35D-025952B23AA6}"/>
              </a:ext>
            </a:extLst>
          </p:cNvPr>
          <p:cNvGraphicFramePr>
            <a:graphicFrameLocks noGrp="1"/>
          </p:cNvGraphicFramePr>
          <p:nvPr>
            <p:extLst>
              <p:ext uri="{D42A27DB-BD31-4B8C-83A1-F6EECF244321}">
                <p14:modId xmlns:p14="http://schemas.microsoft.com/office/powerpoint/2010/main" val="422367550"/>
              </p:ext>
            </p:extLst>
          </p:nvPr>
        </p:nvGraphicFramePr>
        <p:xfrm>
          <a:off x="634348" y="1836577"/>
          <a:ext cx="4146609" cy="2225040"/>
        </p:xfrm>
        <a:graphic>
          <a:graphicData uri="http://schemas.openxmlformats.org/drawingml/2006/table">
            <a:tbl>
              <a:tblPr firstRow="1" bandRow="1">
                <a:tableStyleId>{21E4AEA4-8DFA-4A89-87EB-49C32662AFE0}</a:tableStyleId>
              </a:tblPr>
              <a:tblGrid>
                <a:gridCol w="2430683">
                  <a:extLst>
                    <a:ext uri="{9D8B030D-6E8A-4147-A177-3AD203B41FA5}">
                      <a16:colId xmlns:a16="http://schemas.microsoft.com/office/drawing/2014/main" val="728080722"/>
                    </a:ext>
                  </a:extLst>
                </a:gridCol>
                <a:gridCol w="1715926">
                  <a:extLst>
                    <a:ext uri="{9D8B030D-6E8A-4147-A177-3AD203B41FA5}">
                      <a16:colId xmlns:a16="http://schemas.microsoft.com/office/drawing/2014/main" val="388223547"/>
                    </a:ext>
                  </a:extLst>
                </a:gridCol>
              </a:tblGrid>
              <a:tr h="370840">
                <a:tc>
                  <a:txBody>
                    <a:bodyPr/>
                    <a:lstStyle/>
                    <a:p>
                      <a:r>
                        <a:rPr lang="en-US" sz="1200" dirty="0"/>
                        <a:t>Investment</a:t>
                      </a:r>
                    </a:p>
                  </a:txBody>
                  <a:tcPr/>
                </a:tc>
                <a:tc>
                  <a:txBody>
                    <a:bodyPr/>
                    <a:lstStyle/>
                    <a:p>
                      <a:r>
                        <a:rPr lang="en-US" sz="1200" dirty="0"/>
                        <a:t>Projected Return</a:t>
                      </a:r>
                    </a:p>
                  </a:txBody>
                  <a:tcPr/>
                </a:tc>
                <a:extLst>
                  <a:ext uri="{0D108BD9-81ED-4DB2-BD59-A6C34878D82A}">
                    <a16:rowId xmlns:a16="http://schemas.microsoft.com/office/drawing/2014/main" val="797993406"/>
                  </a:ext>
                </a:extLst>
              </a:tr>
              <a:tr h="370840">
                <a:tc>
                  <a:txBody>
                    <a:bodyPr/>
                    <a:lstStyle/>
                    <a:p>
                      <a:r>
                        <a:rPr lang="en-US" sz="1200" dirty="0"/>
                        <a:t>Stock A</a:t>
                      </a:r>
                    </a:p>
                  </a:txBody>
                  <a:tcPr/>
                </a:tc>
                <a:tc>
                  <a:txBody>
                    <a:bodyPr/>
                    <a:lstStyle/>
                    <a:p>
                      <a:r>
                        <a:rPr lang="en-US" sz="1200" dirty="0"/>
                        <a:t>15%</a:t>
                      </a:r>
                    </a:p>
                  </a:txBody>
                  <a:tcPr/>
                </a:tc>
                <a:extLst>
                  <a:ext uri="{0D108BD9-81ED-4DB2-BD59-A6C34878D82A}">
                    <a16:rowId xmlns:a16="http://schemas.microsoft.com/office/drawing/2014/main" val="54126106"/>
                  </a:ext>
                </a:extLst>
              </a:tr>
              <a:tr h="370840">
                <a:tc>
                  <a:txBody>
                    <a:bodyPr/>
                    <a:lstStyle/>
                    <a:p>
                      <a:r>
                        <a:rPr lang="en-US" sz="1200" dirty="0"/>
                        <a:t>Stock B</a:t>
                      </a:r>
                    </a:p>
                  </a:txBody>
                  <a:tcPr/>
                </a:tc>
                <a:tc>
                  <a:txBody>
                    <a:bodyPr/>
                    <a:lstStyle/>
                    <a:p>
                      <a:r>
                        <a:rPr lang="en-US" sz="1200" dirty="0"/>
                        <a:t>10%</a:t>
                      </a:r>
                    </a:p>
                  </a:txBody>
                  <a:tcPr/>
                </a:tc>
                <a:extLst>
                  <a:ext uri="{0D108BD9-81ED-4DB2-BD59-A6C34878D82A}">
                    <a16:rowId xmlns:a16="http://schemas.microsoft.com/office/drawing/2014/main" val="3509462918"/>
                  </a:ext>
                </a:extLst>
              </a:tr>
              <a:tr h="370840">
                <a:tc>
                  <a:txBody>
                    <a:bodyPr/>
                    <a:lstStyle/>
                    <a:p>
                      <a:r>
                        <a:rPr lang="en-US" sz="1200" dirty="0"/>
                        <a:t>Stock C</a:t>
                      </a:r>
                    </a:p>
                  </a:txBody>
                  <a:tcPr/>
                </a:tc>
                <a:tc>
                  <a:txBody>
                    <a:bodyPr/>
                    <a:lstStyle/>
                    <a:p>
                      <a:r>
                        <a:rPr lang="en-US" sz="1200" dirty="0"/>
                        <a:t>20%</a:t>
                      </a:r>
                    </a:p>
                  </a:txBody>
                  <a:tcPr/>
                </a:tc>
                <a:extLst>
                  <a:ext uri="{0D108BD9-81ED-4DB2-BD59-A6C34878D82A}">
                    <a16:rowId xmlns:a16="http://schemas.microsoft.com/office/drawing/2014/main" val="1335932754"/>
                  </a:ext>
                </a:extLst>
              </a:tr>
              <a:tr h="370840">
                <a:tc>
                  <a:txBody>
                    <a:bodyPr/>
                    <a:lstStyle/>
                    <a:p>
                      <a:r>
                        <a:rPr lang="en-US" sz="1200" dirty="0"/>
                        <a:t>Real Estate</a:t>
                      </a:r>
                    </a:p>
                  </a:txBody>
                  <a:tcPr/>
                </a:tc>
                <a:tc>
                  <a:txBody>
                    <a:bodyPr/>
                    <a:lstStyle/>
                    <a:p>
                      <a:r>
                        <a:rPr lang="en-US" sz="1200" dirty="0"/>
                        <a:t>10%</a:t>
                      </a:r>
                    </a:p>
                  </a:txBody>
                  <a:tcPr/>
                </a:tc>
                <a:extLst>
                  <a:ext uri="{0D108BD9-81ED-4DB2-BD59-A6C34878D82A}">
                    <a16:rowId xmlns:a16="http://schemas.microsoft.com/office/drawing/2014/main" val="1693433556"/>
                  </a:ext>
                </a:extLst>
              </a:tr>
              <a:tr h="370840">
                <a:tc>
                  <a:txBody>
                    <a:bodyPr/>
                    <a:lstStyle/>
                    <a:p>
                      <a:r>
                        <a:rPr lang="en-US" sz="1200" dirty="0"/>
                        <a:t>Unconventional</a:t>
                      </a:r>
                    </a:p>
                  </a:txBody>
                  <a:tcPr/>
                </a:tc>
                <a:tc>
                  <a:txBody>
                    <a:bodyPr/>
                    <a:lstStyle/>
                    <a:p>
                      <a:r>
                        <a:rPr lang="en-US" sz="1200" dirty="0"/>
                        <a:t>40%</a:t>
                      </a:r>
                    </a:p>
                  </a:txBody>
                  <a:tcPr/>
                </a:tc>
                <a:extLst>
                  <a:ext uri="{0D108BD9-81ED-4DB2-BD59-A6C34878D82A}">
                    <a16:rowId xmlns:a16="http://schemas.microsoft.com/office/drawing/2014/main" val="3848747501"/>
                  </a:ext>
                </a:extLst>
              </a:tr>
            </a:tbl>
          </a:graphicData>
        </a:graphic>
      </p:graphicFrame>
      <p:pic>
        <p:nvPicPr>
          <p:cNvPr id="6" name="Picture 5">
            <a:extLst>
              <a:ext uri="{FF2B5EF4-FFF2-40B4-BE49-F238E27FC236}">
                <a16:creationId xmlns:a16="http://schemas.microsoft.com/office/drawing/2014/main" id="{3720EC06-9D47-481A-BB08-B403EAC0A9F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78462" y="1519558"/>
            <a:ext cx="3579190" cy="2125144"/>
          </a:xfrm>
          <a:prstGeom prst="rect">
            <a:avLst/>
          </a:prstGeom>
        </p:spPr>
      </p:pic>
    </p:spTree>
    <p:extLst>
      <p:ext uri="{BB962C8B-B14F-4D97-AF65-F5344CB8AC3E}">
        <p14:creationId xmlns:p14="http://schemas.microsoft.com/office/powerpoint/2010/main" val="221023121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3 – Portfolio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39496" y="1435607"/>
                <a:ext cx="11187448" cy="5343262"/>
              </a:xfrm>
            </p:spPr>
            <p:txBody>
              <a:bodyPr>
                <a:normAutofit fontScale="70000" lnSpcReduction="20000"/>
              </a:bodyPr>
              <a:lstStyle/>
              <a:p>
                <a:r>
                  <a:rPr lang="en-US" b="1" dirty="0"/>
                  <a:t>You have $100,000 to put into 5 investment opportunities: </a:t>
                </a:r>
              </a:p>
              <a:p>
                <a:endParaRPr lang="en-US" b="1" dirty="0"/>
              </a:p>
              <a:p>
                <a:endParaRPr lang="en-US" b="1" dirty="0"/>
              </a:p>
              <a:p>
                <a:endParaRPr lang="en-US" b="1" dirty="0"/>
              </a:p>
              <a:p>
                <a:endParaRPr lang="en-US" b="1" dirty="0"/>
              </a:p>
              <a:p>
                <a:r>
                  <a:rPr lang="en-US" b="1" dirty="0"/>
                  <a:t>Find the right mix of investments to maximize projected return for the entire portfolio, while respecting these constraints:</a:t>
                </a:r>
              </a:p>
              <a:p>
                <a:pPr marL="285750" indent="-285750">
                  <a:buFont typeface="Arial" panose="020B0604020202020204" pitchFamily="34" charset="0"/>
                  <a:buChar char="•"/>
                </a:pPr>
                <a:r>
                  <a:rPr lang="en-US" dirty="0"/>
                  <a:t>Stocks cannot account for more than 60% of total investment: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𝟐</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𝟑</m:t>
                        </m:r>
                      </m:sub>
                    </m:sSub>
                    <m:r>
                      <a:rPr lang="en-US" b="1" i="1">
                        <a:latin typeface="Cambria Math" panose="02040503050406030204" pitchFamily="18" charset="0"/>
                      </a:rPr>
                      <m:t>≤(.</m:t>
                    </m:r>
                    <m:r>
                      <a:rPr lang="en-US" b="1" i="1">
                        <a:latin typeface="Cambria Math" panose="02040503050406030204" pitchFamily="18" charset="0"/>
                      </a:rPr>
                      <m:t>𝟔𝟎</m:t>
                    </m:r>
                    <m:r>
                      <a:rPr lang="en-US" b="1" i="1">
                        <a:latin typeface="Cambria Math" panose="02040503050406030204" pitchFamily="18" charset="0"/>
                      </a:rPr>
                      <m:t>)(</m:t>
                    </m:r>
                    <m:r>
                      <a:rPr lang="en-US" b="1" i="1">
                        <a:latin typeface="Cambria Math" panose="02040503050406030204" pitchFamily="18" charset="0"/>
                      </a:rPr>
                      <m:t>𝟏𝟎𝟎</m:t>
                    </m:r>
                    <m:r>
                      <a:rPr lang="en-US" b="1" i="1">
                        <a:latin typeface="Cambria Math" panose="02040503050406030204" pitchFamily="18" charset="0"/>
                      </a:rPr>
                      <m:t>,</m:t>
                    </m:r>
                    <m:r>
                      <a:rPr lang="en-US" b="1" i="1">
                        <a:latin typeface="Cambria Math" panose="02040503050406030204" pitchFamily="18" charset="0"/>
                      </a:rPr>
                      <m:t>𝟎𝟎𝟎</m:t>
                    </m:r>
                    <m:r>
                      <a:rPr lang="en-US" b="1" i="1">
                        <a:latin typeface="Cambria Math" panose="02040503050406030204" pitchFamily="18" charset="0"/>
                      </a:rPr>
                      <m:t>)</m:t>
                    </m:r>
                  </m:oMath>
                </a14:m>
                <a:endParaRPr lang="en-US" b="1" dirty="0"/>
              </a:p>
              <a:p>
                <a:pPr marL="285750" indent="-285750">
                  <a:buFont typeface="Arial" panose="020B0604020202020204" pitchFamily="34" charset="0"/>
                  <a:buChar char="•"/>
                </a:pPr>
                <a:r>
                  <a:rPr lang="en-US" dirty="0"/>
                  <a:t>No single stock investment can exceed 40% of total stock investment: .40(</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𝟐</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𝟑</m:t>
                        </m:r>
                      </m:sub>
                    </m:sSub>
                    <m:r>
                      <a:rPr lang="en-US" b="1" i="1" smtClean="0">
                        <a:latin typeface="Cambria Math" panose="02040503050406030204" pitchFamily="18" charset="0"/>
                      </a:rPr>
                      <m:t>)</m:t>
                    </m:r>
                    <m:r>
                      <a:rPr lang="en-US" b="1" i="1">
                        <a:latin typeface="Cambria Math" panose="02040503050406030204" pitchFamily="18" charset="0"/>
                      </a:rPr>
                      <m:t>≤</m:t>
                    </m:r>
                  </m:oMath>
                </a14:m>
                <a:r>
                  <a:rPr lang="en-US"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𝟏</m:t>
                        </m:r>
                        <m:r>
                          <a:rPr lang="en-US" b="1" i="1" smtClean="0">
                            <a:latin typeface="Cambria Math" panose="02040503050406030204" pitchFamily="18" charset="0"/>
                          </a:rPr>
                          <m:t> </m:t>
                        </m:r>
                        <m:r>
                          <a:rPr lang="en-US" b="1" i="1" smtClean="0">
                            <a:latin typeface="Cambria Math" panose="02040503050406030204" pitchFamily="18" charset="0"/>
                          </a:rPr>
                          <m:t>𝒕𝒉𝒓𝒐𝒖𝒈𝒉</m:t>
                        </m:r>
                        <m:r>
                          <a:rPr lang="en-US" b="1" i="1" smtClean="0">
                            <a:latin typeface="Cambria Math" panose="02040503050406030204" pitchFamily="18" charset="0"/>
                          </a:rPr>
                          <m:t> </m:t>
                        </m:r>
                        <m:r>
                          <a:rPr lang="en-US" b="1" i="1">
                            <a:latin typeface="Cambria Math" panose="02040503050406030204" pitchFamily="18" charset="0"/>
                          </a:rPr>
                          <m:t>𝟑</m:t>
                        </m:r>
                      </m:sub>
                    </m:sSub>
                  </m:oMath>
                </a14:m>
                <a:endParaRPr lang="en-US" dirty="0"/>
              </a:p>
              <a:p>
                <a:pPr marL="285750" indent="-285750">
                  <a:buFont typeface="Arial" panose="020B0604020202020204" pitchFamily="34" charset="0"/>
                  <a:buChar char="•"/>
                </a:pPr>
                <a:r>
                  <a:rPr lang="en-US" dirty="0"/>
                  <a:t>Real estate investment must be at least 50% of the amount invested in stocks: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m:t>
                        </m:r>
                        <m:r>
                          <a:rPr lang="en-US" b="1" i="1">
                            <a:latin typeface="Cambria Math" panose="02040503050406030204" pitchFamily="18" charset="0"/>
                          </a:rPr>
                          <m:t>𝟓𝟎</m:t>
                        </m:r>
                        <m:r>
                          <a:rPr lang="en-US" b="1" i="1">
                            <a:latin typeface="Cambria Math" panose="02040503050406030204" pitchFamily="18" charset="0"/>
                          </a:rPr>
                          <m:t>)(</m:t>
                        </m:r>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r>
                      <a:rPr lang="en-US" b="1" i="1" smtClean="0">
                        <a:latin typeface="Cambria Math" panose="02040503050406030204" pitchFamily="18" charset="0"/>
                      </a:rPr>
                      <m:t> </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𝟐</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𝟑</m:t>
                        </m:r>
                      </m:sub>
                    </m:sSub>
                    <m:r>
                      <a:rPr lang="en-US" b="1" i="1" smtClean="0">
                        <a:latin typeface="Cambria Math" panose="02040503050406030204" pitchFamily="18" charset="0"/>
                      </a:rPr>
                      <m:t>)≤</m:t>
                    </m:r>
                  </m:oMath>
                </a14:m>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𝟒</m:t>
                        </m:r>
                      </m:sub>
                    </m:sSub>
                  </m:oMath>
                </a14:m>
                <a:endParaRPr lang="en-US" b="1" dirty="0"/>
              </a:p>
              <a:p>
                <a:pPr marL="285750" indent="-285750">
                  <a:buFont typeface="Arial" panose="020B0604020202020204" pitchFamily="34" charset="0"/>
                  <a:buChar char="•"/>
                </a:pPr>
                <a:r>
                  <a:rPr lang="en-US" dirty="0"/>
                  <a:t>Unconventional investment cannot exceed 15% of total investment: </a:t>
                </a:r>
                <a14:m>
                  <m:oMath xmlns:m="http://schemas.openxmlformats.org/officeDocument/2006/math">
                    <m:d>
                      <m:dPr>
                        <m:ctrlPr>
                          <a:rPr lang="en-US" b="1" i="1" dirty="0" smtClean="0">
                            <a:latin typeface="Cambria Math" panose="02040503050406030204" pitchFamily="18" charset="0"/>
                          </a:rPr>
                        </m:ctrlPr>
                      </m:dPr>
                      <m:e>
                        <m:r>
                          <a:rPr lang="en-US" b="1" i="1" dirty="0" smtClean="0">
                            <a:latin typeface="Cambria Math" panose="02040503050406030204" pitchFamily="18" charset="0"/>
                          </a:rPr>
                          <m:t>.</m:t>
                        </m:r>
                        <m:r>
                          <a:rPr lang="en-US" b="1" i="1" dirty="0">
                            <a:latin typeface="Cambria Math" panose="02040503050406030204" pitchFamily="18" charset="0"/>
                          </a:rPr>
                          <m:t>𝟏𝟓</m:t>
                        </m:r>
                      </m:e>
                    </m:d>
                    <m:d>
                      <m:dPr>
                        <m:ctrlPr>
                          <a:rPr lang="en-US" b="1" i="1" dirty="0">
                            <a:latin typeface="Cambria Math" panose="02040503050406030204" pitchFamily="18" charset="0"/>
                          </a:rPr>
                        </m:ctrlPr>
                      </m:dPr>
                      <m:e>
                        <m:r>
                          <a:rPr lang="en-US" b="1" i="1" dirty="0">
                            <a:latin typeface="Cambria Math" panose="02040503050406030204" pitchFamily="18" charset="0"/>
                          </a:rPr>
                          <m:t>𝟏𝟎𝟎</m:t>
                        </m:r>
                        <m:r>
                          <a:rPr lang="en-US" b="1" i="1" dirty="0">
                            <a:latin typeface="Cambria Math" panose="02040503050406030204" pitchFamily="18" charset="0"/>
                          </a:rPr>
                          <m:t>,</m:t>
                        </m:r>
                        <m:r>
                          <a:rPr lang="en-US" b="1" i="1" dirty="0">
                            <a:latin typeface="Cambria Math" panose="02040503050406030204" pitchFamily="18" charset="0"/>
                          </a:rPr>
                          <m:t>𝟎𝟎𝟎</m:t>
                        </m:r>
                      </m:e>
                    </m:d>
                    <m:r>
                      <a:rPr lang="en-US" b="1" i="1" dirty="0" smtClean="0">
                        <a:latin typeface="Cambria Math" panose="02040503050406030204" pitchFamily="18" charset="0"/>
                      </a:rPr>
                      <m:t>&gt;</m:t>
                    </m:r>
                    <m:r>
                      <a:rPr lang="en-US" b="1" i="1" dirty="0">
                        <a:latin typeface="Cambria Math" panose="02040503050406030204" pitchFamily="18" charset="0"/>
                      </a:rPr>
                      <m:t>= </m:t>
                    </m:r>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1" i="1" dirty="0" smtClean="0">
                            <a:latin typeface="Cambria Math" panose="02040503050406030204" pitchFamily="18" charset="0"/>
                          </a:rPr>
                          <m:t>𝟓</m:t>
                        </m:r>
                      </m:sub>
                    </m:sSub>
                  </m:oMath>
                </a14:m>
                <a:endParaRPr lang="en-US" b="1" dirty="0"/>
              </a:p>
            </p:txBody>
          </p:sp>
        </mc:Choice>
        <mc:Fallback xmlns="">
          <p:sp>
            <p:nvSpPr>
              <p:cNvPr id="3" name="Content Placeholder 2">
                <a:extLst>
                  <a:ext uri="{FF2B5EF4-FFF2-40B4-BE49-F238E27FC236}">
                    <a16:creationId xmlns:a16="http://schemas.microsoft.com/office/drawing/2014/main" id="{832AE89E-81F2-40F6-A27B-A57ABA96EBE6}"/>
                  </a:ext>
                </a:extLst>
              </p:cNvPr>
              <p:cNvSpPr>
                <a:spLocks noGrp="1" noRot="1" noChangeAspect="1" noMove="1" noResize="1" noEditPoints="1" noAdjustHandles="1" noChangeArrowheads="1" noChangeShapeType="1" noTextEdit="1"/>
              </p:cNvSpPr>
              <p:nvPr>
                <p:ph sz="quarter" idx="10"/>
              </p:nvPr>
            </p:nvSpPr>
            <p:spPr>
              <a:xfrm>
                <a:off x="539496" y="1435607"/>
                <a:ext cx="11187448" cy="5343262"/>
              </a:xfrm>
              <a:blipFill>
                <a:blip r:embed="rId2"/>
                <a:stretch>
                  <a:fillRect l="-1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21C931F5-E6CB-48D4-A35D-025952B23AA6}"/>
                  </a:ext>
                </a:extLst>
              </p:cNvPr>
              <p:cNvGraphicFramePr>
                <a:graphicFrameLocks noGrp="1"/>
              </p:cNvGraphicFramePr>
              <p:nvPr>
                <p:extLst>
                  <p:ext uri="{D42A27DB-BD31-4B8C-83A1-F6EECF244321}">
                    <p14:modId xmlns:p14="http://schemas.microsoft.com/office/powerpoint/2010/main" val="2652688334"/>
                  </p:ext>
                </p:extLst>
              </p:nvPr>
            </p:nvGraphicFramePr>
            <p:xfrm>
              <a:off x="674632" y="1810896"/>
              <a:ext cx="5088215" cy="2225040"/>
            </p:xfrm>
            <a:graphic>
              <a:graphicData uri="http://schemas.openxmlformats.org/drawingml/2006/table">
                <a:tbl>
                  <a:tblPr firstRow="1" bandRow="1">
                    <a:tableStyleId>{21E4AEA4-8DFA-4A89-87EB-49C32662AFE0}</a:tableStyleId>
                  </a:tblPr>
                  <a:tblGrid>
                    <a:gridCol w="1988824">
                      <a:extLst>
                        <a:ext uri="{9D8B030D-6E8A-4147-A177-3AD203B41FA5}">
                          <a16:colId xmlns:a16="http://schemas.microsoft.com/office/drawing/2014/main" val="728080722"/>
                        </a:ext>
                      </a:extLst>
                    </a:gridCol>
                    <a:gridCol w="1690577">
                      <a:extLst>
                        <a:ext uri="{9D8B030D-6E8A-4147-A177-3AD203B41FA5}">
                          <a16:colId xmlns:a16="http://schemas.microsoft.com/office/drawing/2014/main" val="388223547"/>
                        </a:ext>
                      </a:extLst>
                    </a:gridCol>
                    <a:gridCol w="1408814">
                      <a:extLst>
                        <a:ext uri="{9D8B030D-6E8A-4147-A177-3AD203B41FA5}">
                          <a16:colId xmlns:a16="http://schemas.microsoft.com/office/drawing/2014/main" val="3115013527"/>
                        </a:ext>
                      </a:extLst>
                    </a:gridCol>
                  </a:tblGrid>
                  <a:tr h="370840">
                    <a:tc>
                      <a:txBody>
                        <a:bodyPr/>
                        <a:lstStyle/>
                        <a:p>
                          <a:r>
                            <a:rPr lang="en-US" sz="1200" dirty="0"/>
                            <a:t>Investment</a:t>
                          </a:r>
                        </a:p>
                      </a:txBody>
                      <a:tcPr/>
                    </a:tc>
                    <a:tc>
                      <a:txBody>
                        <a:bodyPr/>
                        <a:lstStyle/>
                        <a:p>
                          <a:r>
                            <a:rPr lang="en-US" sz="1200" dirty="0"/>
                            <a:t>Projected Return</a:t>
                          </a:r>
                        </a:p>
                      </a:txBody>
                      <a:tcPr/>
                    </a:tc>
                    <a:tc>
                      <a:txBody>
                        <a:bodyPr/>
                        <a:lstStyle/>
                        <a:p>
                          <a:r>
                            <a:rPr lang="en-US" sz="1200" dirty="0"/>
                            <a:t>Variable</a:t>
                          </a:r>
                        </a:p>
                      </a:txBody>
                      <a:tcPr/>
                    </a:tc>
                    <a:extLst>
                      <a:ext uri="{0D108BD9-81ED-4DB2-BD59-A6C34878D82A}">
                        <a16:rowId xmlns:a16="http://schemas.microsoft.com/office/drawing/2014/main" val="797993406"/>
                      </a:ext>
                    </a:extLst>
                  </a:tr>
                  <a:tr h="370840">
                    <a:tc>
                      <a:txBody>
                        <a:bodyPr/>
                        <a:lstStyle/>
                        <a:p>
                          <a:r>
                            <a:rPr lang="en-US" sz="1200" dirty="0"/>
                            <a:t>Stock A</a:t>
                          </a:r>
                        </a:p>
                      </a:txBody>
                      <a:tcPr/>
                    </a:tc>
                    <a:tc>
                      <a:txBody>
                        <a:bodyPr/>
                        <a:lstStyle/>
                        <a:p>
                          <a:r>
                            <a:rPr lang="en-US" sz="1200" dirty="0"/>
                            <a:t>15%</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oMath>
                            </m:oMathPara>
                          </a14:m>
                          <a:endParaRPr lang="en-US" sz="1200" dirty="0"/>
                        </a:p>
                      </a:txBody>
                      <a:tcPr/>
                    </a:tc>
                    <a:extLst>
                      <a:ext uri="{0D108BD9-81ED-4DB2-BD59-A6C34878D82A}">
                        <a16:rowId xmlns:a16="http://schemas.microsoft.com/office/drawing/2014/main" val="54126106"/>
                      </a:ext>
                    </a:extLst>
                  </a:tr>
                  <a:tr h="370840">
                    <a:tc>
                      <a:txBody>
                        <a:bodyPr/>
                        <a:lstStyle/>
                        <a:p>
                          <a:r>
                            <a:rPr lang="en-US" sz="1200" dirty="0"/>
                            <a:t>Stock B</a:t>
                          </a:r>
                        </a:p>
                      </a:txBody>
                      <a:tcPr/>
                    </a:tc>
                    <a:tc>
                      <a:txBody>
                        <a:bodyPr/>
                        <a:lstStyle/>
                        <a:p>
                          <a:r>
                            <a:rPr lang="en-US" sz="1200" dirty="0"/>
                            <a:t>10%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m:oMathPara>
                          </a14:m>
                          <a:endParaRPr lang="en-US" sz="1200" dirty="0"/>
                        </a:p>
                      </a:txBody>
                      <a:tcPr/>
                    </a:tc>
                    <a:extLst>
                      <a:ext uri="{0D108BD9-81ED-4DB2-BD59-A6C34878D82A}">
                        <a16:rowId xmlns:a16="http://schemas.microsoft.com/office/drawing/2014/main" val="3509462918"/>
                      </a:ext>
                    </a:extLst>
                  </a:tr>
                  <a:tr h="370840">
                    <a:tc>
                      <a:txBody>
                        <a:bodyPr/>
                        <a:lstStyle/>
                        <a:p>
                          <a:r>
                            <a:rPr lang="en-US" sz="1200" dirty="0"/>
                            <a:t>Stock C</a:t>
                          </a:r>
                        </a:p>
                      </a:txBody>
                      <a:tcPr/>
                    </a:tc>
                    <a:tc>
                      <a:txBody>
                        <a:bodyPr/>
                        <a:lstStyle/>
                        <a:p>
                          <a:r>
                            <a:rPr lang="en-US" sz="1200" dirty="0"/>
                            <a:t>20%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3</m:t>
                                    </m:r>
                                  </m:sub>
                                </m:sSub>
                              </m:oMath>
                            </m:oMathPara>
                          </a14:m>
                          <a:endParaRPr lang="en-US" sz="1200" dirty="0"/>
                        </a:p>
                      </a:txBody>
                      <a:tcPr/>
                    </a:tc>
                    <a:extLst>
                      <a:ext uri="{0D108BD9-81ED-4DB2-BD59-A6C34878D82A}">
                        <a16:rowId xmlns:a16="http://schemas.microsoft.com/office/drawing/2014/main" val="1335932754"/>
                      </a:ext>
                    </a:extLst>
                  </a:tr>
                  <a:tr h="370840">
                    <a:tc>
                      <a:txBody>
                        <a:bodyPr/>
                        <a:lstStyle/>
                        <a:p>
                          <a:r>
                            <a:rPr lang="en-US" sz="1200" dirty="0"/>
                            <a:t>Real Estate</a:t>
                          </a:r>
                        </a:p>
                      </a:txBody>
                      <a:tcPr/>
                    </a:tc>
                    <a:tc>
                      <a:txBody>
                        <a:bodyPr/>
                        <a:lstStyle/>
                        <a:p>
                          <a:r>
                            <a:rPr lang="en-US" sz="1200" dirty="0"/>
                            <a:t>10%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4</m:t>
                                    </m:r>
                                  </m:sub>
                                </m:sSub>
                              </m:oMath>
                            </m:oMathPara>
                          </a14:m>
                          <a:endParaRPr lang="en-US" sz="1200" dirty="0"/>
                        </a:p>
                      </a:txBody>
                      <a:tcPr/>
                    </a:tc>
                    <a:extLst>
                      <a:ext uri="{0D108BD9-81ED-4DB2-BD59-A6C34878D82A}">
                        <a16:rowId xmlns:a16="http://schemas.microsoft.com/office/drawing/2014/main" val="1693433556"/>
                      </a:ext>
                    </a:extLst>
                  </a:tr>
                  <a:tr h="370840">
                    <a:tc>
                      <a:txBody>
                        <a:bodyPr/>
                        <a:lstStyle/>
                        <a:p>
                          <a:r>
                            <a:rPr lang="en-US" sz="1200" dirty="0"/>
                            <a:t>Unconventional</a:t>
                          </a:r>
                        </a:p>
                      </a:txBody>
                      <a:tcPr/>
                    </a:tc>
                    <a:tc>
                      <a:txBody>
                        <a:bodyPr/>
                        <a:lstStyle/>
                        <a:p>
                          <a:r>
                            <a:rPr lang="en-US" sz="1200" dirty="0"/>
                            <a:t>40%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5</m:t>
                                    </m:r>
                                  </m:sub>
                                </m:sSub>
                              </m:oMath>
                            </m:oMathPara>
                          </a14:m>
                          <a:endParaRPr lang="en-US" sz="1200" dirty="0"/>
                        </a:p>
                      </a:txBody>
                      <a:tcPr/>
                    </a:tc>
                    <a:extLst>
                      <a:ext uri="{0D108BD9-81ED-4DB2-BD59-A6C34878D82A}">
                        <a16:rowId xmlns:a16="http://schemas.microsoft.com/office/drawing/2014/main" val="3848747501"/>
                      </a:ext>
                    </a:extLst>
                  </a:tr>
                </a:tbl>
              </a:graphicData>
            </a:graphic>
          </p:graphicFrame>
        </mc:Choice>
        <mc:Fallback xmlns="">
          <p:graphicFrame>
            <p:nvGraphicFramePr>
              <p:cNvPr id="4" name="Table 3">
                <a:extLst>
                  <a:ext uri="{FF2B5EF4-FFF2-40B4-BE49-F238E27FC236}">
                    <a16:creationId xmlns:a16="http://schemas.microsoft.com/office/drawing/2014/main" id="{21C931F5-E6CB-48D4-A35D-025952B23AA6}"/>
                  </a:ext>
                </a:extLst>
              </p:cNvPr>
              <p:cNvGraphicFramePr>
                <a:graphicFrameLocks noGrp="1"/>
              </p:cNvGraphicFramePr>
              <p:nvPr>
                <p:extLst>
                  <p:ext uri="{D42A27DB-BD31-4B8C-83A1-F6EECF244321}">
                    <p14:modId xmlns:p14="http://schemas.microsoft.com/office/powerpoint/2010/main" val="2652688334"/>
                  </p:ext>
                </p:extLst>
              </p:nvPr>
            </p:nvGraphicFramePr>
            <p:xfrm>
              <a:off x="674632" y="1810896"/>
              <a:ext cx="5088215" cy="2225040"/>
            </p:xfrm>
            <a:graphic>
              <a:graphicData uri="http://schemas.openxmlformats.org/drawingml/2006/table">
                <a:tbl>
                  <a:tblPr firstRow="1" bandRow="1">
                    <a:tableStyleId>{21E4AEA4-8DFA-4A89-87EB-49C32662AFE0}</a:tableStyleId>
                  </a:tblPr>
                  <a:tblGrid>
                    <a:gridCol w="1988824">
                      <a:extLst>
                        <a:ext uri="{9D8B030D-6E8A-4147-A177-3AD203B41FA5}">
                          <a16:colId xmlns:a16="http://schemas.microsoft.com/office/drawing/2014/main" val="728080722"/>
                        </a:ext>
                      </a:extLst>
                    </a:gridCol>
                    <a:gridCol w="1690577">
                      <a:extLst>
                        <a:ext uri="{9D8B030D-6E8A-4147-A177-3AD203B41FA5}">
                          <a16:colId xmlns:a16="http://schemas.microsoft.com/office/drawing/2014/main" val="388223547"/>
                        </a:ext>
                      </a:extLst>
                    </a:gridCol>
                    <a:gridCol w="1408814">
                      <a:extLst>
                        <a:ext uri="{9D8B030D-6E8A-4147-A177-3AD203B41FA5}">
                          <a16:colId xmlns:a16="http://schemas.microsoft.com/office/drawing/2014/main" val="3115013527"/>
                        </a:ext>
                      </a:extLst>
                    </a:gridCol>
                  </a:tblGrid>
                  <a:tr h="370840">
                    <a:tc>
                      <a:txBody>
                        <a:bodyPr/>
                        <a:lstStyle/>
                        <a:p>
                          <a:r>
                            <a:rPr lang="en-US" sz="1200" dirty="0"/>
                            <a:t>Investment</a:t>
                          </a:r>
                        </a:p>
                      </a:txBody>
                      <a:tcPr/>
                    </a:tc>
                    <a:tc>
                      <a:txBody>
                        <a:bodyPr/>
                        <a:lstStyle/>
                        <a:p>
                          <a:r>
                            <a:rPr lang="en-US" sz="1200" dirty="0"/>
                            <a:t>Projected Return</a:t>
                          </a:r>
                        </a:p>
                      </a:txBody>
                      <a:tcPr/>
                    </a:tc>
                    <a:tc>
                      <a:txBody>
                        <a:bodyPr/>
                        <a:lstStyle/>
                        <a:p>
                          <a:r>
                            <a:rPr lang="en-US" sz="1200" dirty="0"/>
                            <a:t>Variable</a:t>
                          </a:r>
                        </a:p>
                      </a:txBody>
                      <a:tcPr/>
                    </a:tc>
                    <a:extLst>
                      <a:ext uri="{0D108BD9-81ED-4DB2-BD59-A6C34878D82A}">
                        <a16:rowId xmlns:a16="http://schemas.microsoft.com/office/drawing/2014/main" val="797993406"/>
                      </a:ext>
                    </a:extLst>
                  </a:tr>
                  <a:tr h="370840">
                    <a:tc>
                      <a:txBody>
                        <a:bodyPr/>
                        <a:lstStyle/>
                        <a:p>
                          <a:r>
                            <a:rPr lang="en-US" sz="1200" dirty="0"/>
                            <a:t>Stock A</a:t>
                          </a:r>
                        </a:p>
                      </a:txBody>
                      <a:tcPr/>
                    </a:tc>
                    <a:tc>
                      <a:txBody>
                        <a:bodyPr/>
                        <a:lstStyle/>
                        <a:p>
                          <a:r>
                            <a:rPr lang="en-US" sz="1200" dirty="0"/>
                            <a:t>15%</a:t>
                          </a:r>
                        </a:p>
                      </a:txBody>
                      <a:tcPr/>
                    </a:tc>
                    <a:tc>
                      <a:txBody>
                        <a:bodyPr/>
                        <a:lstStyle/>
                        <a:p>
                          <a:endParaRPr lang="en-US"/>
                        </a:p>
                      </a:txBody>
                      <a:tcPr>
                        <a:blipFill>
                          <a:blip r:embed="rId3"/>
                          <a:stretch>
                            <a:fillRect l="-262338" t="-101639" r="-1732" b="-403279"/>
                          </a:stretch>
                        </a:blipFill>
                      </a:tcPr>
                    </a:tc>
                    <a:extLst>
                      <a:ext uri="{0D108BD9-81ED-4DB2-BD59-A6C34878D82A}">
                        <a16:rowId xmlns:a16="http://schemas.microsoft.com/office/drawing/2014/main" val="54126106"/>
                      </a:ext>
                    </a:extLst>
                  </a:tr>
                  <a:tr h="370840">
                    <a:tc>
                      <a:txBody>
                        <a:bodyPr/>
                        <a:lstStyle/>
                        <a:p>
                          <a:r>
                            <a:rPr lang="en-US" sz="1200" dirty="0"/>
                            <a:t>Stock B</a:t>
                          </a:r>
                        </a:p>
                      </a:txBody>
                      <a:tcPr/>
                    </a:tc>
                    <a:tc>
                      <a:txBody>
                        <a:bodyPr/>
                        <a:lstStyle/>
                        <a:p>
                          <a:r>
                            <a:rPr lang="en-US" sz="1200" dirty="0"/>
                            <a:t>10%</a:t>
                          </a:r>
                        </a:p>
                      </a:txBody>
                      <a:tcPr/>
                    </a:tc>
                    <a:tc>
                      <a:txBody>
                        <a:bodyPr/>
                        <a:lstStyle/>
                        <a:p>
                          <a:endParaRPr lang="en-US"/>
                        </a:p>
                      </a:txBody>
                      <a:tcPr>
                        <a:blipFill>
                          <a:blip r:embed="rId3"/>
                          <a:stretch>
                            <a:fillRect l="-262338" t="-201639" r="-1732" b="-303279"/>
                          </a:stretch>
                        </a:blipFill>
                      </a:tcPr>
                    </a:tc>
                    <a:extLst>
                      <a:ext uri="{0D108BD9-81ED-4DB2-BD59-A6C34878D82A}">
                        <a16:rowId xmlns:a16="http://schemas.microsoft.com/office/drawing/2014/main" val="3509462918"/>
                      </a:ext>
                    </a:extLst>
                  </a:tr>
                  <a:tr h="370840">
                    <a:tc>
                      <a:txBody>
                        <a:bodyPr/>
                        <a:lstStyle/>
                        <a:p>
                          <a:r>
                            <a:rPr lang="en-US" sz="1200" dirty="0"/>
                            <a:t>Stock C</a:t>
                          </a:r>
                        </a:p>
                      </a:txBody>
                      <a:tcPr/>
                    </a:tc>
                    <a:tc>
                      <a:txBody>
                        <a:bodyPr/>
                        <a:lstStyle/>
                        <a:p>
                          <a:r>
                            <a:rPr lang="en-US" sz="1200" dirty="0"/>
                            <a:t>20%</a:t>
                          </a:r>
                        </a:p>
                      </a:txBody>
                      <a:tcPr/>
                    </a:tc>
                    <a:tc>
                      <a:txBody>
                        <a:bodyPr/>
                        <a:lstStyle/>
                        <a:p>
                          <a:endParaRPr lang="en-US"/>
                        </a:p>
                      </a:txBody>
                      <a:tcPr>
                        <a:blipFill>
                          <a:blip r:embed="rId3"/>
                          <a:stretch>
                            <a:fillRect l="-262338" t="-301639" r="-1732" b="-203279"/>
                          </a:stretch>
                        </a:blipFill>
                      </a:tcPr>
                    </a:tc>
                    <a:extLst>
                      <a:ext uri="{0D108BD9-81ED-4DB2-BD59-A6C34878D82A}">
                        <a16:rowId xmlns:a16="http://schemas.microsoft.com/office/drawing/2014/main" val="1335932754"/>
                      </a:ext>
                    </a:extLst>
                  </a:tr>
                  <a:tr h="370840">
                    <a:tc>
                      <a:txBody>
                        <a:bodyPr/>
                        <a:lstStyle/>
                        <a:p>
                          <a:r>
                            <a:rPr lang="en-US" sz="1200" dirty="0"/>
                            <a:t>Real Estate</a:t>
                          </a:r>
                        </a:p>
                      </a:txBody>
                      <a:tcPr/>
                    </a:tc>
                    <a:tc>
                      <a:txBody>
                        <a:bodyPr/>
                        <a:lstStyle/>
                        <a:p>
                          <a:r>
                            <a:rPr lang="en-US" sz="1200" dirty="0"/>
                            <a:t>10%</a:t>
                          </a:r>
                        </a:p>
                      </a:txBody>
                      <a:tcPr/>
                    </a:tc>
                    <a:tc>
                      <a:txBody>
                        <a:bodyPr/>
                        <a:lstStyle/>
                        <a:p>
                          <a:endParaRPr lang="en-US"/>
                        </a:p>
                      </a:txBody>
                      <a:tcPr>
                        <a:blipFill>
                          <a:blip r:embed="rId3"/>
                          <a:stretch>
                            <a:fillRect l="-262338" t="-401639" r="-1732" b="-103279"/>
                          </a:stretch>
                        </a:blipFill>
                      </a:tcPr>
                    </a:tc>
                    <a:extLst>
                      <a:ext uri="{0D108BD9-81ED-4DB2-BD59-A6C34878D82A}">
                        <a16:rowId xmlns:a16="http://schemas.microsoft.com/office/drawing/2014/main" val="1693433556"/>
                      </a:ext>
                    </a:extLst>
                  </a:tr>
                  <a:tr h="370840">
                    <a:tc>
                      <a:txBody>
                        <a:bodyPr/>
                        <a:lstStyle/>
                        <a:p>
                          <a:r>
                            <a:rPr lang="en-US" sz="1200" dirty="0"/>
                            <a:t>Unconventional</a:t>
                          </a:r>
                        </a:p>
                      </a:txBody>
                      <a:tcPr/>
                    </a:tc>
                    <a:tc>
                      <a:txBody>
                        <a:bodyPr/>
                        <a:lstStyle/>
                        <a:p>
                          <a:r>
                            <a:rPr lang="en-US" sz="1200" dirty="0"/>
                            <a:t>40%</a:t>
                          </a:r>
                        </a:p>
                      </a:txBody>
                      <a:tcPr/>
                    </a:tc>
                    <a:tc>
                      <a:txBody>
                        <a:bodyPr/>
                        <a:lstStyle/>
                        <a:p>
                          <a:endParaRPr lang="en-US"/>
                        </a:p>
                      </a:txBody>
                      <a:tcPr>
                        <a:blipFill>
                          <a:blip r:embed="rId3"/>
                          <a:stretch>
                            <a:fillRect l="-262338" t="-501639" r="-1732" b="-3279"/>
                          </a:stretch>
                        </a:blipFill>
                      </a:tcPr>
                    </a:tc>
                    <a:extLst>
                      <a:ext uri="{0D108BD9-81ED-4DB2-BD59-A6C34878D82A}">
                        <a16:rowId xmlns:a16="http://schemas.microsoft.com/office/drawing/2014/main" val="3848747501"/>
                      </a:ext>
                    </a:extLst>
                  </a:tr>
                </a:tbl>
              </a:graphicData>
            </a:graphic>
          </p:graphicFrame>
        </mc:Fallback>
      </mc:AlternateContent>
      <p:pic>
        <p:nvPicPr>
          <p:cNvPr id="5" name="Picture 4">
            <a:extLst>
              <a:ext uri="{FF2B5EF4-FFF2-40B4-BE49-F238E27FC236}">
                <a16:creationId xmlns:a16="http://schemas.microsoft.com/office/drawing/2014/main" id="{E2D763B6-EE82-487C-91EE-9F18C228B54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978462" y="1519558"/>
            <a:ext cx="3579190" cy="2125144"/>
          </a:xfrm>
          <a:prstGeom prst="rect">
            <a:avLst/>
          </a:prstGeom>
        </p:spPr>
      </p:pic>
    </p:spTree>
    <p:extLst>
      <p:ext uri="{BB962C8B-B14F-4D97-AF65-F5344CB8AC3E}">
        <p14:creationId xmlns:p14="http://schemas.microsoft.com/office/powerpoint/2010/main" val="36723819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110E0-41CC-48EE-BC11-D2E49E9B5370}"/>
              </a:ext>
            </a:extLst>
          </p:cNvPr>
          <p:cNvSpPr>
            <a:spLocks noGrp="1"/>
          </p:cNvSpPr>
          <p:nvPr>
            <p:ph type="title"/>
          </p:nvPr>
        </p:nvSpPr>
        <p:spPr/>
        <p:txBody>
          <a:bodyPr/>
          <a:lstStyle/>
          <a:p>
            <a:r>
              <a:rPr lang="en-US" dirty="0"/>
              <a:t>Problem 3 – Portfolio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8531DE-2A6B-459B-BF9C-C9FC2B4E400E}"/>
                  </a:ext>
                </a:extLst>
              </p:cNvPr>
              <p:cNvSpPr>
                <a:spLocks noGrp="1"/>
              </p:cNvSpPr>
              <p:nvPr>
                <p:ph sz="quarter" idx="10"/>
              </p:nvPr>
            </p:nvSpPr>
            <p:spPr>
              <a:xfrm>
                <a:off x="539496" y="1435607"/>
                <a:ext cx="5930416" cy="4874815"/>
              </a:xfrm>
            </p:spPr>
            <p:txBody>
              <a:bodyPr>
                <a:normAutofit/>
              </a:bodyPr>
              <a:lstStyle/>
              <a:p>
                <a:r>
                  <a:rPr lang="en-US" dirty="0"/>
                  <a:t>To the right is how we use Python </a:t>
                </a:r>
                <a:r>
                  <a:rPr lang="en-US" dirty="0" err="1"/>
                  <a:t>PuLP</a:t>
                </a:r>
                <a:r>
                  <a:rPr lang="en-US" dirty="0"/>
                  <a:t> to solve this portfolio problem. </a:t>
                </a:r>
              </a:p>
              <a:p>
                <a:r>
                  <a:rPr lang="en-US" dirty="0"/>
                  <a:t>We should get the following results: </a:t>
                </a:r>
              </a:p>
              <a:p>
                <a:pPr>
                  <a:lnSpc>
                    <a:spcPct val="110000"/>
                  </a:lnSpc>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 </m:t>
                    </m:r>
                  </m:oMath>
                </a14:m>
                <a:r>
                  <a:rPr lang="en-US" dirty="0"/>
                  <a:t>22666.667</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 </m:t>
                    </m:r>
                  </m:oMath>
                </a14:m>
                <a:r>
                  <a:rPr lang="en-US" dirty="0"/>
                  <a:t>11333.333</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r>
                      <a:rPr lang="en-US" i="1">
                        <a:latin typeface="Cambria Math" panose="02040503050406030204" pitchFamily="18" charset="0"/>
                      </a:rPr>
                      <m:t>= </m:t>
                    </m:r>
                  </m:oMath>
                </a14:m>
                <a:r>
                  <a:rPr lang="en-US" dirty="0"/>
                  <a:t>22666.667</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4</m:t>
                        </m:r>
                      </m:sub>
                    </m:sSub>
                    <m:r>
                      <a:rPr lang="en-US" i="1">
                        <a:latin typeface="Cambria Math" panose="02040503050406030204" pitchFamily="18" charset="0"/>
                      </a:rPr>
                      <m:t>= </m:t>
                    </m:r>
                  </m:oMath>
                </a14:m>
                <a:r>
                  <a:rPr lang="en-US" dirty="0"/>
                  <a:t>28333.333</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5</m:t>
                        </m:r>
                      </m:sub>
                    </m:sSub>
                    <m:r>
                      <a:rPr lang="en-US" i="1">
                        <a:latin typeface="Cambria Math" panose="02040503050406030204" pitchFamily="18" charset="0"/>
                      </a:rPr>
                      <m:t>= </m:t>
                    </m:r>
                  </m:oMath>
                </a14:m>
                <a:r>
                  <a:rPr lang="en-US" dirty="0"/>
                  <a:t>15000.0</a:t>
                </a:r>
              </a:p>
              <a:p>
                <a:endParaRPr lang="en-US" dirty="0"/>
              </a:p>
            </p:txBody>
          </p:sp>
        </mc:Choice>
        <mc:Fallback xmlns="">
          <p:sp>
            <p:nvSpPr>
              <p:cNvPr id="3" name="Content Placeholder 2">
                <a:extLst>
                  <a:ext uri="{FF2B5EF4-FFF2-40B4-BE49-F238E27FC236}">
                    <a16:creationId xmlns:a16="http://schemas.microsoft.com/office/drawing/2014/main" id="{E38531DE-2A6B-459B-BF9C-C9FC2B4E400E}"/>
                  </a:ext>
                </a:extLst>
              </p:cNvPr>
              <p:cNvSpPr>
                <a:spLocks noGrp="1" noRot="1" noChangeAspect="1" noMove="1" noResize="1" noEditPoints="1" noAdjustHandles="1" noChangeArrowheads="1" noChangeShapeType="1" noTextEdit="1"/>
              </p:cNvSpPr>
              <p:nvPr>
                <p:ph sz="quarter" idx="10"/>
              </p:nvPr>
            </p:nvSpPr>
            <p:spPr>
              <a:xfrm>
                <a:off x="539496" y="1435607"/>
                <a:ext cx="5930416" cy="4874815"/>
              </a:xfrm>
              <a:blipFill>
                <a:blip r:embed="rId2"/>
                <a:stretch>
                  <a:fillRect l="-926"/>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743CF35-B0A1-4C08-B4DC-4DC720632C0A}"/>
              </a:ext>
            </a:extLst>
          </p:cNvPr>
          <p:cNvSpPr txBox="1"/>
          <p:nvPr/>
        </p:nvSpPr>
        <p:spPr>
          <a:xfrm>
            <a:off x="5943600" y="1951074"/>
            <a:ext cx="1562986" cy="1190847"/>
          </a:xfrm>
          <a:prstGeom prst="rect">
            <a:avLst/>
          </a:prstGeom>
        </p:spPr>
        <p:txBody>
          <a:bodyPr vert="horz" wrap="square" lIns="91440" tIns="45720" rIns="91440" bIns="45720" rtlCol="0">
            <a:normAutofit/>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10" name="Rectangle 6">
            <a:extLst>
              <a:ext uri="{FF2B5EF4-FFF2-40B4-BE49-F238E27FC236}">
                <a16:creationId xmlns:a16="http://schemas.microsoft.com/office/drawing/2014/main" id="{F9CF1149-57E0-4896-8520-61AD1FEAD810}"/>
              </a:ext>
            </a:extLst>
          </p:cNvPr>
          <p:cNvSpPr>
            <a:spLocks noChangeArrowheads="1"/>
          </p:cNvSpPr>
          <p:nvPr/>
        </p:nvSpPr>
        <p:spPr bwMode="auto">
          <a:xfrm>
            <a:off x="6767623" y="177469"/>
            <a:ext cx="5339923" cy="65556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your variables</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"x_1"</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x_2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"x_2"</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x_3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"x_3"</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x_4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"x_4"</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x_5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"x_5"</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"Portfolio Problem"</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LpMaximize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total investment must be 100,000</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x_1 + x_2 + x_3 + x_4 + x_5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b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No single stock can be more than 40% of all stock investment</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x_1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x_2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x_3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stock investments cannot exceed 60% of total investment</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x_1 + x_2 + x_3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.60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Real estate must be at least 50% of the amount invested in stocks</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 &lt;= x_4</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Unconventional investment cannot exceed 15% of total investment</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&gt;= x_5</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objective function to maximize</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*x_2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*x_3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*x_4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*x_5</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 the problem</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 the results</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(value(x_1))</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(value(x_2))</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(value(x_5))</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649334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9507" y="590769"/>
            <a:ext cx="6076093" cy="446392"/>
          </a:xfrm>
          <a:prstGeom prst="rect">
            <a:avLst/>
          </a:prstGeom>
        </p:spPr>
        <p:txBody>
          <a:bodyPr vert="horz" wrap="square" lIns="0" tIns="15355" rIns="0" bIns="0" rtlCol="0" anchor="b" anchorCtr="0">
            <a:spAutoFit/>
          </a:bodyPr>
          <a:lstStyle/>
          <a:p>
            <a:pPr marL="15356"/>
            <a:r>
              <a:rPr lang="en-US" sz="2800" dirty="0">
                <a:solidFill>
                  <a:schemeClr val="bg2">
                    <a:lumMod val="25000"/>
                  </a:schemeClr>
                </a:solidFill>
                <a:latin typeface="+mj-lt"/>
                <a:cs typeface="+mj-cs"/>
              </a:rPr>
              <a:t>Problem 4 – Mixed Integer Problem</a:t>
            </a:r>
            <a:endParaRPr sz="2800" dirty="0">
              <a:solidFill>
                <a:schemeClr val="bg2">
                  <a:lumMod val="25000"/>
                </a:schemeClr>
              </a:solidFill>
              <a:latin typeface="+mj-lt"/>
              <a:cs typeface="+mj-cs"/>
            </a:endParaRP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109</a:t>
            </a:fld>
            <a:endParaRPr spc="302" dirty="0"/>
          </a:p>
        </p:txBody>
      </p:sp>
      <p:sp>
        <p:nvSpPr>
          <p:cNvPr id="3" name="object 3"/>
          <p:cNvSpPr txBox="1"/>
          <p:nvPr/>
        </p:nvSpPr>
        <p:spPr>
          <a:xfrm>
            <a:off x="638652" y="1614385"/>
            <a:ext cx="11025775" cy="4059249"/>
          </a:xfrm>
          <a:prstGeom prst="rect">
            <a:avLst/>
          </a:prstGeom>
        </p:spPr>
        <p:txBody>
          <a:bodyPr vert="horz" wrap="square" lIns="0" tIns="160461" rIns="0" bIns="0" rtlCol="0">
            <a:spAutoFit/>
          </a:bodyPr>
          <a:lstStyle/>
          <a:p>
            <a:pPr marL="15356">
              <a:spcBef>
                <a:spcPts val="1264"/>
              </a:spcBef>
            </a:pPr>
            <a:r>
              <a:rPr sz="2358" spc="36" dirty="0">
                <a:latin typeface="Tahoma"/>
                <a:cs typeface="Tahoma"/>
              </a:rPr>
              <a:t>You</a:t>
            </a:r>
            <a:r>
              <a:rPr sz="2358" spc="12" dirty="0">
                <a:latin typeface="Tahoma"/>
                <a:cs typeface="Tahoma"/>
              </a:rPr>
              <a:t> </a:t>
            </a:r>
            <a:r>
              <a:rPr sz="2358" spc="200" dirty="0">
                <a:latin typeface="Tahoma"/>
                <a:cs typeface="Tahoma"/>
              </a:rPr>
              <a:t>have</a:t>
            </a:r>
            <a:r>
              <a:rPr sz="2358" spc="6" dirty="0">
                <a:latin typeface="Tahoma"/>
                <a:cs typeface="Tahoma"/>
              </a:rPr>
              <a:t> </a:t>
            </a:r>
            <a:r>
              <a:rPr sz="2358" spc="151" dirty="0">
                <a:latin typeface="Tahoma"/>
                <a:cs typeface="Tahoma"/>
              </a:rPr>
              <a:t>three</a:t>
            </a:r>
            <a:r>
              <a:rPr sz="2358" spc="18" dirty="0">
                <a:latin typeface="Tahoma"/>
                <a:cs typeface="Tahoma"/>
              </a:rPr>
              <a:t> </a:t>
            </a:r>
            <a:r>
              <a:rPr sz="2358" spc="157" dirty="0">
                <a:latin typeface="Tahoma"/>
                <a:cs typeface="Tahoma"/>
              </a:rPr>
              <a:t>drivers</a:t>
            </a:r>
            <a:r>
              <a:rPr sz="2358" spc="24" dirty="0">
                <a:latin typeface="Tahoma"/>
                <a:cs typeface="Tahoma"/>
              </a:rPr>
              <a:t> </a:t>
            </a:r>
            <a:r>
              <a:rPr sz="2358" spc="169" dirty="0">
                <a:latin typeface="Tahoma"/>
                <a:cs typeface="Tahoma"/>
              </a:rPr>
              <a:t>who</a:t>
            </a:r>
            <a:r>
              <a:rPr sz="2358" spc="12" dirty="0">
                <a:latin typeface="Tahoma"/>
                <a:cs typeface="Tahoma"/>
              </a:rPr>
              <a:t> </a:t>
            </a:r>
            <a:r>
              <a:rPr sz="2358" spc="175" dirty="0">
                <a:latin typeface="Tahoma"/>
                <a:cs typeface="Tahoma"/>
              </a:rPr>
              <a:t>charge</a:t>
            </a:r>
            <a:r>
              <a:rPr sz="2358" spc="18" dirty="0">
                <a:latin typeface="Tahoma"/>
                <a:cs typeface="Tahoma"/>
              </a:rPr>
              <a:t> </a:t>
            </a:r>
            <a:r>
              <a:rPr sz="2358" spc="169" dirty="0">
                <a:latin typeface="Tahoma"/>
                <a:cs typeface="Tahoma"/>
              </a:rPr>
              <a:t>the</a:t>
            </a:r>
            <a:r>
              <a:rPr sz="2358" spc="18" dirty="0">
                <a:latin typeface="Tahoma"/>
                <a:cs typeface="Tahoma"/>
              </a:rPr>
              <a:t> </a:t>
            </a:r>
            <a:r>
              <a:rPr sz="2358" spc="138" dirty="0">
                <a:latin typeface="Tahoma"/>
                <a:cs typeface="Tahoma"/>
              </a:rPr>
              <a:t>following</a:t>
            </a:r>
            <a:r>
              <a:rPr sz="2358" spc="6" dirty="0">
                <a:latin typeface="Tahoma"/>
                <a:cs typeface="Tahoma"/>
              </a:rPr>
              <a:t> </a:t>
            </a:r>
            <a:r>
              <a:rPr sz="2358" spc="127" dirty="0">
                <a:latin typeface="Tahoma"/>
                <a:cs typeface="Tahoma"/>
              </a:rPr>
              <a:t>rates:</a:t>
            </a:r>
            <a:endParaRPr sz="2358" dirty="0">
              <a:latin typeface="Tahoma"/>
              <a:cs typeface="Tahoma"/>
            </a:endParaRPr>
          </a:p>
          <a:p>
            <a:pPr marL="363927" marR="8479346" algn="just">
              <a:lnSpc>
                <a:spcPct val="139100"/>
              </a:lnSpc>
              <a:spcBef>
                <a:spcPts val="30"/>
              </a:spcBef>
            </a:pPr>
            <a:r>
              <a:rPr sz="1995" spc="-12" dirty="0">
                <a:latin typeface="Verdana"/>
                <a:cs typeface="Verdana"/>
              </a:rPr>
              <a:t>Driver </a:t>
            </a:r>
            <a:r>
              <a:rPr sz="1995" spc="-121" dirty="0">
                <a:latin typeface="Verdana"/>
                <a:cs typeface="Verdana"/>
              </a:rPr>
              <a:t>1: </a:t>
            </a:r>
            <a:r>
              <a:rPr sz="1995" spc="-12" dirty="0">
                <a:latin typeface="Verdana"/>
                <a:cs typeface="Verdana"/>
              </a:rPr>
              <a:t>$10 </a:t>
            </a:r>
            <a:r>
              <a:rPr sz="1995" spc="-236" dirty="0">
                <a:latin typeface="Verdana"/>
                <a:cs typeface="Verdana"/>
              </a:rPr>
              <a:t>/ </a:t>
            </a:r>
            <a:r>
              <a:rPr sz="1995" spc="-24" dirty="0">
                <a:latin typeface="Verdana"/>
                <a:cs typeface="Verdana"/>
              </a:rPr>
              <a:t>hr  </a:t>
            </a:r>
            <a:r>
              <a:rPr sz="1995" spc="-12" dirty="0">
                <a:latin typeface="Verdana"/>
                <a:cs typeface="Verdana"/>
              </a:rPr>
              <a:t>Driver </a:t>
            </a:r>
            <a:r>
              <a:rPr sz="1995" spc="-121" dirty="0">
                <a:latin typeface="Verdana"/>
                <a:cs typeface="Verdana"/>
              </a:rPr>
              <a:t>2: </a:t>
            </a:r>
            <a:r>
              <a:rPr sz="1995" spc="-12" dirty="0">
                <a:latin typeface="Verdana"/>
                <a:cs typeface="Verdana"/>
              </a:rPr>
              <a:t>$12 </a:t>
            </a:r>
            <a:r>
              <a:rPr sz="1995" spc="-236" dirty="0">
                <a:latin typeface="Verdana"/>
                <a:cs typeface="Verdana"/>
              </a:rPr>
              <a:t>/ </a:t>
            </a:r>
            <a:r>
              <a:rPr sz="1995" spc="-24" dirty="0">
                <a:latin typeface="Verdana"/>
                <a:cs typeface="Verdana"/>
              </a:rPr>
              <a:t>hr  </a:t>
            </a:r>
            <a:r>
              <a:rPr sz="1995" spc="-12" dirty="0">
                <a:latin typeface="Verdana"/>
                <a:cs typeface="Verdana"/>
              </a:rPr>
              <a:t>Driver </a:t>
            </a:r>
            <a:r>
              <a:rPr sz="1995" spc="-121" dirty="0">
                <a:latin typeface="Verdana"/>
                <a:cs typeface="Verdana"/>
              </a:rPr>
              <a:t>3: </a:t>
            </a:r>
            <a:r>
              <a:rPr sz="1995" spc="-12" dirty="0">
                <a:latin typeface="Verdana"/>
                <a:cs typeface="Verdana"/>
              </a:rPr>
              <a:t>$15 </a:t>
            </a:r>
            <a:r>
              <a:rPr sz="1995" spc="-236" dirty="0">
                <a:latin typeface="Verdana"/>
                <a:cs typeface="Verdana"/>
              </a:rPr>
              <a:t>/</a:t>
            </a:r>
            <a:r>
              <a:rPr sz="1995" spc="-247" dirty="0">
                <a:latin typeface="Verdana"/>
                <a:cs typeface="Verdana"/>
              </a:rPr>
              <a:t> </a:t>
            </a:r>
            <a:r>
              <a:rPr sz="1995" spc="-24" dirty="0">
                <a:latin typeface="Verdana"/>
                <a:cs typeface="Verdana"/>
              </a:rPr>
              <a:t>hr</a:t>
            </a:r>
            <a:endParaRPr sz="1995" dirty="0">
              <a:latin typeface="Verdana"/>
              <a:cs typeface="Verdana"/>
            </a:endParaRPr>
          </a:p>
          <a:p>
            <a:pPr>
              <a:lnSpc>
                <a:spcPct val="100000"/>
              </a:lnSpc>
            </a:pPr>
            <a:endParaRPr sz="2297" dirty="0">
              <a:latin typeface="Times New Roman"/>
              <a:cs typeface="Times New Roman"/>
            </a:endParaRPr>
          </a:p>
          <a:p>
            <a:pPr marL="15356" marR="317093">
              <a:lnSpc>
                <a:spcPts val="2745"/>
              </a:lnSpc>
              <a:spcBef>
                <a:spcPts val="1765"/>
              </a:spcBef>
            </a:pPr>
            <a:r>
              <a:rPr sz="2358" spc="121" dirty="0">
                <a:latin typeface="Tahoma"/>
                <a:cs typeface="Tahoma"/>
              </a:rPr>
              <a:t>From</a:t>
            </a:r>
            <a:r>
              <a:rPr sz="2358" spc="30" dirty="0">
                <a:latin typeface="Tahoma"/>
                <a:cs typeface="Tahoma"/>
              </a:rPr>
              <a:t> </a:t>
            </a:r>
            <a:r>
              <a:rPr sz="2358" spc="145" dirty="0">
                <a:latin typeface="Tahoma"/>
                <a:cs typeface="Tahoma"/>
              </a:rPr>
              <a:t>6:00</a:t>
            </a:r>
            <a:r>
              <a:rPr sz="2358" spc="24" dirty="0">
                <a:latin typeface="Tahoma"/>
                <a:cs typeface="Tahoma"/>
              </a:rPr>
              <a:t> </a:t>
            </a:r>
            <a:r>
              <a:rPr sz="2358" spc="145" dirty="0">
                <a:latin typeface="Tahoma"/>
                <a:cs typeface="Tahoma"/>
              </a:rPr>
              <a:t>to</a:t>
            </a:r>
            <a:r>
              <a:rPr sz="2358" spc="30" dirty="0">
                <a:latin typeface="Tahoma"/>
                <a:cs typeface="Tahoma"/>
              </a:rPr>
              <a:t> </a:t>
            </a:r>
            <a:r>
              <a:rPr sz="2358" spc="138" dirty="0">
                <a:latin typeface="Tahoma"/>
                <a:cs typeface="Tahoma"/>
              </a:rPr>
              <a:t>22:00,</a:t>
            </a:r>
            <a:r>
              <a:rPr sz="2358" spc="18" dirty="0">
                <a:latin typeface="Tahoma"/>
                <a:cs typeface="Tahoma"/>
              </a:rPr>
              <a:t> </a:t>
            </a:r>
            <a:r>
              <a:rPr sz="2358" spc="181" dirty="0">
                <a:latin typeface="Tahoma"/>
                <a:cs typeface="Tahoma"/>
              </a:rPr>
              <a:t>schedule</a:t>
            </a:r>
            <a:r>
              <a:rPr sz="2358" spc="12" dirty="0">
                <a:latin typeface="Tahoma"/>
                <a:cs typeface="Tahoma"/>
              </a:rPr>
              <a:t> </a:t>
            </a:r>
            <a:r>
              <a:rPr sz="2358" spc="175" dirty="0">
                <a:latin typeface="Tahoma"/>
                <a:cs typeface="Tahoma"/>
              </a:rPr>
              <a:t>one</a:t>
            </a:r>
            <a:r>
              <a:rPr sz="2358" spc="24" dirty="0">
                <a:latin typeface="Tahoma"/>
                <a:cs typeface="Tahoma"/>
              </a:rPr>
              <a:t> </a:t>
            </a:r>
            <a:r>
              <a:rPr sz="2358" spc="157" dirty="0">
                <a:latin typeface="Tahoma"/>
                <a:cs typeface="Tahoma"/>
              </a:rPr>
              <a:t>driver</a:t>
            </a:r>
            <a:r>
              <a:rPr sz="2358" spc="24" dirty="0">
                <a:latin typeface="Tahoma"/>
                <a:cs typeface="Tahoma"/>
              </a:rPr>
              <a:t> </a:t>
            </a:r>
            <a:r>
              <a:rPr sz="2358" spc="169" dirty="0">
                <a:latin typeface="Tahoma"/>
                <a:cs typeface="Tahoma"/>
              </a:rPr>
              <a:t>at</a:t>
            </a:r>
            <a:r>
              <a:rPr sz="2358" spc="12" dirty="0">
                <a:latin typeface="Tahoma"/>
                <a:cs typeface="Tahoma"/>
              </a:rPr>
              <a:t> </a:t>
            </a:r>
            <a:r>
              <a:rPr sz="2358" spc="206" dirty="0">
                <a:latin typeface="Tahoma"/>
                <a:cs typeface="Tahoma"/>
              </a:rPr>
              <a:t>a</a:t>
            </a:r>
            <a:r>
              <a:rPr sz="2358" spc="18" dirty="0">
                <a:latin typeface="Tahoma"/>
                <a:cs typeface="Tahoma"/>
              </a:rPr>
              <a:t> </a:t>
            </a:r>
            <a:r>
              <a:rPr sz="2358" spc="193" dirty="0">
                <a:latin typeface="Tahoma"/>
                <a:cs typeface="Tahoma"/>
              </a:rPr>
              <a:t>time</a:t>
            </a:r>
            <a:r>
              <a:rPr sz="2358" spc="12" dirty="0">
                <a:latin typeface="Tahoma"/>
                <a:cs typeface="Tahoma"/>
              </a:rPr>
              <a:t> </a:t>
            </a:r>
            <a:r>
              <a:rPr sz="2358" spc="145" dirty="0">
                <a:latin typeface="Tahoma"/>
                <a:cs typeface="Tahoma"/>
              </a:rPr>
              <a:t>to</a:t>
            </a:r>
            <a:r>
              <a:rPr sz="2358" spc="30" dirty="0">
                <a:latin typeface="Tahoma"/>
                <a:cs typeface="Tahoma"/>
              </a:rPr>
              <a:t> </a:t>
            </a:r>
            <a:r>
              <a:rPr sz="2358" spc="157" dirty="0">
                <a:latin typeface="Tahoma"/>
                <a:cs typeface="Tahoma"/>
              </a:rPr>
              <a:t>provide</a:t>
            </a:r>
            <a:r>
              <a:rPr sz="2358" spc="6" dirty="0">
                <a:latin typeface="Tahoma"/>
                <a:cs typeface="Tahoma"/>
              </a:rPr>
              <a:t> </a:t>
            </a:r>
            <a:r>
              <a:rPr sz="2358" spc="169" dirty="0">
                <a:latin typeface="Tahoma"/>
                <a:cs typeface="Tahoma"/>
              </a:rPr>
              <a:t>coverage,  </a:t>
            </a:r>
            <a:r>
              <a:rPr sz="2358" spc="193" dirty="0">
                <a:latin typeface="Tahoma"/>
                <a:cs typeface="Tahoma"/>
              </a:rPr>
              <a:t>and minimize</a:t>
            </a:r>
            <a:r>
              <a:rPr sz="2358" spc="-175" dirty="0">
                <a:latin typeface="Tahoma"/>
                <a:cs typeface="Tahoma"/>
              </a:rPr>
              <a:t> </a:t>
            </a:r>
            <a:r>
              <a:rPr sz="2358" spc="138" dirty="0">
                <a:latin typeface="Tahoma"/>
                <a:cs typeface="Tahoma"/>
              </a:rPr>
              <a:t>cost.</a:t>
            </a:r>
            <a:endParaRPr sz="2358" dirty="0">
              <a:latin typeface="Tahoma"/>
              <a:cs typeface="Tahoma"/>
            </a:endParaRPr>
          </a:p>
          <a:p>
            <a:pPr>
              <a:lnSpc>
                <a:spcPct val="100000"/>
              </a:lnSpc>
            </a:pPr>
            <a:endParaRPr sz="2660" dirty="0">
              <a:latin typeface="Times New Roman"/>
              <a:cs typeface="Times New Roman"/>
            </a:endParaRPr>
          </a:p>
          <a:p>
            <a:pPr marL="15356">
              <a:spcBef>
                <a:spcPts val="1578"/>
              </a:spcBef>
            </a:pPr>
            <a:r>
              <a:rPr sz="2358" spc="193" dirty="0">
                <a:latin typeface="Tahoma"/>
                <a:cs typeface="Tahoma"/>
              </a:rPr>
              <a:t>Each</a:t>
            </a:r>
            <a:r>
              <a:rPr sz="2358" spc="12" dirty="0">
                <a:latin typeface="Tahoma"/>
                <a:cs typeface="Tahoma"/>
              </a:rPr>
              <a:t> </a:t>
            </a:r>
            <a:r>
              <a:rPr sz="2358" spc="157" dirty="0">
                <a:latin typeface="Tahoma"/>
                <a:cs typeface="Tahoma"/>
              </a:rPr>
              <a:t>driver</a:t>
            </a:r>
            <a:r>
              <a:rPr sz="2358" spc="18" dirty="0">
                <a:latin typeface="Tahoma"/>
                <a:cs typeface="Tahoma"/>
              </a:rPr>
              <a:t> </a:t>
            </a:r>
            <a:r>
              <a:rPr sz="2358" spc="200" dirty="0">
                <a:latin typeface="Tahoma"/>
                <a:cs typeface="Tahoma"/>
              </a:rPr>
              <a:t>must</a:t>
            </a:r>
            <a:r>
              <a:rPr sz="2358" spc="24" dirty="0">
                <a:latin typeface="Tahoma"/>
                <a:cs typeface="Tahoma"/>
              </a:rPr>
              <a:t> </a:t>
            </a:r>
            <a:r>
              <a:rPr sz="2358" spc="157" dirty="0">
                <a:latin typeface="Tahoma"/>
                <a:cs typeface="Tahoma"/>
              </a:rPr>
              <a:t>work</a:t>
            </a:r>
            <a:r>
              <a:rPr sz="2358" spc="12" dirty="0">
                <a:latin typeface="Tahoma"/>
                <a:cs typeface="Tahoma"/>
              </a:rPr>
              <a:t> </a:t>
            </a:r>
            <a:r>
              <a:rPr sz="2358" spc="138" dirty="0">
                <a:latin typeface="Tahoma"/>
                <a:cs typeface="Tahoma"/>
              </a:rPr>
              <a:t>4-6</a:t>
            </a:r>
            <a:r>
              <a:rPr sz="2358" spc="30" dirty="0">
                <a:latin typeface="Tahoma"/>
                <a:cs typeface="Tahoma"/>
              </a:rPr>
              <a:t> </a:t>
            </a:r>
            <a:r>
              <a:rPr sz="2358" spc="157" dirty="0">
                <a:latin typeface="Tahoma"/>
                <a:cs typeface="Tahoma"/>
              </a:rPr>
              <a:t>hours</a:t>
            </a:r>
            <a:r>
              <a:rPr sz="2358" spc="30" dirty="0">
                <a:latin typeface="Tahoma"/>
                <a:cs typeface="Tahoma"/>
              </a:rPr>
              <a:t> </a:t>
            </a:r>
            <a:r>
              <a:rPr sz="2358" spc="206" dirty="0">
                <a:latin typeface="Tahoma"/>
                <a:cs typeface="Tahoma"/>
              </a:rPr>
              <a:t>a</a:t>
            </a:r>
            <a:r>
              <a:rPr sz="2358" spc="12" dirty="0">
                <a:latin typeface="Tahoma"/>
                <a:cs typeface="Tahoma"/>
              </a:rPr>
              <a:t> </a:t>
            </a:r>
            <a:r>
              <a:rPr sz="2358" spc="73" dirty="0">
                <a:latin typeface="Tahoma"/>
                <a:cs typeface="Tahoma"/>
              </a:rPr>
              <a:t>day.</a:t>
            </a:r>
            <a:r>
              <a:rPr sz="2358" spc="24" dirty="0">
                <a:latin typeface="Tahoma"/>
                <a:cs typeface="Tahoma"/>
              </a:rPr>
              <a:t> </a:t>
            </a:r>
            <a:r>
              <a:rPr sz="2358" spc="163" dirty="0">
                <a:latin typeface="Tahoma"/>
                <a:cs typeface="Tahoma"/>
              </a:rPr>
              <a:t>Driver</a:t>
            </a:r>
            <a:r>
              <a:rPr sz="2358" spc="18" dirty="0">
                <a:latin typeface="Tahoma"/>
                <a:cs typeface="Tahoma"/>
              </a:rPr>
              <a:t> </a:t>
            </a:r>
            <a:r>
              <a:rPr sz="2358" spc="212" dirty="0">
                <a:latin typeface="Tahoma"/>
                <a:cs typeface="Tahoma"/>
              </a:rPr>
              <a:t>2</a:t>
            </a:r>
            <a:r>
              <a:rPr sz="2358" spc="24" dirty="0">
                <a:latin typeface="Tahoma"/>
                <a:cs typeface="Tahoma"/>
              </a:rPr>
              <a:t> </a:t>
            </a:r>
            <a:r>
              <a:rPr sz="2358" spc="175" dirty="0">
                <a:latin typeface="Tahoma"/>
                <a:cs typeface="Tahoma"/>
              </a:rPr>
              <a:t>cannot</a:t>
            </a:r>
            <a:r>
              <a:rPr sz="2358" spc="18" dirty="0">
                <a:latin typeface="Tahoma"/>
                <a:cs typeface="Tahoma"/>
              </a:rPr>
              <a:t> </a:t>
            </a:r>
            <a:r>
              <a:rPr sz="2358" spc="157" dirty="0">
                <a:latin typeface="Tahoma"/>
                <a:cs typeface="Tahoma"/>
              </a:rPr>
              <a:t>work</a:t>
            </a:r>
            <a:r>
              <a:rPr sz="2358" spc="6" dirty="0">
                <a:latin typeface="Tahoma"/>
                <a:cs typeface="Tahoma"/>
              </a:rPr>
              <a:t> </a:t>
            </a:r>
            <a:r>
              <a:rPr sz="2358" spc="138" dirty="0">
                <a:latin typeface="Tahoma"/>
                <a:cs typeface="Tahoma"/>
              </a:rPr>
              <a:t>after</a:t>
            </a:r>
            <a:r>
              <a:rPr sz="2358" spc="18" dirty="0">
                <a:latin typeface="Tahoma"/>
                <a:cs typeface="Tahoma"/>
              </a:rPr>
              <a:t> </a:t>
            </a:r>
            <a:r>
              <a:rPr sz="2358" spc="138" dirty="0">
                <a:latin typeface="Tahoma"/>
                <a:cs typeface="Tahoma"/>
              </a:rPr>
              <a:t>11:00.</a:t>
            </a:r>
            <a:endParaRPr sz="2358" dirty="0">
              <a:latin typeface="Tahoma"/>
              <a:cs typeface="Tahoma"/>
            </a:endParaRPr>
          </a:p>
        </p:txBody>
      </p:sp>
    </p:spTree>
    <p:extLst>
      <p:ext uri="{BB962C8B-B14F-4D97-AF65-F5344CB8AC3E}">
        <p14:creationId xmlns:p14="http://schemas.microsoft.com/office/powerpoint/2010/main" val="3757900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II</a:t>
            </a:r>
            <a:br>
              <a:rPr lang="en-US" sz="4800" dirty="0">
                <a:solidFill>
                  <a:schemeClr val="bg1"/>
                </a:solidFill>
              </a:rPr>
            </a:br>
            <a:r>
              <a:rPr lang="en-US" sz="4800" dirty="0">
                <a:solidFill>
                  <a:schemeClr val="bg1"/>
                </a:solidFill>
              </a:rPr>
              <a:t>Metaheuristics and Random Search</a:t>
            </a:r>
          </a:p>
        </p:txBody>
      </p:sp>
    </p:spTree>
    <p:extLst>
      <p:ext uri="{BB962C8B-B14F-4D97-AF65-F5344CB8AC3E}">
        <p14:creationId xmlns:p14="http://schemas.microsoft.com/office/powerpoint/2010/main" val="119000191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0905" y="625140"/>
            <a:ext cx="7204781" cy="507947"/>
          </a:xfrm>
          <a:prstGeom prst="rect">
            <a:avLst/>
          </a:prstGeom>
        </p:spPr>
        <p:txBody>
          <a:bodyPr vert="horz" wrap="square" lIns="0" tIns="15355" rIns="0" bIns="0" rtlCol="0" anchor="b" anchorCtr="0">
            <a:spAutoFit/>
          </a:bodyPr>
          <a:lstStyle/>
          <a:p>
            <a:pPr marL="15356">
              <a:spcBef>
                <a:spcPts val="121"/>
              </a:spcBef>
            </a:pPr>
            <a:r>
              <a:rPr lang="en-US" sz="3200" dirty="0">
                <a:solidFill>
                  <a:schemeClr val="bg2">
                    <a:lumMod val="25000"/>
                  </a:schemeClr>
                </a:solidFill>
              </a:rPr>
              <a:t>Stay Calm</a:t>
            </a:r>
            <a:endParaRPr spc="254" dirty="0">
              <a:solidFill>
                <a:schemeClr val="tx1">
                  <a:lumMod val="95000"/>
                  <a:lumOff val="5000"/>
                </a:schemeClr>
              </a:solidFill>
            </a:endParaRPr>
          </a:p>
        </p:txBody>
      </p:sp>
      <p:sp>
        <p:nvSpPr>
          <p:cNvPr id="3" name="object 3"/>
          <p:cNvSpPr/>
          <p:nvPr/>
        </p:nvSpPr>
        <p:spPr>
          <a:xfrm>
            <a:off x="740119" y="2327703"/>
            <a:ext cx="4285571" cy="1985421"/>
          </a:xfrm>
          <a:prstGeom prst="rect">
            <a:avLst/>
          </a:prstGeom>
          <a:blipFill>
            <a:blip r:embed="rId2" cstate="print"/>
            <a:stretch>
              <a:fillRect/>
            </a:stretch>
          </a:blipFill>
        </p:spPr>
        <p:txBody>
          <a:bodyPr wrap="square" lIns="0" tIns="0" rIns="0" bIns="0" rtlCol="0"/>
          <a:lstStyle/>
          <a:p>
            <a:endParaRPr sz="2176"/>
          </a:p>
        </p:txBody>
      </p:sp>
      <p:sp>
        <p:nvSpPr>
          <p:cNvPr id="4" name="object 4"/>
          <p:cNvSpPr txBox="1"/>
          <p:nvPr/>
        </p:nvSpPr>
        <p:spPr>
          <a:xfrm>
            <a:off x="749331" y="1801019"/>
            <a:ext cx="3812687" cy="350340"/>
          </a:xfrm>
          <a:prstGeom prst="rect">
            <a:avLst/>
          </a:prstGeom>
        </p:spPr>
        <p:txBody>
          <a:bodyPr vert="horz" wrap="square" lIns="0" tIns="15355" rIns="0" bIns="0" rtlCol="0">
            <a:spAutoFit/>
          </a:bodyPr>
          <a:lstStyle/>
          <a:p>
            <a:pPr marL="15356">
              <a:spcBef>
                <a:spcPts val="121"/>
              </a:spcBef>
            </a:pPr>
            <a:r>
              <a:rPr sz="2176" b="1" spc="181" dirty="0">
                <a:latin typeface="Arial"/>
                <a:cs typeface="Arial"/>
              </a:rPr>
              <a:t>Variables </a:t>
            </a:r>
            <a:r>
              <a:rPr sz="2176" b="1" spc="230" dirty="0">
                <a:latin typeface="Arial"/>
                <a:cs typeface="Arial"/>
              </a:rPr>
              <a:t>and</a:t>
            </a:r>
            <a:r>
              <a:rPr sz="2176" b="1" spc="79" dirty="0">
                <a:latin typeface="Arial"/>
                <a:cs typeface="Arial"/>
              </a:rPr>
              <a:t> </a:t>
            </a:r>
            <a:r>
              <a:rPr sz="2176" b="1" spc="181" dirty="0">
                <a:latin typeface="Arial"/>
                <a:cs typeface="Arial"/>
              </a:rPr>
              <a:t>Constants</a:t>
            </a:r>
            <a:endParaRPr sz="2176">
              <a:latin typeface="Arial"/>
              <a:cs typeface="Arial"/>
            </a:endParaRPr>
          </a:p>
        </p:txBody>
      </p:sp>
      <p:sp>
        <p:nvSpPr>
          <p:cNvPr id="5" name="object 5"/>
          <p:cNvSpPr/>
          <p:nvPr/>
        </p:nvSpPr>
        <p:spPr>
          <a:xfrm>
            <a:off x="770829" y="5087024"/>
            <a:ext cx="1986958" cy="868940"/>
          </a:xfrm>
          <a:prstGeom prst="rect">
            <a:avLst/>
          </a:prstGeom>
          <a:blipFill>
            <a:blip r:embed="rId3" cstate="print"/>
            <a:stretch>
              <a:fillRect/>
            </a:stretch>
          </a:blipFill>
        </p:spPr>
        <p:txBody>
          <a:bodyPr wrap="square" lIns="0" tIns="0" rIns="0" bIns="0" rtlCol="0"/>
          <a:lstStyle/>
          <a:p>
            <a:endParaRPr sz="2176"/>
          </a:p>
        </p:txBody>
      </p:sp>
      <p:sp>
        <p:nvSpPr>
          <p:cNvPr id="6" name="object 6"/>
          <p:cNvSpPr txBox="1"/>
          <p:nvPr/>
        </p:nvSpPr>
        <p:spPr>
          <a:xfrm>
            <a:off x="730905" y="4663223"/>
            <a:ext cx="1418817" cy="350340"/>
          </a:xfrm>
          <a:prstGeom prst="rect">
            <a:avLst/>
          </a:prstGeom>
        </p:spPr>
        <p:txBody>
          <a:bodyPr vert="horz" wrap="square" lIns="0" tIns="15355" rIns="0" bIns="0" rtlCol="0">
            <a:spAutoFit/>
          </a:bodyPr>
          <a:lstStyle/>
          <a:p>
            <a:pPr marL="15356">
              <a:spcBef>
                <a:spcPts val="121"/>
              </a:spcBef>
            </a:pPr>
            <a:r>
              <a:rPr sz="2176" b="1" spc="333" dirty="0">
                <a:latin typeface="Arial"/>
                <a:cs typeface="Arial"/>
              </a:rPr>
              <a:t>M</a:t>
            </a:r>
            <a:r>
              <a:rPr sz="2176" b="1" spc="138" dirty="0">
                <a:latin typeface="Arial"/>
                <a:cs typeface="Arial"/>
              </a:rPr>
              <a:t>i</a:t>
            </a:r>
            <a:r>
              <a:rPr sz="2176" b="1" spc="242" dirty="0">
                <a:latin typeface="Arial"/>
                <a:cs typeface="Arial"/>
              </a:rPr>
              <a:t>n</a:t>
            </a:r>
            <a:r>
              <a:rPr sz="2176" b="1" spc="97" dirty="0">
                <a:latin typeface="Arial"/>
                <a:cs typeface="Arial"/>
              </a:rPr>
              <a:t>i</a:t>
            </a:r>
            <a:r>
              <a:rPr sz="2176" b="1" spc="320" dirty="0">
                <a:latin typeface="Arial"/>
                <a:cs typeface="Arial"/>
              </a:rPr>
              <a:t>m</a:t>
            </a:r>
            <a:r>
              <a:rPr sz="2176" b="1" spc="138" dirty="0">
                <a:latin typeface="Arial"/>
                <a:cs typeface="Arial"/>
              </a:rPr>
              <a:t>i</a:t>
            </a:r>
            <a:r>
              <a:rPr sz="2176" b="1" spc="163" dirty="0">
                <a:latin typeface="Arial"/>
                <a:cs typeface="Arial"/>
              </a:rPr>
              <a:t>z</a:t>
            </a:r>
            <a:r>
              <a:rPr sz="2176" b="1" spc="260" dirty="0">
                <a:latin typeface="Arial"/>
                <a:cs typeface="Arial"/>
              </a:rPr>
              <a:t>e</a:t>
            </a:r>
            <a:endParaRPr sz="2176">
              <a:latin typeface="Arial"/>
              <a:cs typeface="Arial"/>
            </a:endParaRPr>
          </a:p>
        </p:txBody>
      </p:sp>
      <p:sp>
        <p:nvSpPr>
          <p:cNvPr id="7" name="object 7"/>
          <p:cNvSpPr txBox="1"/>
          <p:nvPr/>
        </p:nvSpPr>
        <p:spPr>
          <a:xfrm>
            <a:off x="7745143" y="1828660"/>
            <a:ext cx="1825729" cy="350340"/>
          </a:xfrm>
          <a:prstGeom prst="rect">
            <a:avLst/>
          </a:prstGeom>
        </p:spPr>
        <p:txBody>
          <a:bodyPr vert="horz" wrap="square" lIns="0" tIns="15355" rIns="0" bIns="0" rtlCol="0">
            <a:spAutoFit/>
          </a:bodyPr>
          <a:lstStyle/>
          <a:p>
            <a:pPr marL="15356">
              <a:spcBef>
                <a:spcPts val="121"/>
              </a:spcBef>
            </a:pPr>
            <a:r>
              <a:rPr sz="2176" b="1" spc="97" dirty="0">
                <a:latin typeface="Arial"/>
                <a:cs typeface="Arial"/>
              </a:rPr>
              <a:t>C</a:t>
            </a:r>
            <a:r>
              <a:rPr sz="2176" b="1" spc="85" dirty="0">
                <a:latin typeface="Arial"/>
                <a:cs typeface="Arial"/>
              </a:rPr>
              <a:t>o</a:t>
            </a:r>
            <a:r>
              <a:rPr sz="2176" b="1" spc="145" dirty="0">
                <a:latin typeface="Arial"/>
                <a:cs typeface="Arial"/>
              </a:rPr>
              <a:t>ns</a:t>
            </a:r>
            <a:r>
              <a:rPr sz="2176" b="1" spc="224" dirty="0">
                <a:latin typeface="Arial"/>
                <a:cs typeface="Arial"/>
              </a:rPr>
              <a:t>tr</a:t>
            </a:r>
            <a:r>
              <a:rPr sz="2176" b="1" spc="339" dirty="0">
                <a:latin typeface="Arial"/>
                <a:cs typeface="Arial"/>
              </a:rPr>
              <a:t>a</a:t>
            </a:r>
            <a:r>
              <a:rPr sz="2176" b="1" spc="138" dirty="0">
                <a:latin typeface="Arial"/>
                <a:cs typeface="Arial"/>
              </a:rPr>
              <a:t>i</a:t>
            </a:r>
            <a:r>
              <a:rPr sz="2176" b="1" spc="200" dirty="0">
                <a:latin typeface="Arial"/>
                <a:cs typeface="Arial"/>
              </a:rPr>
              <a:t>nts</a:t>
            </a:r>
            <a:endParaRPr sz="2176">
              <a:latin typeface="Arial"/>
              <a:cs typeface="Arial"/>
            </a:endParaRPr>
          </a:p>
        </p:txBody>
      </p:sp>
      <p:sp>
        <p:nvSpPr>
          <p:cNvPr id="8" name="object 8"/>
          <p:cNvSpPr/>
          <p:nvPr/>
        </p:nvSpPr>
        <p:spPr>
          <a:xfrm>
            <a:off x="7739003" y="2323096"/>
            <a:ext cx="2555098" cy="2612476"/>
          </a:xfrm>
          <a:prstGeom prst="rect">
            <a:avLst/>
          </a:prstGeom>
          <a:blipFill>
            <a:blip r:embed="rId4" cstate="print"/>
            <a:stretch>
              <a:fillRect/>
            </a:stretch>
          </a:blipFill>
        </p:spPr>
        <p:txBody>
          <a:bodyPr wrap="square" lIns="0" tIns="0" rIns="0" bIns="0" rtlCol="0"/>
          <a:lstStyle/>
          <a:p>
            <a:endParaRPr sz="2176"/>
          </a:p>
        </p:txBody>
      </p:sp>
      <p:sp>
        <p:nvSpPr>
          <p:cNvPr id="9" name="object 9"/>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110</a:t>
            </a:fld>
            <a:endParaRPr spc="302" dirty="0"/>
          </a:p>
        </p:txBody>
      </p:sp>
    </p:spTree>
    <p:extLst>
      <p:ext uri="{BB962C8B-B14F-4D97-AF65-F5344CB8AC3E}">
        <p14:creationId xmlns:p14="http://schemas.microsoft.com/office/powerpoint/2010/main" val="20655996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A1089-31A0-4A26-8F23-BE9DB3B8E24E}"/>
              </a:ext>
            </a:extLst>
          </p:cNvPr>
          <p:cNvSpPr>
            <a:spLocks noGrp="1"/>
          </p:cNvSpPr>
          <p:nvPr>
            <p:ph type="title"/>
          </p:nvPr>
        </p:nvSpPr>
        <p:spPr/>
        <p:txBody>
          <a:bodyPr/>
          <a:lstStyle/>
          <a:p>
            <a:r>
              <a:rPr lang="en-US" sz="2800" dirty="0">
                <a:solidFill>
                  <a:schemeClr val="bg2">
                    <a:lumMod val="25000"/>
                  </a:schemeClr>
                </a:solidFill>
              </a:rPr>
              <a:t>Problem 4 – Mixed Integer Problem</a:t>
            </a:r>
            <a:endParaRPr lang="en-US" dirty="0"/>
          </a:p>
        </p:txBody>
      </p:sp>
      <p:sp>
        <p:nvSpPr>
          <p:cNvPr id="3" name="Text Placeholder 2">
            <a:extLst>
              <a:ext uri="{FF2B5EF4-FFF2-40B4-BE49-F238E27FC236}">
                <a16:creationId xmlns:a16="http://schemas.microsoft.com/office/drawing/2014/main" id="{9427C361-9BBB-4A71-BE91-459C6664AE55}"/>
              </a:ext>
            </a:extLst>
          </p:cNvPr>
          <p:cNvSpPr>
            <a:spLocks noGrp="1"/>
          </p:cNvSpPr>
          <p:nvPr>
            <p:ph type="body" idx="1"/>
          </p:nvPr>
        </p:nvSpPr>
        <p:spPr>
          <a:xfrm>
            <a:off x="539495" y="1435608"/>
            <a:ext cx="6153699" cy="3977640"/>
          </a:xfrm>
        </p:spPr>
        <p:txBody>
          <a:bodyPr/>
          <a:lstStyle/>
          <a:p>
            <a:r>
              <a:rPr lang="en-US" dirty="0"/>
              <a:t>Here is how we solve this problem mixing continuous and binary variables in </a:t>
            </a:r>
            <a:r>
              <a:rPr lang="en-US" dirty="0" err="1"/>
              <a:t>PuLP</a:t>
            </a:r>
            <a:r>
              <a:rPr lang="en-US" dirty="0"/>
              <a:t>. </a:t>
            </a:r>
          </a:p>
        </p:txBody>
      </p:sp>
      <p:sp>
        <p:nvSpPr>
          <p:cNvPr id="6" name="Rectangle 3">
            <a:extLst>
              <a:ext uri="{FF2B5EF4-FFF2-40B4-BE49-F238E27FC236}">
                <a16:creationId xmlns:a16="http://schemas.microsoft.com/office/drawing/2014/main" id="{977B7469-65F1-48EB-AD04-4F043412BC9D}"/>
              </a:ext>
            </a:extLst>
          </p:cNvPr>
          <p:cNvSpPr>
            <a:spLocks noChangeArrowheads="1"/>
          </p:cNvSpPr>
          <p:nvPr/>
        </p:nvSpPr>
        <p:spPr bwMode="auto">
          <a:xfrm>
            <a:off x="6927112" y="269304"/>
            <a:ext cx="5189701" cy="68941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8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your variables</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s_1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e_1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s_2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e_2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s_3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"s_3"</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e_3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"e_3"</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Shift Problem"</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LpMinimize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Objective</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*(e_1-s_1)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*(e_2-s_2)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*(e_3-s_3)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Keep each driver between 4 and 6 hours</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e_1 - s_1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e_2 - s_2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e_3 - s_3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Sum of all shifts must be 16</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(e_1 - s_1) + (e_2 - s_2) + (e_3 - s_3)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Driver 2 must be done by 11am</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e_2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Prevent Overlaps</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b_12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"b_12"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s_1 &gt;= e_2 -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*b_12</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s_2 &gt;= e_1 -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-b_12)</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b_23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"b_23"</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s_2 &gt;= e_3 -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*b_23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s_3 &gt;= e_2 -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-b_23)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b_31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"b_31"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s_3 &gt;= e_1 -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*b_31</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s_1 &gt;= e_3 -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-b_31)</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1: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.format(value(s_1), value(e_1)))</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2: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.format(value(s_2), value(e_2)))</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3: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.format(value(s_3), value(e_3)))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850" b="0"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5EE1791C-BF19-401B-9484-BE13D823AFBC}"/>
              </a:ext>
            </a:extLst>
          </p:cNvPr>
          <p:cNvSpPr/>
          <p:nvPr/>
        </p:nvSpPr>
        <p:spPr>
          <a:xfrm>
            <a:off x="521208" y="4307037"/>
            <a:ext cx="6096000" cy="1754326"/>
          </a:xfrm>
          <a:prstGeom prst="rect">
            <a:avLst/>
          </a:prstGeom>
        </p:spPr>
        <p:txBody>
          <a:bodyPr>
            <a:spAutoFit/>
          </a:bodyPr>
          <a:lstStyle/>
          <a:p>
            <a:r>
              <a:rPr lang="en-US" b="1" dirty="0"/>
              <a:t>ANSWER:</a:t>
            </a:r>
          </a:p>
          <a:p>
            <a:r>
              <a:rPr lang="en-US" dirty="0"/>
              <a:t>Optimal: $190</a:t>
            </a:r>
          </a:p>
          <a:p>
            <a:endParaRPr lang="en-US" dirty="0"/>
          </a:p>
          <a:p>
            <a:r>
              <a:rPr lang="en-US" dirty="0"/>
              <a:t>Driver 1: 11.0-17.0</a:t>
            </a:r>
          </a:p>
          <a:p>
            <a:r>
              <a:rPr lang="en-US" dirty="0"/>
              <a:t>Driver 2: 6.0-11.0</a:t>
            </a:r>
          </a:p>
          <a:p>
            <a:r>
              <a:rPr lang="en-US" dirty="0"/>
              <a:t>Driver 3: 17.0-22.0</a:t>
            </a:r>
          </a:p>
        </p:txBody>
      </p:sp>
    </p:spTree>
    <p:extLst>
      <p:ext uri="{BB962C8B-B14F-4D97-AF65-F5344CB8AC3E}">
        <p14:creationId xmlns:p14="http://schemas.microsoft.com/office/powerpoint/2010/main" val="58114661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A1089-31A0-4A26-8F23-BE9DB3B8E24E}"/>
              </a:ext>
            </a:extLst>
          </p:cNvPr>
          <p:cNvSpPr>
            <a:spLocks noGrp="1"/>
          </p:cNvSpPr>
          <p:nvPr>
            <p:ph type="title"/>
          </p:nvPr>
        </p:nvSpPr>
        <p:spPr/>
        <p:txBody>
          <a:bodyPr>
            <a:normAutofit/>
          </a:bodyPr>
          <a:lstStyle/>
          <a:p>
            <a:r>
              <a:rPr lang="en-US" sz="2000" dirty="0">
                <a:solidFill>
                  <a:schemeClr val="bg2">
                    <a:lumMod val="25000"/>
                  </a:schemeClr>
                </a:solidFill>
              </a:rPr>
              <a:t>Problem 4 – Mixed Integer Problem</a:t>
            </a:r>
            <a:endParaRPr lang="en-US" sz="2400" dirty="0"/>
          </a:p>
        </p:txBody>
      </p:sp>
      <p:sp>
        <p:nvSpPr>
          <p:cNvPr id="3" name="Text Placeholder 2">
            <a:extLst>
              <a:ext uri="{FF2B5EF4-FFF2-40B4-BE49-F238E27FC236}">
                <a16:creationId xmlns:a16="http://schemas.microsoft.com/office/drawing/2014/main" id="{9427C361-9BBB-4A71-BE91-459C6664AE55}"/>
              </a:ext>
            </a:extLst>
          </p:cNvPr>
          <p:cNvSpPr>
            <a:spLocks noGrp="1"/>
          </p:cNvSpPr>
          <p:nvPr>
            <p:ph type="body" idx="1"/>
          </p:nvPr>
        </p:nvSpPr>
        <p:spPr>
          <a:xfrm>
            <a:off x="539496" y="1435608"/>
            <a:ext cx="4416552" cy="4773806"/>
          </a:xfrm>
        </p:spPr>
        <p:txBody>
          <a:bodyPr>
            <a:normAutofit/>
          </a:bodyPr>
          <a:lstStyle/>
          <a:p>
            <a:r>
              <a:rPr lang="en-US" sz="1800" dirty="0"/>
              <a:t>If you would like to iterate variables and constraints dynamically instead of hard-coding, use lists and loops and even some object-oriented programming.</a:t>
            </a:r>
          </a:p>
          <a:p>
            <a:r>
              <a:rPr lang="en-US" sz="1800" dirty="0"/>
              <a:t>This is a bit more production-friendly if you need to import data and constraints from a database or other sources. </a:t>
            </a:r>
          </a:p>
          <a:p>
            <a:endParaRPr lang="en-US" sz="1800" dirty="0"/>
          </a:p>
        </p:txBody>
      </p:sp>
      <p:sp>
        <p:nvSpPr>
          <p:cNvPr id="5" name="Rectangle 1">
            <a:extLst>
              <a:ext uri="{FF2B5EF4-FFF2-40B4-BE49-F238E27FC236}">
                <a16:creationId xmlns:a16="http://schemas.microsoft.com/office/drawing/2014/main" id="{A0E98CE7-DB40-4C3C-B055-AC87A327F179}"/>
              </a:ext>
            </a:extLst>
          </p:cNvPr>
          <p:cNvSpPr>
            <a:spLocks noChangeArrowheads="1"/>
          </p:cNvSpPr>
          <p:nvPr/>
        </p:nvSpPr>
        <p:spPr bwMode="auto">
          <a:xfrm>
            <a:off x="5061857" y="39210"/>
            <a:ext cx="7130143" cy="681879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class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3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30" b="0" i="0" u="none" strike="noStrike" cap="none" normalizeH="0" baseline="0" dirty="0" err="1">
                <a:ln>
                  <a:noFill/>
                </a:ln>
                <a:solidFill>
                  <a:srgbClr val="B200B2"/>
                </a:solidFill>
                <a:effectLst/>
                <a:latin typeface="Courier New" panose="02070309020205020404" pitchFamily="49" charset="0"/>
                <a:cs typeface="Courier New" panose="02070309020205020404" pitchFamily="49" charset="0"/>
              </a:rPr>
              <a:t>init</a:t>
            </a:r>
            <a:r>
              <a:rPr kumimoji="0" lang="en-US" altLang="en-US" sz="93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index, rate):</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.index</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index</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.rate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rate</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variables</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.format(index),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.format(index),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 = [Driver(</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Driver(</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Driver(</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Shift Problem"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LpMinimize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Objective</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lpSum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d.rate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Keep each driver between 4 and 6 hours</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prob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Sum of all shifts must be 16</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lpSum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16</a:t>
            </a: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Driver 2 must be done by 11am</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drivers[</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].end &lt;=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a:t>
            </a: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Prevent Overlaps</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d1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d2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d2 != d1:</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.format(d1.index, d2.index), </a:t>
            </a:r>
            <a:r>
              <a:rPr kumimoji="0" lang="en-US" altLang="en-US" sz="93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prob += d1.start &gt;= d2.end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prob += d2.start &gt;= d1.end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d.index</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value(</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value(</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93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4871680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62F03-BC8C-4316-96E4-83D55B3C6409}"/>
              </a:ext>
            </a:extLst>
          </p:cNvPr>
          <p:cNvSpPr>
            <a:spLocks noGrp="1"/>
          </p:cNvSpPr>
          <p:nvPr>
            <p:ph type="title"/>
          </p:nvPr>
        </p:nvSpPr>
        <p:spPr>
          <a:xfrm>
            <a:off x="521208" y="448056"/>
            <a:ext cx="2525424" cy="640080"/>
          </a:xfrm>
        </p:spPr>
        <p:txBody>
          <a:bodyPr>
            <a:normAutofit/>
          </a:bodyPr>
          <a:lstStyle/>
          <a:p>
            <a:r>
              <a:rPr lang="en-US" sz="2800" dirty="0">
                <a:solidFill>
                  <a:schemeClr val="bg2">
                    <a:lumMod val="25000"/>
                  </a:schemeClr>
                </a:solidFill>
                <a:latin typeface="+mj-lt"/>
                <a:cs typeface="+mj-cs"/>
              </a:rPr>
              <a:t>Special Cases</a:t>
            </a:r>
          </a:p>
        </p:txBody>
      </p:sp>
      <p:pic>
        <p:nvPicPr>
          <p:cNvPr id="7170" name="Picture 2" descr="Graph Preview">
            <a:extLst>
              <a:ext uri="{FF2B5EF4-FFF2-40B4-BE49-F238E27FC236}">
                <a16:creationId xmlns:a16="http://schemas.microsoft.com/office/drawing/2014/main" id="{B4A54248-7F3E-49A3-909D-B1DDF60373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883" y="1465520"/>
            <a:ext cx="2606749" cy="2606749"/>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AC58090D-60FF-4529-A274-E48FA48CF153}"/>
              </a:ext>
            </a:extLst>
          </p:cNvPr>
          <p:cNvCxnSpPr>
            <a:cxnSpLocks/>
          </p:cNvCxnSpPr>
          <p:nvPr/>
        </p:nvCxnSpPr>
        <p:spPr>
          <a:xfrm flipV="1">
            <a:off x="2178496" y="2791046"/>
            <a:ext cx="226637" cy="142263"/>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a:extLst>
              <a:ext uri="{FF2B5EF4-FFF2-40B4-BE49-F238E27FC236}">
                <a16:creationId xmlns:a16="http://schemas.microsoft.com/office/drawing/2014/main" id="{E36A9BED-C62F-4F2B-AA16-7F713D1EF74D}"/>
              </a:ext>
            </a:extLst>
          </p:cNvPr>
          <p:cNvCxnSpPr>
            <a:cxnSpLocks/>
          </p:cNvCxnSpPr>
          <p:nvPr/>
        </p:nvCxnSpPr>
        <p:spPr>
          <a:xfrm flipV="1">
            <a:off x="2329028" y="3475711"/>
            <a:ext cx="226637" cy="142263"/>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BA8E5C3-A930-42F4-8CBC-D09422F1D2E6}"/>
                  </a:ext>
                </a:extLst>
              </p:cNvPr>
              <p:cNvSpPr txBox="1"/>
              <p:nvPr/>
            </p:nvSpPr>
            <p:spPr>
              <a:xfrm>
                <a:off x="2427862" y="2708891"/>
                <a:ext cx="914400" cy="914400"/>
              </a:xfrm>
              <a:prstGeom prst="rect">
                <a:avLst/>
              </a:prstGeom>
            </p:spPr>
            <p:txBody>
              <a:bodyPr vert="horz" wrap="none" lIns="0" tIns="0" rIns="0" bIns="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3200" dirty="0" smtClean="0">
                          <a:solidFill>
                            <a:srgbClr val="C00000"/>
                          </a:solidFill>
                          <a:latin typeface="Cambria Math" panose="02040503050406030204" pitchFamily="18" charset="0"/>
                        </a:rPr>
                        <m:t>∞</m:t>
                      </m:r>
                    </m:oMath>
                  </m:oMathPara>
                </a14:m>
                <a:endParaRPr lang="en-US" sz="3200" dirty="0">
                  <a:solidFill>
                    <a:srgbClr val="C00000"/>
                  </a:solidFill>
                  <a:latin typeface="Segoe UI" panose="020B0502040204020203" pitchFamily="34" charset="0"/>
                  <a:cs typeface="Segoe UI" panose="020B0502040204020203" pitchFamily="34" charset="0"/>
                </a:endParaRPr>
              </a:p>
            </p:txBody>
          </p:sp>
        </mc:Choice>
        <mc:Fallback xmlns="">
          <p:sp>
            <p:nvSpPr>
              <p:cNvPr id="8" name="TextBox 7">
                <a:extLst>
                  <a:ext uri="{FF2B5EF4-FFF2-40B4-BE49-F238E27FC236}">
                    <a16:creationId xmlns:a16="http://schemas.microsoft.com/office/drawing/2014/main" id="{8BA8E5C3-A930-42F4-8CBC-D09422F1D2E6}"/>
                  </a:ext>
                </a:extLst>
              </p:cNvPr>
              <p:cNvSpPr txBox="1">
                <a:spLocks noRot="1" noChangeAspect="1" noMove="1" noResize="1" noEditPoints="1" noAdjustHandles="1" noChangeArrowheads="1" noChangeShapeType="1" noTextEdit="1"/>
              </p:cNvSpPr>
              <p:nvPr/>
            </p:nvSpPr>
            <p:spPr>
              <a:xfrm>
                <a:off x="2427862" y="2708891"/>
                <a:ext cx="914400" cy="914400"/>
              </a:xfrm>
              <a:prstGeom prst="rect">
                <a:avLst/>
              </a:prstGeom>
              <a:blipFill>
                <a:blip r:embed="rId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95D21B6-6C82-4D53-9045-C18846281C54}"/>
              </a:ext>
            </a:extLst>
          </p:cNvPr>
          <p:cNvSpPr txBox="1"/>
          <p:nvPr/>
        </p:nvSpPr>
        <p:spPr>
          <a:xfrm>
            <a:off x="385160" y="4221124"/>
            <a:ext cx="2606749" cy="1626782"/>
          </a:xfrm>
          <a:prstGeom prst="rect">
            <a:avLst/>
          </a:prstGeom>
        </p:spPr>
        <p:txBody>
          <a:bodyPr vert="horz" wrap="square" lIns="91440" tIns="45720" rIns="91440" bIns="45720" rtlCol="0">
            <a:normAutofit fontScale="92500" lnSpcReduction="200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Unbounded – </a:t>
            </a:r>
            <a:r>
              <a:rPr lang="en-US" sz="1600" dirty="0">
                <a:solidFill>
                  <a:prstClr val="black">
                    <a:lumMod val="75000"/>
                    <a:lumOff val="25000"/>
                  </a:prstClr>
                </a:solidFill>
                <a:latin typeface="Segoe UI" panose="020B0502040204020203" pitchFamily="34" charset="0"/>
                <a:cs typeface="Segoe UI" panose="020B0502040204020203" pitchFamily="34" charset="0"/>
              </a:rPr>
              <a:t>There’s no limit to a maximization or minimization, usually due to missing or broken constraints. </a:t>
            </a:r>
            <a:r>
              <a:rPr lang="en-US" sz="1600" b="1" dirty="0">
                <a:solidFill>
                  <a:prstClr val="black">
                    <a:lumMod val="75000"/>
                    <a:lumOff val="25000"/>
                  </a:prstClr>
                </a:solidFill>
                <a:latin typeface="Segoe UI" panose="020B0502040204020203" pitchFamily="34" charset="0"/>
                <a:cs typeface="Segoe UI" panose="020B0502040204020203" pitchFamily="34" charset="0"/>
              </a:rPr>
              <a:t> </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4"/>
              </a:rPr>
              <a:t>https://www.desmos.com/calculator/grz7ewogfd</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11" name="Picture 2">
            <a:extLst>
              <a:ext uri="{FF2B5EF4-FFF2-40B4-BE49-F238E27FC236}">
                <a16:creationId xmlns:a16="http://schemas.microsoft.com/office/drawing/2014/main" id="{BB47E41F-A43E-4414-B5C5-B8892F23996D}"/>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896698" y="1460203"/>
            <a:ext cx="2606749" cy="260674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66DB868-404B-4956-9B40-EBF8F84FC54B}"/>
              </a:ext>
            </a:extLst>
          </p:cNvPr>
          <p:cNvSpPr txBox="1"/>
          <p:nvPr/>
        </p:nvSpPr>
        <p:spPr>
          <a:xfrm>
            <a:off x="8841975" y="4215807"/>
            <a:ext cx="2606749" cy="1626782"/>
          </a:xfrm>
          <a:prstGeom prst="rect">
            <a:avLst/>
          </a:prstGeom>
        </p:spPr>
        <p:txBody>
          <a:bodyPr vert="horz" wrap="square" lIns="91440" tIns="45720" rIns="91440" bIns="45720" rtlCol="0">
            <a:normAutofit fontScale="92500" lnSpcReduction="100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Redundancy – </a:t>
            </a:r>
            <a:r>
              <a:rPr lang="en-US" sz="1600" dirty="0">
                <a:solidFill>
                  <a:prstClr val="black">
                    <a:lumMod val="75000"/>
                    <a:lumOff val="25000"/>
                  </a:prstClr>
                </a:solidFill>
                <a:latin typeface="Segoe UI" panose="020B0502040204020203" pitchFamily="34" charset="0"/>
                <a:cs typeface="Segoe UI" panose="020B0502040204020203" pitchFamily="34" charset="0"/>
              </a:rPr>
              <a:t>Two parallel constraints bounding the same direction can be consolidated into one.</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6"/>
              </a:rPr>
              <a:t>https://www.desmos.com/calculator/oevm6pww8r</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16" name="Picture 2">
            <a:extLst>
              <a:ext uri="{FF2B5EF4-FFF2-40B4-BE49-F238E27FC236}">
                <a16:creationId xmlns:a16="http://schemas.microsoft.com/office/drawing/2014/main" id="{3C61BEFE-2439-407E-A1C0-BBA7B2760377}"/>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3255789" y="1487671"/>
            <a:ext cx="2606749" cy="260674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77C29156-8B93-41C6-A53C-05EFD18E66EA}"/>
              </a:ext>
            </a:extLst>
          </p:cNvPr>
          <p:cNvSpPr txBox="1"/>
          <p:nvPr/>
        </p:nvSpPr>
        <p:spPr>
          <a:xfrm>
            <a:off x="3233135" y="4215807"/>
            <a:ext cx="2606749" cy="1626782"/>
          </a:xfrm>
          <a:prstGeom prst="rect">
            <a:avLst/>
          </a:prstGeom>
        </p:spPr>
        <p:txBody>
          <a:bodyPr vert="horz" wrap="square" lIns="91440" tIns="45720" rIns="91440" bIns="45720" rtlCol="0">
            <a:noAutofit/>
          </a:bodyPr>
          <a:lstStyle/>
          <a:p>
            <a:pPr>
              <a:spcAft>
                <a:spcPts val="2000"/>
              </a:spcAft>
            </a:pPr>
            <a:r>
              <a:rPr lang="en-US" sz="1500" b="1" dirty="0">
                <a:solidFill>
                  <a:prstClr val="black">
                    <a:lumMod val="75000"/>
                    <a:lumOff val="25000"/>
                  </a:prstClr>
                </a:solidFill>
                <a:latin typeface="Segoe UI" panose="020B0502040204020203" pitchFamily="34" charset="0"/>
                <a:cs typeface="Segoe UI" panose="020B0502040204020203" pitchFamily="34" charset="0"/>
              </a:rPr>
              <a:t>Infeasible – </a:t>
            </a:r>
            <a:r>
              <a:rPr lang="en-US" sz="1500" dirty="0">
                <a:solidFill>
                  <a:prstClr val="black">
                    <a:lumMod val="75000"/>
                    <a:lumOff val="25000"/>
                  </a:prstClr>
                </a:solidFill>
                <a:latin typeface="Segoe UI" panose="020B0502040204020203" pitchFamily="34" charset="0"/>
                <a:cs typeface="Segoe UI" panose="020B0502040204020203" pitchFamily="34" charset="0"/>
              </a:rPr>
              <a:t>There is no overlap with all the constrained regions.</a:t>
            </a:r>
          </a:p>
          <a:p>
            <a:pPr>
              <a:spcAft>
                <a:spcPts val="2000"/>
              </a:spcAft>
            </a:pPr>
            <a:r>
              <a:rPr lang="en-US" sz="1500" dirty="0">
                <a:solidFill>
                  <a:prstClr val="black">
                    <a:lumMod val="75000"/>
                    <a:lumOff val="25000"/>
                  </a:prstClr>
                </a:solidFill>
                <a:latin typeface="Segoe UI" panose="020B0502040204020203" pitchFamily="34" charset="0"/>
                <a:cs typeface="Segoe UI" panose="020B0502040204020203" pitchFamily="34" charset="0"/>
              </a:rPr>
              <a:t> </a:t>
            </a:r>
            <a:r>
              <a:rPr lang="en-US" sz="1500" dirty="0">
                <a:solidFill>
                  <a:prstClr val="black">
                    <a:lumMod val="75000"/>
                    <a:lumOff val="25000"/>
                  </a:prstClr>
                </a:solidFill>
                <a:latin typeface="Segoe UI" panose="020B0502040204020203" pitchFamily="34" charset="0"/>
                <a:cs typeface="Segoe UI" panose="020B0502040204020203" pitchFamily="34" charset="0"/>
                <a:hlinkClick r:id="rId8"/>
              </a:rPr>
              <a:t>https://www.desmos.com/calculator/8cuwz0qvm1</a:t>
            </a:r>
            <a:endParaRPr lang="en-US" sz="1500" dirty="0">
              <a:solidFill>
                <a:prstClr val="black">
                  <a:lumMod val="75000"/>
                  <a:lumOff val="25000"/>
                </a:prstClr>
              </a:solidFill>
              <a:latin typeface="Segoe UI" panose="020B0502040204020203" pitchFamily="34" charset="0"/>
              <a:cs typeface="Segoe UI" panose="020B0502040204020203" pitchFamily="34" charset="0"/>
            </a:endParaRPr>
          </a:p>
          <a:p>
            <a:pPr>
              <a:spcAft>
                <a:spcPts val="2000"/>
              </a:spcAft>
            </a:pPr>
            <a:endParaRPr lang="en-US" sz="15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18" name="Picture 2">
            <a:extLst>
              <a:ext uri="{FF2B5EF4-FFF2-40B4-BE49-F238E27FC236}">
                <a16:creationId xmlns:a16="http://schemas.microsoft.com/office/drawing/2014/main" id="{E6D0C951-61DA-46F8-9EE8-ED52D796751E}"/>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6080792" y="1465520"/>
            <a:ext cx="2606749" cy="260674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CF2DD81-0583-44F0-9B88-B0A190B9872A}"/>
              </a:ext>
            </a:extLst>
          </p:cNvPr>
          <p:cNvSpPr txBox="1"/>
          <p:nvPr/>
        </p:nvSpPr>
        <p:spPr>
          <a:xfrm>
            <a:off x="6026069" y="4221124"/>
            <a:ext cx="2606749" cy="1626782"/>
          </a:xfrm>
          <a:prstGeom prst="rect">
            <a:avLst/>
          </a:prstGeom>
        </p:spPr>
        <p:txBody>
          <a:bodyPr vert="horz" wrap="square" lIns="91440" tIns="45720" rIns="91440" bIns="45720" rtlCol="0">
            <a:normAutofit fontScale="92500" lnSpcReduction="200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Alternate Solutions – </a:t>
            </a:r>
            <a:r>
              <a:rPr lang="en-US" sz="1600" dirty="0">
                <a:solidFill>
                  <a:prstClr val="black">
                    <a:lumMod val="75000"/>
                    <a:lumOff val="25000"/>
                  </a:prstClr>
                </a:solidFill>
                <a:latin typeface="Segoe UI" panose="020B0502040204020203" pitchFamily="34" charset="0"/>
                <a:cs typeface="Segoe UI" panose="020B0502040204020203" pitchFamily="34" charset="0"/>
              </a:rPr>
              <a:t>The objective line is parallel to the bounding constraint, presenting many solutions along the line.</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6"/>
              </a:rPr>
              <a:t>https://www.desmos.com/calculator/oevm6pww8r</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8243569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8197" y="701383"/>
            <a:ext cx="8413094" cy="462102"/>
          </a:xfrm>
          <a:prstGeom prst="rect">
            <a:avLst/>
          </a:prstGeom>
        </p:spPr>
        <p:txBody>
          <a:bodyPr vert="horz" wrap="square" lIns="0" tIns="15355" rIns="0" bIns="0" rtlCol="0">
            <a:spAutoFit/>
          </a:bodyPr>
          <a:lstStyle/>
          <a:p>
            <a:pPr marL="15356">
              <a:spcBef>
                <a:spcPts val="121"/>
              </a:spcBef>
            </a:pPr>
            <a:r>
              <a:rPr sz="2800" b="1" dirty="0">
                <a:solidFill>
                  <a:schemeClr val="bg2">
                    <a:lumMod val="25000"/>
                  </a:schemeClr>
                </a:solidFill>
                <a:latin typeface="+mj-lt"/>
                <a:ea typeface="+mj-ea"/>
                <a:cs typeface="+mj-cs"/>
              </a:rPr>
              <a:t>Learn M</a:t>
            </a:r>
            <a:r>
              <a:rPr lang="en-US" sz="2800" b="1" dirty="0">
                <a:solidFill>
                  <a:schemeClr val="bg2">
                    <a:lumMod val="25000"/>
                  </a:schemeClr>
                </a:solidFill>
                <a:latin typeface="+mj-lt"/>
                <a:ea typeface="+mj-ea"/>
                <a:cs typeface="+mj-cs"/>
              </a:rPr>
              <a:t>ore</a:t>
            </a:r>
            <a:endParaRPr sz="2800" b="1" dirty="0">
              <a:solidFill>
                <a:schemeClr val="bg2">
                  <a:lumMod val="25000"/>
                </a:schemeClr>
              </a:solidFill>
              <a:latin typeface="+mj-lt"/>
              <a:ea typeface="+mj-ea"/>
              <a:cs typeface="+mj-cs"/>
            </a:endParaRPr>
          </a:p>
        </p:txBody>
      </p:sp>
      <p:sp>
        <p:nvSpPr>
          <p:cNvPr id="3" name="object 3"/>
          <p:cNvSpPr/>
          <p:nvPr/>
        </p:nvSpPr>
        <p:spPr>
          <a:xfrm>
            <a:off x="1160983" y="1828827"/>
            <a:ext cx="4643400" cy="2638017"/>
          </a:xfrm>
          <a:prstGeom prst="rect">
            <a:avLst/>
          </a:prstGeom>
          <a:blipFill>
            <a:blip r:embed="rId2" cstate="print"/>
            <a:stretch>
              <a:fillRect/>
            </a:stretch>
          </a:blipFill>
        </p:spPr>
        <p:txBody>
          <a:bodyPr wrap="square" lIns="0" tIns="0" rIns="0" bIns="0" rtlCol="0"/>
          <a:lstStyle/>
          <a:p>
            <a:endParaRPr sz="2176"/>
          </a:p>
        </p:txBody>
      </p:sp>
      <p:sp>
        <p:nvSpPr>
          <p:cNvPr id="4" name="object 4"/>
          <p:cNvSpPr txBox="1"/>
          <p:nvPr/>
        </p:nvSpPr>
        <p:spPr>
          <a:xfrm>
            <a:off x="2814732" y="1437270"/>
            <a:ext cx="3034180" cy="350340"/>
          </a:xfrm>
          <a:prstGeom prst="rect">
            <a:avLst/>
          </a:prstGeom>
        </p:spPr>
        <p:txBody>
          <a:bodyPr vert="horz" wrap="square" lIns="0" tIns="15355" rIns="0" bIns="0" rtlCol="0">
            <a:spAutoFit/>
          </a:bodyPr>
          <a:lstStyle/>
          <a:p>
            <a:pPr marL="15356">
              <a:spcBef>
                <a:spcPts val="121"/>
              </a:spcBef>
            </a:pPr>
            <a:r>
              <a:rPr sz="2176" i="1" spc="115" dirty="0">
                <a:latin typeface="Trebuchet MS"/>
                <a:cs typeface="Trebuchet MS"/>
              </a:rPr>
              <a:t>Discrete</a:t>
            </a:r>
            <a:r>
              <a:rPr sz="2176" i="1" spc="-12" dirty="0">
                <a:latin typeface="Trebuchet MS"/>
                <a:cs typeface="Trebuchet MS"/>
              </a:rPr>
              <a:t> </a:t>
            </a:r>
            <a:r>
              <a:rPr sz="2176" i="1" spc="85" dirty="0">
                <a:latin typeface="Trebuchet MS"/>
                <a:cs typeface="Trebuchet MS"/>
              </a:rPr>
              <a:t>Optimization</a:t>
            </a:r>
            <a:endParaRPr sz="2176">
              <a:latin typeface="Trebuchet MS"/>
              <a:cs typeface="Trebuchet MS"/>
            </a:endParaRPr>
          </a:p>
        </p:txBody>
      </p:sp>
      <p:sp>
        <p:nvSpPr>
          <p:cNvPr id="5" name="object 5"/>
          <p:cNvSpPr/>
          <p:nvPr/>
        </p:nvSpPr>
        <p:spPr>
          <a:xfrm>
            <a:off x="1160982" y="1497154"/>
            <a:ext cx="1547801" cy="242612"/>
          </a:xfrm>
          <a:prstGeom prst="rect">
            <a:avLst/>
          </a:prstGeom>
          <a:blipFill>
            <a:blip r:embed="rId3" cstate="print"/>
            <a:stretch>
              <a:fillRect/>
            </a:stretch>
          </a:blipFill>
        </p:spPr>
        <p:txBody>
          <a:bodyPr wrap="square" lIns="0" tIns="0" rIns="0" bIns="0" rtlCol="0"/>
          <a:lstStyle/>
          <a:p>
            <a:endParaRPr sz="2176"/>
          </a:p>
        </p:txBody>
      </p:sp>
      <p:sp>
        <p:nvSpPr>
          <p:cNvPr id="6" name="object 6">
            <a:hlinkClick r:id="rId4"/>
          </p:cNvPr>
          <p:cNvSpPr/>
          <p:nvPr/>
        </p:nvSpPr>
        <p:spPr>
          <a:xfrm>
            <a:off x="6226153" y="1437269"/>
            <a:ext cx="1966684" cy="2955460"/>
          </a:xfrm>
          <a:prstGeom prst="rect">
            <a:avLst/>
          </a:prstGeom>
          <a:blipFill>
            <a:blip r:embed="rId5" cstate="print"/>
            <a:stretch>
              <a:fillRect/>
            </a:stretch>
          </a:blipFill>
        </p:spPr>
        <p:txBody>
          <a:bodyPr wrap="square" lIns="0" tIns="0" rIns="0" bIns="0" rtlCol="0"/>
          <a:lstStyle/>
          <a:p>
            <a:endParaRPr sz="2176"/>
          </a:p>
        </p:txBody>
      </p:sp>
      <p:sp>
        <p:nvSpPr>
          <p:cNvPr id="7" name="object 7"/>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114</a:t>
            </a:fld>
            <a:endParaRPr spc="302" dirty="0"/>
          </a:p>
        </p:txBody>
      </p:sp>
      <p:pic>
        <p:nvPicPr>
          <p:cNvPr id="13" name="Picture 12">
            <a:hlinkClick r:id="rId6"/>
            <a:extLst>
              <a:ext uri="{FF2B5EF4-FFF2-40B4-BE49-F238E27FC236}">
                <a16:creationId xmlns:a16="http://schemas.microsoft.com/office/drawing/2014/main" id="{7D602A6D-7B33-4D80-90EA-4A9A334E29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14608" y="1437268"/>
            <a:ext cx="1944382" cy="2955461"/>
          </a:xfrm>
          <a:prstGeom prst="rect">
            <a:avLst/>
          </a:prstGeom>
        </p:spPr>
      </p:pic>
      <p:sp>
        <p:nvSpPr>
          <p:cNvPr id="10" name="TextBox 9">
            <a:extLst>
              <a:ext uri="{FF2B5EF4-FFF2-40B4-BE49-F238E27FC236}">
                <a16:creationId xmlns:a16="http://schemas.microsoft.com/office/drawing/2014/main" id="{CF1810EB-E57B-4B45-A623-174A3A9D2326}"/>
              </a:ext>
            </a:extLst>
          </p:cNvPr>
          <p:cNvSpPr txBox="1"/>
          <p:nvPr/>
        </p:nvSpPr>
        <p:spPr>
          <a:xfrm>
            <a:off x="1635407" y="6426084"/>
            <a:ext cx="2604100" cy="222190"/>
          </a:xfrm>
          <a:prstGeom prst="rect">
            <a:avLst/>
          </a:prstGeom>
        </p:spPr>
        <p:txBody>
          <a:bodyPr vert="horz" wrap="square" lIns="91440" tIns="45720" rIns="91440" bIns="45720" rtlCol="0">
            <a:normAutofit fontScale="62500" lnSpcReduction="20000"/>
          </a:bodyPr>
          <a:lstStyle/>
          <a:p>
            <a:pPr algn="ctr">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PatrickJMT on YouTube</a:t>
            </a:r>
          </a:p>
        </p:txBody>
      </p:sp>
      <p:sp>
        <p:nvSpPr>
          <p:cNvPr id="12" name="TextBox 11">
            <a:extLst>
              <a:ext uri="{FF2B5EF4-FFF2-40B4-BE49-F238E27FC236}">
                <a16:creationId xmlns:a16="http://schemas.microsoft.com/office/drawing/2014/main" id="{7B97F04D-BF51-40CA-98E6-7177181245B2}"/>
              </a:ext>
            </a:extLst>
          </p:cNvPr>
          <p:cNvSpPr txBox="1"/>
          <p:nvPr/>
        </p:nvSpPr>
        <p:spPr>
          <a:xfrm>
            <a:off x="4694073" y="6426084"/>
            <a:ext cx="2604100" cy="222190"/>
          </a:xfrm>
          <a:prstGeom prst="rect">
            <a:avLst/>
          </a:prstGeom>
        </p:spPr>
        <p:txBody>
          <a:bodyPr vert="horz" wrap="square" lIns="91440" tIns="45720" rIns="91440" bIns="45720" rtlCol="0">
            <a:normAutofit fontScale="62500" lnSpcReduction="20000"/>
          </a:bodyPr>
          <a:lstStyle/>
          <a:p>
            <a:pPr algn="ctr">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Joshua Emmanuel on YouTube</a:t>
            </a:r>
          </a:p>
        </p:txBody>
      </p:sp>
      <p:pic>
        <p:nvPicPr>
          <p:cNvPr id="11" name="Picture 10">
            <a:hlinkClick r:id="rId8"/>
            <a:extLst>
              <a:ext uri="{FF2B5EF4-FFF2-40B4-BE49-F238E27FC236}">
                <a16:creationId xmlns:a16="http://schemas.microsoft.com/office/drawing/2014/main" id="{89302F9A-A2F3-422C-BC5F-0F3C73C24425}"/>
              </a:ext>
            </a:extLst>
          </p:cNvPr>
          <p:cNvPicPr>
            <a:picLocks noChangeAspect="1"/>
          </p:cNvPicPr>
          <p:nvPr/>
        </p:nvPicPr>
        <p:blipFill>
          <a:blip r:embed="rId9"/>
          <a:stretch>
            <a:fillRect/>
          </a:stretch>
        </p:blipFill>
        <p:spPr>
          <a:xfrm>
            <a:off x="1747266" y="4864814"/>
            <a:ext cx="2603218" cy="1463167"/>
          </a:xfrm>
          <a:prstGeom prst="rect">
            <a:avLst/>
          </a:prstGeom>
        </p:spPr>
      </p:pic>
      <p:pic>
        <p:nvPicPr>
          <p:cNvPr id="14" name="Picture 13">
            <a:hlinkClick r:id="rId10"/>
            <a:extLst>
              <a:ext uri="{FF2B5EF4-FFF2-40B4-BE49-F238E27FC236}">
                <a16:creationId xmlns:a16="http://schemas.microsoft.com/office/drawing/2014/main" id="{E86C22FA-8748-4AB5-A32D-3DAA5879994E}"/>
              </a:ext>
            </a:extLst>
          </p:cNvPr>
          <p:cNvPicPr>
            <a:picLocks noChangeAspect="1"/>
          </p:cNvPicPr>
          <p:nvPr/>
        </p:nvPicPr>
        <p:blipFill>
          <a:blip r:embed="rId11"/>
          <a:stretch>
            <a:fillRect/>
          </a:stretch>
        </p:blipFill>
        <p:spPr>
          <a:xfrm>
            <a:off x="4732436" y="4864814"/>
            <a:ext cx="2603218" cy="1463167"/>
          </a:xfrm>
          <a:prstGeom prst="rect">
            <a:avLst/>
          </a:prstGeom>
        </p:spPr>
      </p:pic>
      <p:pic>
        <p:nvPicPr>
          <p:cNvPr id="3074" name="Picture 2" descr="Image result for 3 blue 1 brown">
            <a:hlinkClick r:id="rId12"/>
            <a:extLst>
              <a:ext uri="{FF2B5EF4-FFF2-40B4-BE49-F238E27FC236}">
                <a16:creationId xmlns:a16="http://schemas.microsoft.com/office/drawing/2014/main" id="{52A1FB7F-8516-43BD-8383-8672DEBCC0C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80125" y="4864814"/>
            <a:ext cx="2612798" cy="146316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80292AE-DE57-4C10-9EDA-F3DB3AE6EFF5}"/>
              </a:ext>
            </a:extLst>
          </p:cNvPr>
          <p:cNvSpPr txBox="1"/>
          <p:nvPr/>
        </p:nvSpPr>
        <p:spPr>
          <a:xfrm>
            <a:off x="7680125" y="6378675"/>
            <a:ext cx="2604100" cy="222190"/>
          </a:xfrm>
          <a:prstGeom prst="rect">
            <a:avLst/>
          </a:prstGeom>
        </p:spPr>
        <p:txBody>
          <a:bodyPr vert="horz" wrap="square" lIns="91440" tIns="45720" rIns="91440" bIns="45720" rtlCol="0">
            <a:normAutofit fontScale="62500" lnSpcReduction="20000"/>
          </a:bodyPr>
          <a:lstStyle/>
          <a:p>
            <a:pPr algn="ctr">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3Blue1Brown on YouTube</a:t>
            </a:r>
          </a:p>
        </p:txBody>
      </p:sp>
      <p:pic>
        <p:nvPicPr>
          <p:cNvPr id="16" name="Picture 15">
            <a:extLst>
              <a:ext uri="{FF2B5EF4-FFF2-40B4-BE49-F238E27FC236}">
                <a16:creationId xmlns:a16="http://schemas.microsoft.com/office/drawing/2014/main" id="{39F58F54-E0A8-4B79-BE9A-DFE1BB2D82E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841995" y="3883101"/>
            <a:ext cx="1138766" cy="795764"/>
          </a:xfrm>
          <a:prstGeom prst="rect">
            <a:avLst/>
          </a:prstGeom>
          <a:ln>
            <a:solidFill>
              <a:schemeClr val="bg2">
                <a:lumMod val="90000"/>
              </a:schemeClr>
            </a:solidFill>
          </a:ln>
        </p:spPr>
      </p:pic>
      <p:pic>
        <p:nvPicPr>
          <p:cNvPr id="18" name="Picture 17">
            <a:extLst>
              <a:ext uri="{FF2B5EF4-FFF2-40B4-BE49-F238E27FC236}">
                <a16:creationId xmlns:a16="http://schemas.microsoft.com/office/drawing/2014/main" id="{674254A0-82C0-4289-BD43-9837EB0863C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35654" y="3883101"/>
            <a:ext cx="1138766" cy="795764"/>
          </a:xfrm>
          <a:prstGeom prst="rect">
            <a:avLst/>
          </a:prstGeom>
          <a:ln>
            <a:solidFill>
              <a:schemeClr val="bg2">
                <a:lumMod val="90000"/>
              </a:schemeClr>
            </a:solidFill>
          </a:ln>
        </p:spPr>
      </p:pic>
      <p:pic>
        <p:nvPicPr>
          <p:cNvPr id="19" name="Graphic 18" descr="Arrow: Slight curve">
            <a:extLst>
              <a:ext uri="{FF2B5EF4-FFF2-40B4-BE49-F238E27FC236}">
                <a16:creationId xmlns:a16="http://schemas.microsoft.com/office/drawing/2014/main" id="{8AFC9C30-CAA2-46DA-AA78-64E4B937984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952621" y="3655105"/>
            <a:ext cx="625878" cy="625878"/>
          </a:xfrm>
          <a:prstGeom prst="rect">
            <a:avLst/>
          </a:prstGeom>
        </p:spPr>
      </p:pic>
      <p:pic>
        <p:nvPicPr>
          <p:cNvPr id="21" name="Graphic 20" descr="Arrow: Slight curve">
            <a:extLst>
              <a:ext uri="{FF2B5EF4-FFF2-40B4-BE49-F238E27FC236}">
                <a16:creationId xmlns:a16="http://schemas.microsoft.com/office/drawing/2014/main" id="{4B0831F6-4F03-4CB5-8767-6CF621A0109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451505" y="3697152"/>
            <a:ext cx="625878" cy="625878"/>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Linear programming guarantees an optimal solution, assuming one exists.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6195" y="2622153"/>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7486" y="3299402"/>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2">
            <a:extLst>
              <a:ext uri="{FF2B5EF4-FFF2-40B4-BE49-F238E27FC236}">
                <a16:creationId xmlns:a16="http://schemas.microsoft.com/office/drawing/2014/main" id="{B41380F9-684E-412A-9F44-5583C0C578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43233" y="1495372"/>
            <a:ext cx="3640639" cy="3640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54953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Linear programming guarantees an optimal solution, assuming one exists.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6195" y="2622153"/>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7486" y="3299402"/>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2">
            <a:extLst>
              <a:ext uri="{FF2B5EF4-FFF2-40B4-BE49-F238E27FC236}">
                <a16:creationId xmlns:a16="http://schemas.microsoft.com/office/drawing/2014/main" id="{B41380F9-684E-412A-9F44-5583C0C578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43233" y="1495372"/>
            <a:ext cx="3640639" cy="3640639"/>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2F7234C3-AA20-4328-9140-B33F95ECABBA}"/>
              </a:ext>
            </a:extLst>
          </p:cNvPr>
          <p:cNvSpPr/>
          <p:nvPr/>
        </p:nvSpPr>
        <p:spPr>
          <a:xfrm>
            <a:off x="331869" y="2470505"/>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332D1B5-3AD4-4547-BCBC-CAB60650032B}"/>
              </a:ext>
            </a:extLst>
          </p:cNvPr>
          <p:cNvSpPr txBox="1"/>
          <p:nvPr/>
        </p:nvSpPr>
        <p:spPr>
          <a:xfrm>
            <a:off x="395588" y="4121740"/>
            <a:ext cx="6170677"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Linear programming systems guarantee an optimal solution and converge on a single global minimum/maximum. This is made possible by the convex nature of linear systems and efficient linear algebra methodologies.</a:t>
            </a:r>
          </a:p>
        </p:txBody>
      </p:sp>
    </p:spTree>
    <p:extLst>
      <p:ext uri="{BB962C8B-B14F-4D97-AF65-F5344CB8AC3E}">
        <p14:creationId xmlns:p14="http://schemas.microsoft.com/office/powerpoint/2010/main" val="293786330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A linear program that solves for integers is much easier to compute than one that solves for decimals.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04297" y="3019162"/>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5588" y="3696411"/>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3" name="Picture 2">
            <a:extLst>
              <a:ext uri="{FF2B5EF4-FFF2-40B4-BE49-F238E27FC236}">
                <a16:creationId xmlns:a16="http://schemas.microsoft.com/office/drawing/2014/main" id="{77AAA554-8E4D-4BBB-8754-3B91183CA6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73482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A linear program that solves for integers is much easier to compute than one that solves for decimals.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04297" y="3019162"/>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5588" y="3696411"/>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3" name="Picture 2">
            <a:extLst>
              <a:ext uri="{FF2B5EF4-FFF2-40B4-BE49-F238E27FC236}">
                <a16:creationId xmlns:a16="http://schemas.microsoft.com/office/drawing/2014/main" id="{77AAA554-8E4D-4BBB-8754-3B91183CA6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4144CF71-6097-4F37-8459-B8B7708E10D4}"/>
              </a:ext>
            </a:extLst>
          </p:cNvPr>
          <p:cNvSpPr/>
          <p:nvPr/>
        </p:nvSpPr>
        <p:spPr>
          <a:xfrm>
            <a:off x="308680" y="3557125"/>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F4B9E41-2E2D-46AF-A161-AC428AD2EFE0}"/>
              </a:ext>
            </a:extLst>
          </p:cNvPr>
          <p:cNvSpPr txBox="1"/>
          <p:nvPr/>
        </p:nvSpPr>
        <p:spPr>
          <a:xfrm>
            <a:off x="395588" y="4538137"/>
            <a:ext cx="6170677"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Pure continuous linear systems are easy to solve and can be done with some efficient matrix work. However, integer and discrete variables require search trees and pruning methodologies which can have a much higher performance cost. </a:t>
            </a:r>
          </a:p>
        </p:txBody>
      </p:sp>
    </p:spTree>
    <p:extLst>
      <p:ext uri="{BB962C8B-B14F-4D97-AF65-F5344CB8AC3E}">
        <p14:creationId xmlns:p14="http://schemas.microsoft.com/office/powerpoint/2010/main" val="79318634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A linear program can model variables into constraints that involve squares, square roots, trigonometric functions, and other nonlinear functions.</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8981" y="3429000"/>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0272" y="4106249"/>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4">
            <a:extLst>
              <a:ext uri="{FF2B5EF4-FFF2-40B4-BE49-F238E27FC236}">
                <a16:creationId xmlns:a16="http://schemas.microsoft.com/office/drawing/2014/main" id="{B3CD03C8-FDD4-4DBC-9E81-6F662277F99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95436" y="1626781"/>
            <a:ext cx="3829493" cy="3829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688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8191"/>
            <a:ext cx="5930164" cy="462102"/>
          </a:xfrm>
          <a:prstGeom prst="rect">
            <a:avLst/>
          </a:prstGeom>
        </p:spPr>
        <p:txBody>
          <a:bodyPr vert="horz" wrap="square" lIns="0" tIns="15355" rIns="0" bIns="0" rtlCol="0" anchor="b" anchorCtr="0">
            <a:spAutoFit/>
          </a:bodyPr>
          <a:lstStyle/>
          <a:p>
            <a:pPr marL="15356">
              <a:spcBef>
                <a:spcPts val="121"/>
              </a:spcBef>
            </a:pPr>
            <a:r>
              <a:rPr spc="230" dirty="0">
                <a:solidFill>
                  <a:srgbClr val="404040"/>
                </a:solidFill>
                <a:latin typeface="+mj-lt"/>
              </a:rPr>
              <a:t>Traveling </a:t>
            </a:r>
            <a:r>
              <a:rPr spc="272" dirty="0">
                <a:solidFill>
                  <a:srgbClr val="404040"/>
                </a:solidFill>
                <a:latin typeface="+mj-lt"/>
              </a:rPr>
              <a:t>Salesman</a:t>
            </a:r>
            <a:r>
              <a:rPr spc="169" dirty="0">
                <a:solidFill>
                  <a:srgbClr val="404040"/>
                </a:solidFill>
                <a:latin typeface="+mj-lt"/>
              </a:rPr>
              <a:t> </a:t>
            </a:r>
            <a:r>
              <a:rPr spc="277" dirty="0">
                <a:solidFill>
                  <a:srgbClr val="404040"/>
                </a:solidFill>
                <a:latin typeface="+mj-lt"/>
              </a:rPr>
              <a:t>Problem</a:t>
            </a:r>
          </a:p>
        </p:txBody>
      </p:sp>
      <p:sp>
        <p:nvSpPr>
          <p:cNvPr id="3" name="object 3"/>
          <p:cNvSpPr txBox="1"/>
          <p:nvPr/>
        </p:nvSpPr>
        <p:spPr>
          <a:xfrm>
            <a:off x="383879" y="1767571"/>
            <a:ext cx="8863001" cy="4124310"/>
          </a:xfrm>
          <a:prstGeom prst="rect">
            <a:avLst/>
          </a:prstGeom>
        </p:spPr>
        <p:txBody>
          <a:bodyPr vert="horz" wrap="square" lIns="0" tIns="30710" rIns="0" bIns="0" rtlCol="0">
            <a:spAutoFit/>
          </a:bodyPr>
          <a:lstStyle/>
          <a:p>
            <a:pPr marL="15356" marR="443776">
              <a:lnSpc>
                <a:spcPts val="2358"/>
              </a:lnSpc>
              <a:spcBef>
                <a:spcPts val="242"/>
              </a:spcBef>
            </a:pPr>
            <a:r>
              <a:rPr sz="1995" b="1" spc="200" dirty="0">
                <a:cs typeface="Arial"/>
              </a:rPr>
              <a:t>The </a:t>
            </a:r>
            <a:r>
              <a:rPr sz="1995" b="1" spc="169" dirty="0">
                <a:cs typeface="Arial"/>
              </a:rPr>
              <a:t>Traveling </a:t>
            </a:r>
            <a:r>
              <a:rPr sz="1995" b="1" spc="200" dirty="0">
                <a:cs typeface="Arial"/>
              </a:rPr>
              <a:t>Salesman </a:t>
            </a:r>
            <a:r>
              <a:rPr sz="1995" b="1" spc="206" dirty="0">
                <a:cs typeface="Arial"/>
              </a:rPr>
              <a:t>Problem </a:t>
            </a:r>
            <a:r>
              <a:rPr sz="1995" b="1" spc="181" dirty="0">
                <a:cs typeface="Arial"/>
              </a:rPr>
              <a:t>(TSP) </a:t>
            </a:r>
            <a:r>
              <a:rPr sz="1995" spc="127" dirty="0">
                <a:cs typeface="Tahoma"/>
              </a:rPr>
              <a:t>is </a:t>
            </a:r>
            <a:r>
              <a:rPr sz="1995" spc="163" dirty="0">
                <a:cs typeface="Tahoma"/>
              </a:rPr>
              <a:t>one </a:t>
            </a:r>
            <a:r>
              <a:rPr sz="1995" spc="109" dirty="0">
                <a:cs typeface="Tahoma"/>
              </a:rPr>
              <a:t>of </a:t>
            </a:r>
            <a:r>
              <a:rPr sz="1995" spc="157" dirty="0">
                <a:cs typeface="Tahoma"/>
              </a:rPr>
              <a:t>the </a:t>
            </a:r>
            <a:r>
              <a:rPr sz="1995" spc="169" dirty="0">
                <a:cs typeface="Tahoma"/>
              </a:rPr>
              <a:t>most  </a:t>
            </a:r>
            <a:r>
              <a:rPr sz="1995" spc="151" dirty="0">
                <a:cs typeface="Tahoma"/>
              </a:rPr>
              <a:t>elusive</a:t>
            </a:r>
            <a:r>
              <a:rPr sz="1995" spc="18" dirty="0">
                <a:cs typeface="Tahoma"/>
              </a:rPr>
              <a:t> </a:t>
            </a:r>
            <a:r>
              <a:rPr sz="1995" spc="169" dirty="0">
                <a:cs typeface="Tahoma"/>
              </a:rPr>
              <a:t>and</a:t>
            </a:r>
            <a:r>
              <a:rPr sz="1995" spc="18" dirty="0">
                <a:cs typeface="Tahoma"/>
              </a:rPr>
              <a:t> </a:t>
            </a:r>
            <a:r>
              <a:rPr sz="1995" spc="151" dirty="0">
                <a:cs typeface="Tahoma"/>
              </a:rPr>
              <a:t>studied</a:t>
            </a:r>
            <a:r>
              <a:rPr sz="1995" spc="18" dirty="0">
                <a:cs typeface="Tahoma"/>
              </a:rPr>
              <a:t> </a:t>
            </a:r>
            <a:r>
              <a:rPr sz="1995" spc="169" dirty="0">
                <a:cs typeface="Tahoma"/>
              </a:rPr>
              <a:t>computer</a:t>
            </a:r>
            <a:r>
              <a:rPr sz="1995" spc="18" dirty="0">
                <a:cs typeface="Tahoma"/>
              </a:rPr>
              <a:t> </a:t>
            </a:r>
            <a:r>
              <a:rPr sz="1995" spc="163" dirty="0">
                <a:cs typeface="Tahoma"/>
              </a:rPr>
              <a:t>science</a:t>
            </a:r>
            <a:r>
              <a:rPr sz="1995" spc="18" dirty="0">
                <a:cs typeface="Tahoma"/>
              </a:rPr>
              <a:t> </a:t>
            </a:r>
            <a:r>
              <a:rPr sz="1995" spc="157" dirty="0">
                <a:cs typeface="Tahoma"/>
              </a:rPr>
              <a:t>problems</a:t>
            </a:r>
            <a:r>
              <a:rPr sz="1995" spc="6" dirty="0">
                <a:cs typeface="Tahoma"/>
              </a:rPr>
              <a:t> </a:t>
            </a:r>
            <a:r>
              <a:rPr sz="1995" spc="151" dirty="0">
                <a:cs typeface="Tahoma"/>
              </a:rPr>
              <a:t>since</a:t>
            </a:r>
            <a:r>
              <a:rPr sz="1995" spc="24" dirty="0">
                <a:cs typeface="Tahoma"/>
              </a:rPr>
              <a:t> </a:t>
            </a:r>
            <a:r>
              <a:rPr sz="1995" spc="157" dirty="0">
                <a:cs typeface="Tahoma"/>
              </a:rPr>
              <a:t>the</a:t>
            </a:r>
            <a:r>
              <a:rPr sz="1995" spc="18" dirty="0">
                <a:cs typeface="Tahoma"/>
              </a:rPr>
              <a:t> </a:t>
            </a:r>
            <a:r>
              <a:rPr sz="1995" spc="157" dirty="0">
                <a:cs typeface="Tahoma"/>
              </a:rPr>
              <a:t>1950’s.</a:t>
            </a:r>
            <a:endParaRPr sz="1995" dirty="0">
              <a:cs typeface="Tahoma"/>
            </a:endParaRPr>
          </a:p>
          <a:p>
            <a:pPr>
              <a:lnSpc>
                <a:spcPct val="100000"/>
              </a:lnSpc>
            </a:pPr>
            <a:endParaRPr sz="2297" dirty="0">
              <a:cs typeface="Times New Roman"/>
            </a:endParaRPr>
          </a:p>
          <a:p>
            <a:pPr marL="15356">
              <a:spcBef>
                <a:spcPts val="1336"/>
              </a:spcBef>
            </a:pPr>
            <a:r>
              <a:rPr sz="1995" spc="138" dirty="0">
                <a:cs typeface="Tahoma"/>
              </a:rPr>
              <a:t>Also</a:t>
            </a:r>
            <a:r>
              <a:rPr sz="1995" spc="18" dirty="0">
                <a:cs typeface="Tahoma"/>
              </a:rPr>
              <a:t> </a:t>
            </a:r>
            <a:r>
              <a:rPr sz="1995" spc="163" dirty="0">
                <a:cs typeface="Tahoma"/>
              </a:rPr>
              <a:t>serves</a:t>
            </a:r>
            <a:r>
              <a:rPr sz="1995" spc="24" dirty="0">
                <a:cs typeface="Tahoma"/>
              </a:rPr>
              <a:t> </a:t>
            </a:r>
            <a:r>
              <a:rPr sz="1995" spc="157" dirty="0">
                <a:cs typeface="Tahoma"/>
              </a:rPr>
              <a:t>as</a:t>
            </a:r>
            <a:r>
              <a:rPr sz="1995" spc="24" dirty="0">
                <a:cs typeface="Tahoma"/>
              </a:rPr>
              <a:t> </a:t>
            </a:r>
            <a:r>
              <a:rPr sz="1995" spc="181" dirty="0">
                <a:cs typeface="Tahoma"/>
              </a:rPr>
              <a:t>a</a:t>
            </a:r>
            <a:r>
              <a:rPr sz="1995" spc="12" dirty="0">
                <a:cs typeface="Tahoma"/>
              </a:rPr>
              <a:t> </a:t>
            </a:r>
            <a:r>
              <a:rPr sz="1995" spc="175" dirty="0">
                <a:cs typeface="Tahoma"/>
              </a:rPr>
              <a:t>benchmark</a:t>
            </a:r>
            <a:r>
              <a:rPr sz="1995" spc="24" dirty="0">
                <a:cs typeface="Tahoma"/>
              </a:rPr>
              <a:t> </a:t>
            </a:r>
            <a:r>
              <a:rPr sz="1995" spc="103" dirty="0">
                <a:cs typeface="Tahoma"/>
              </a:rPr>
              <a:t>for</a:t>
            </a:r>
            <a:r>
              <a:rPr sz="1995" spc="18" dirty="0">
                <a:cs typeface="Tahoma"/>
              </a:rPr>
              <a:t> </a:t>
            </a:r>
            <a:r>
              <a:rPr sz="1995" spc="138" dirty="0">
                <a:cs typeface="Tahoma"/>
              </a:rPr>
              <a:t>transportation</a:t>
            </a:r>
            <a:r>
              <a:rPr sz="1995" spc="24" dirty="0">
                <a:cs typeface="Tahoma"/>
              </a:rPr>
              <a:t> </a:t>
            </a:r>
            <a:r>
              <a:rPr sz="1995" spc="169" dirty="0">
                <a:cs typeface="Tahoma"/>
              </a:rPr>
              <a:t>and</a:t>
            </a:r>
            <a:r>
              <a:rPr sz="1995" spc="24" dirty="0">
                <a:cs typeface="Tahoma"/>
              </a:rPr>
              <a:t> </a:t>
            </a:r>
            <a:r>
              <a:rPr sz="1995" spc="127" dirty="0">
                <a:cs typeface="Tahoma"/>
              </a:rPr>
              <a:t>routing</a:t>
            </a:r>
            <a:r>
              <a:rPr sz="1995" spc="24" dirty="0">
                <a:cs typeface="Tahoma"/>
              </a:rPr>
              <a:t> </a:t>
            </a:r>
            <a:r>
              <a:rPr sz="1995" spc="138" dirty="0">
                <a:cs typeface="Tahoma"/>
              </a:rPr>
              <a:t>problems.</a:t>
            </a:r>
            <a:endParaRPr sz="1995" dirty="0">
              <a:cs typeface="Tahoma"/>
            </a:endParaRPr>
          </a:p>
          <a:p>
            <a:pPr>
              <a:spcBef>
                <a:spcPts val="42"/>
              </a:spcBef>
            </a:pPr>
            <a:endParaRPr sz="3265" dirty="0">
              <a:cs typeface="Times New Roman"/>
            </a:endParaRPr>
          </a:p>
          <a:p>
            <a:pPr marL="15356" marR="1258389">
              <a:lnSpc>
                <a:spcPts val="2358"/>
              </a:lnSpc>
            </a:pPr>
            <a:r>
              <a:rPr sz="1995" b="1" spc="181" dirty="0">
                <a:cs typeface="Arial"/>
              </a:rPr>
              <a:t>Objective:</a:t>
            </a:r>
            <a:r>
              <a:rPr sz="1995" b="1" spc="175" dirty="0">
                <a:cs typeface="Arial"/>
              </a:rPr>
              <a:t> </a:t>
            </a:r>
            <a:r>
              <a:rPr sz="1995" spc="97" dirty="0">
                <a:cs typeface="Tahoma"/>
              </a:rPr>
              <a:t>Find</a:t>
            </a:r>
            <a:r>
              <a:rPr sz="1995" spc="24" dirty="0">
                <a:cs typeface="Tahoma"/>
              </a:rPr>
              <a:t> </a:t>
            </a:r>
            <a:r>
              <a:rPr sz="1995" spc="157" dirty="0">
                <a:cs typeface="Tahoma"/>
              </a:rPr>
              <a:t>the</a:t>
            </a:r>
            <a:r>
              <a:rPr sz="1995" spc="30" dirty="0">
                <a:cs typeface="Tahoma"/>
              </a:rPr>
              <a:t> </a:t>
            </a:r>
            <a:r>
              <a:rPr sz="1995" spc="138" dirty="0">
                <a:cs typeface="Tahoma"/>
              </a:rPr>
              <a:t>shortest</a:t>
            </a:r>
            <a:r>
              <a:rPr sz="1995" spc="36" dirty="0">
                <a:cs typeface="Tahoma"/>
              </a:rPr>
              <a:t> </a:t>
            </a:r>
            <a:r>
              <a:rPr sz="1995" spc="115" dirty="0">
                <a:cs typeface="Tahoma"/>
              </a:rPr>
              <a:t>round-trip</a:t>
            </a:r>
            <a:r>
              <a:rPr sz="1995" spc="36" dirty="0">
                <a:cs typeface="Tahoma"/>
              </a:rPr>
              <a:t> </a:t>
            </a:r>
            <a:r>
              <a:rPr sz="1995" spc="127" dirty="0">
                <a:cs typeface="Tahoma"/>
              </a:rPr>
              <a:t>tour</a:t>
            </a:r>
            <a:r>
              <a:rPr sz="1995" spc="18" dirty="0">
                <a:cs typeface="Tahoma"/>
              </a:rPr>
              <a:t> </a:t>
            </a:r>
            <a:r>
              <a:rPr sz="1995" spc="138" dirty="0">
                <a:cs typeface="Tahoma"/>
              </a:rPr>
              <a:t>across</a:t>
            </a:r>
            <a:r>
              <a:rPr sz="1995" spc="18" dirty="0">
                <a:cs typeface="Tahoma"/>
              </a:rPr>
              <a:t> </a:t>
            </a:r>
            <a:r>
              <a:rPr sz="1995" spc="157" dirty="0">
                <a:cs typeface="Tahoma"/>
              </a:rPr>
              <a:t>several  geographic</a:t>
            </a:r>
            <a:r>
              <a:rPr sz="1995" dirty="0">
                <a:cs typeface="Tahoma"/>
              </a:rPr>
              <a:t> </a:t>
            </a:r>
            <a:r>
              <a:rPr sz="1995" spc="115" dirty="0">
                <a:cs typeface="Tahoma"/>
              </a:rPr>
              <a:t>points/cities.</a:t>
            </a:r>
            <a:endParaRPr sz="1995" dirty="0">
              <a:cs typeface="Tahoma"/>
            </a:endParaRPr>
          </a:p>
          <a:p>
            <a:pPr>
              <a:lnSpc>
                <a:spcPct val="100000"/>
              </a:lnSpc>
            </a:pPr>
            <a:endParaRPr sz="2297" dirty="0">
              <a:cs typeface="Times New Roman"/>
            </a:endParaRPr>
          </a:p>
          <a:p>
            <a:pPr marL="15356">
              <a:spcBef>
                <a:spcPts val="1336"/>
              </a:spcBef>
            </a:pPr>
            <a:r>
              <a:rPr sz="1995" b="1" spc="200" dirty="0">
                <a:cs typeface="Arial"/>
              </a:rPr>
              <a:t>The </a:t>
            </a:r>
            <a:r>
              <a:rPr sz="1995" b="1" spc="169" dirty="0">
                <a:cs typeface="Arial"/>
              </a:rPr>
              <a:t>Challenge</a:t>
            </a:r>
            <a:r>
              <a:rPr sz="1995" spc="169" dirty="0">
                <a:cs typeface="Tahoma"/>
              </a:rPr>
              <a:t>: </a:t>
            </a:r>
            <a:r>
              <a:rPr sz="1995" spc="42" dirty="0">
                <a:cs typeface="Tahoma"/>
              </a:rPr>
              <a:t>Just </a:t>
            </a:r>
            <a:r>
              <a:rPr sz="1995" b="1" i="1" spc="-24" dirty="0">
                <a:solidFill>
                  <a:srgbClr val="FF0000"/>
                </a:solidFill>
                <a:cs typeface="Verdana"/>
              </a:rPr>
              <a:t>60 </a:t>
            </a:r>
            <a:r>
              <a:rPr sz="1995" spc="138" dirty="0">
                <a:cs typeface="Tahoma"/>
              </a:rPr>
              <a:t>cities </a:t>
            </a:r>
            <a:r>
              <a:rPr sz="1995" spc="230" dirty="0">
                <a:cs typeface="Tahoma"/>
              </a:rPr>
              <a:t>= </a:t>
            </a:r>
            <a:r>
              <a:rPr sz="1995" b="1" i="1" dirty="0">
                <a:solidFill>
                  <a:srgbClr val="FF0000"/>
                </a:solidFill>
                <a:cs typeface="Verdana"/>
              </a:rPr>
              <a:t>8.3 </a:t>
            </a:r>
            <a:r>
              <a:rPr sz="1995" b="1" i="1" spc="-42" dirty="0">
                <a:solidFill>
                  <a:srgbClr val="FF0000"/>
                </a:solidFill>
                <a:cs typeface="Verdana"/>
              </a:rPr>
              <a:t>x </a:t>
            </a:r>
            <a:r>
              <a:rPr sz="1995" b="1" i="1" spc="-12" dirty="0">
                <a:solidFill>
                  <a:srgbClr val="FF0000"/>
                </a:solidFill>
                <a:cs typeface="Verdana"/>
              </a:rPr>
              <a:t>10</a:t>
            </a:r>
            <a:r>
              <a:rPr lang="en-US" sz="1995" b="1" i="1" spc="-12" baseline="30000" dirty="0">
                <a:solidFill>
                  <a:srgbClr val="FF0000"/>
                </a:solidFill>
                <a:cs typeface="Verdana"/>
              </a:rPr>
              <a:t>81</a:t>
            </a:r>
            <a:r>
              <a:rPr sz="1723" b="1" i="1" spc="-18" baseline="17543" dirty="0">
                <a:solidFill>
                  <a:srgbClr val="FF0000"/>
                </a:solidFill>
                <a:cs typeface="Verdana"/>
              </a:rPr>
              <a:t> </a:t>
            </a:r>
            <a:r>
              <a:rPr sz="1995" spc="145" dirty="0">
                <a:cs typeface="Tahoma"/>
              </a:rPr>
              <a:t>possible</a:t>
            </a:r>
            <a:r>
              <a:rPr sz="1995" spc="-193" dirty="0">
                <a:cs typeface="Tahoma"/>
              </a:rPr>
              <a:t> </a:t>
            </a:r>
            <a:r>
              <a:rPr sz="1995" spc="138" dirty="0">
                <a:cs typeface="Tahoma"/>
              </a:rPr>
              <a:t>tours</a:t>
            </a:r>
            <a:endParaRPr sz="1995" dirty="0">
              <a:cs typeface="Tahoma"/>
            </a:endParaRPr>
          </a:p>
          <a:p>
            <a:pPr marL="15356" marR="282541">
              <a:lnSpc>
                <a:spcPts val="2344"/>
              </a:lnSpc>
              <a:spcBef>
                <a:spcPts val="949"/>
              </a:spcBef>
            </a:pPr>
            <a:r>
              <a:rPr sz="1995" i="1" spc="24" dirty="0">
                <a:cs typeface="Verdana"/>
              </a:rPr>
              <a:t>That’s</a:t>
            </a:r>
            <a:r>
              <a:rPr sz="1995" i="1" spc="-73" dirty="0">
                <a:cs typeface="Verdana"/>
              </a:rPr>
              <a:t> </a:t>
            </a:r>
            <a:r>
              <a:rPr sz="1995" i="1" spc="12" dirty="0">
                <a:cs typeface="Verdana"/>
              </a:rPr>
              <a:t>more</a:t>
            </a:r>
            <a:r>
              <a:rPr sz="1995" i="1" spc="-60" dirty="0">
                <a:cs typeface="Verdana"/>
              </a:rPr>
              <a:t> </a:t>
            </a:r>
            <a:r>
              <a:rPr sz="1995" i="1" dirty="0">
                <a:cs typeface="Verdana"/>
              </a:rPr>
              <a:t>tour</a:t>
            </a:r>
            <a:r>
              <a:rPr sz="1995" i="1" spc="-73" dirty="0">
                <a:cs typeface="Verdana"/>
              </a:rPr>
              <a:t> </a:t>
            </a:r>
            <a:r>
              <a:rPr sz="1995" i="1" spc="18" dirty="0">
                <a:cs typeface="Verdana"/>
              </a:rPr>
              <a:t>combinations</a:t>
            </a:r>
            <a:r>
              <a:rPr sz="1995" i="1" spc="-73" dirty="0">
                <a:cs typeface="Verdana"/>
              </a:rPr>
              <a:t> </a:t>
            </a:r>
            <a:r>
              <a:rPr sz="1995" i="1" spc="12" dirty="0">
                <a:cs typeface="Verdana"/>
              </a:rPr>
              <a:t>than</a:t>
            </a:r>
            <a:r>
              <a:rPr sz="1995" i="1" spc="-60" dirty="0">
                <a:cs typeface="Verdana"/>
              </a:rPr>
              <a:t> </a:t>
            </a:r>
            <a:r>
              <a:rPr sz="1995" i="1" spc="12" dirty="0">
                <a:cs typeface="Verdana"/>
              </a:rPr>
              <a:t>there</a:t>
            </a:r>
            <a:r>
              <a:rPr sz="1995" i="1" spc="-42" dirty="0">
                <a:cs typeface="Verdana"/>
              </a:rPr>
              <a:t> </a:t>
            </a:r>
            <a:r>
              <a:rPr sz="1995" i="1" spc="12" dirty="0">
                <a:cs typeface="Verdana"/>
              </a:rPr>
              <a:t>are</a:t>
            </a:r>
            <a:r>
              <a:rPr sz="1995" i="1" spc="-60" dirty="0">
                <a:cs typeface="Verdana"/>
              </a:rPr>
              <a:t> </a:t>
            </a:r>
            <a:r>
              <a:rPr sz="1995" i="1" spc="18" dirty="0">
                <a:cs typeface="Verdana"/>
              </a:rPr>
              <a:t>observable</a:t>
            </a:r>
            <a:r>
              <a:rPr sz="1995" i="1" spc="-60" dirty="0">
                <a:cs typeface="Verdana"/>
              </a:rPr>
              <a:t> </a:t>
            </a:r>
            <a:r>
              <a:rPr sz="1995" i="1" spc="12" dirty="0">
                <a:cs typeface="Verdana"/>
              </a:rPr>
              <a:t>atoms</a:t>
            </a:r>
            <a:r>
              <a:rPr sz="1995" i="1" spc="-54" dirty="0">
                <a:cs typeface="Verdana"/>
              </a:rPr>
              <a:t> </a:t>
            </a:r>
            <a:r>
              <a:rPr sz="1995" i="1" dirty="0">
                <a:cs typeface="Verdana"/>
              </a:rPr>
              <a:t>in  </a:t>
            </a:r>
            <a:r>
              <a:rPr sz="1995" i="1" spc="18" dirty="0">
                <a:cs typeface="Verdana"/>
              </a:rPr>
              <a:t>the</a:t>
            </a:r>
            <a:r>
              <a:rPr sz="1995" i="1" spc="-67" dirty="0">
                <a:cs typeface="Verdana"/>
              </a:rPr>
              <a:t> </a:t>
            </a:r>
            <a:r>
              <a:rPr sz="1995" i="1" spc="12" dirty="0">
                <a:cs typeface="Verdana"/>
              </a:rPr>
              <a:t>universe!</a:t>
            </a:r>
            <a:endParaRPr sz="1995" dirty="0">
              <a:cs typeface="Verdana"/>
            </a:endParaRPr>
          </a:p>
        </p:txBody>
      </p:sp>
      <p:sp>
        <p:nvSpPr>
          <p:cNvPr id="4" name="object 4"/>
          <p:cNvSpPr/>
          <p:nvPr/>
        </p:nvSpPr>
        <p:spPr>
          <a:xfrm>
            <a:off x="9847265" y="3653185"/>
            <a:ext cx="1526303" cy="0"/>
          </a:xfrm>
          <a:custGeom>
            <a:avLst/>
            <a:gdLst/>
            <a:ahLst/>
            <a:cxnLst/>
            <a:rect l="l" t="t" r="r" b="b"/>
            <a:pathLst>
              <a:path w="1262379">
                <a:moveTo>
                  <a:pt x="0" y="0"/>
                </a:moveTo>
                <a:lnTo>
                  <a:pt x="1262380" y="0"/>
                </a:lnTo>
              </a:path>
            </a:pathLst>
          </a:custGeom>
          <a:ln w="71882">
            <a:solidFill>
              <a:srgbClr val="3333FF"/>
            </a:solidFill>
          </a:ln>
        </p:spPr>
        <p:txBody>
          <a:bodyPr wrap="square" lIns="0" tIns="0" rIns="0" bIns="0" rtlCol="0"/>
          <a:lstStyle/>
          <a:p>
            <a:endParaRPr sz="2176"/>
          </a:p>
        </p:txBody>
      </p:sp>
      <p:sp>
        <p:nvSpPr>
          <p:cNvPr id="5" name="object 5"/>
          <p:cNvSpPr/>
          <p:nvPr/>
        </p:nvSpPr>
        <p:spPr>
          <a:xfrm>
            <a:off x="9847265" y="1884271"/>
            <a:ext cx="0" cy="884457"/>
          </a:xfrm>
          <a:custGeom>
            <a:avLst/>
            <a:gdLst/>
            <a:ahLst/>
            <a:cxnLst/>
            <a:rect l="l" t="t" r="r" b="b"/>
            <a:pathLst>
              <a:path h="731519">
                <a:moveTo>
                  <a:pt x="0" y="0"/>
                </a:moveTo>
                <a:lnTo>
                  <a:pt x="0" y="731520"/>
                </a:lnTo>
              </a:path>
            </a:pathLst>
          </a:custGeom>
          <a:ln w="71882">
            <a:solidFill>
              <a:srgbClr val="3333FF"/>
            </a:solidFill>
          </a:ln>
        </p:spPr>
        <p:txBody>
          <a:bodyPr wrap="square" lIns="0" tIns="0" rIns="0" bIns="0" rtlCol="0"/>
          <a:lstStyle/>
          <a:p>
            <a:endParaRPr sz="2176"/>
          </a:p>
        </p:txBody>
      </p:sp>
      <p:sp>
        <p:nvSpPr>
          <p:cNvPr id="6" name="object 6"/>
          <p:cNvSpPr/>
          <p:nvPr/>
        </p:nvSpPr>
        <p:spPr>
          <a:xfrm>
            <a:off x="9847265" y="1884271"/>
            <a:ext cx="1526303" cy="0"/>
          </a:xfrm>
          <a:custGeom>
            <a:avLst/>
            <a:gdLst/>
            <a:ahLst/>
            <a:cxnLst/>
            <a:rect l="l" t="t" r="r" b="b"/>
            <a:pathLst>
              <a:path w="1262379">
                <a:moveTo>
                  <a:pt x="0" y="0"/>
                </a:moveTo>
                <a:lnTo>
                  <a:pt x="1262380" y="0"/>
                </a:lnTo>
              </a:path>
            </a:pathLst>
          </a:custGeom>
          <a:ln w="71882">
            <a:solidFill>
              <a:srgbClr val="3333FF"/>
            </a:solidFill>
          </a:ln>
        </p:spPr>
        <p:txBody>
          <a:bodyPr wrap="square" lIns="0" tIns="0" rIns="0" bIns="0" rtlCol="0"/>
          <a:lstStyle/>
          <a:p>
            <a:endParaRPr sz="2176"/>
          </a:p>
        </p:txBody>
      </p:sp>
      <p:sp>
        <p:nvSpPr>
          <p:cNvPr id="7" name="object 7"/>
          <p:cNvSpPr/>
          <p:nvPr/>
        </p:nvSpPr>
        <p:spPr>
          <a:xfrm>
            <a:off x="10787003" y="1884271"/>
            <a:ext cx="704802" cy="884457"/>
          </a:xfrm>
          <a:custGeom>
            <a:avLst/>
            <a:gdLst/>
            <a:ahLst/>
            <a:cxnLst/>
            <a:rect l="l" t="t" r="r" b="b"/>
            <a:pathLst>
              <a:path w="582929" h="731519">
                <a:moveTo>
                  <a:pt x="582929" y="0"/>
                </a:moveTo>
                <a:lnTo>
                  <a:pt x="0" y="731520"/>
                </a:lnTo>
              </a:path>
            </a:pathLst>
          </a:custGeom>
          <a:ln w="71882">
            <a:solidFill>
              <a:srgbClr val="3333FF"/>
            </a:solidFill>
          </a:ln>
        </p:spPr>
        <p:txBody>
          <a:bodyPr wrap="square" lIns="0" tIns="0" rIns="0" bIns="0" rtlCol="0"/>
          <a:lstStyle/>
          <a:p>
            <a:endParaRPr sz="2176"/>
          </a:p>
        </p:txBody>
      </p:sp>
      <p:sp>
        <p:nvSpPr>
          <p:cNvPr id="8" name="object 8"/>
          <p:cNvSpPr/>
          <p:nvPr/>
        </p:nvSpPr>
        <p:spPr>
          <a:xfrm>
            <a:off x="10787003" y="2768728"/>
            <a:ext cx="704802" cy="884457"/>
          </a:xfrm>
          <a:custGeom>
            <a:avLst/>
            <a:gdLst/>
            <a:ahLst/>
            <a:cxnLst/>
            <a:rect l="l" t="t" r="r" b="b"/>
            <a:pathLst>
              <a:path w="582929" h="731519">
                <a:moveTo>
                  <a:pt x="582929" y="731519"/>
                </a:moveTo>
                <a:lnTo>
                  <a:pt x="0" y="0"/>
                </a:lnTo>
              </a:path>
            </a:pathLst>
          </a:custGeom>
          <a:ln w="71881">
            <a:solidFill>
              <a:srgbClr val="3333FF"/>
            </a:solidFill>
          </a:ln>
        </p:spPr>
        <p:txBody>
          <a:bodyPr wrap="square" lIns="0" tIns="0" rIns="0" bIns="0" rtlCol="0"/>
          <a:lstStyle/>
          <a:p>
            <a:endParaRPr sz="2176"/>
          </a:p>
        </p:txBody>
      </p:sp>
      <p:sp>
        <p:nvSpPr>
          <p:cNvPr id="9" name="object 9"/>
          <p:cNvSpPr/>
          <p:nvPr/>
        </p:nvSpPr>
        <p:spPr>
          <a:xfrm>
            <a:off x="9847265" y="2768728"/>
            <a:ext cx="0" cy="884457"/>
          </a:xfrm>
          <a:custGeom>
            <a:avLst/>
            <a:gdLst/>
            <a:ahLst/>
            <a:cxnLst/>
            <a:rect l="l" t="t" r="r" b="b"/>
            <a:pathLst>
              <a:path h="731519">
                <a:moveTo>
                  <a:pt x="0" y="731519"/>
                </a:moveTo>
                <a:lnTo>
                  <a:pt x="0" y="0"/>
                </a:lnTo>
              </a:path>
            </a:pathLst>
          </a:custGeom>
          <a:ln w="71882">
            <a:solidFill>
              <a:srgbClr val="3333FF"/>
            </a:solidFill>
          </a:ln>
        </p:spPr>
        <p:txBody>
          <a:bodyPr wrap="square" lIns="0" tIns="0" rIns="0" bIns="0" rtlCol="0"/>
          <a:lstStyle/>
          <a:p>
            <a:endParaRPr sz="2176"/>
          </a:p>
        </p:txBody>
      </p:sp>
      <p:sp>
        <p:nvSpPr>
          <p:cNvPr id="10" name="object 10"/>
          <p:cNvSpPr/>
          <p:nvPr/>
        </p:nvSpPr>
        <p:spPr>
          <a:xfrm>
            <a:off x="9729031" y="1773712"/>
            <a:ext cx="234933" cy="221114"/>
          </a:xfrm>
          <a:prstGeom prst="rect">
            <a:avLst/>
          </a:prstGeom>
          <a:blipFill>
            <a:blip r:embed="rId2" cstate="print"/>
            <a:stretch>
              <a:fillRect/>
            </a:stretch>
          </a:blipFill>
        </p:spPr>
        <p:txBody>
          <a:bodyPr wrap="square" lIns="0" tIns="0" rIns="0" bIns="0" rtlCol="0"/>
          <a:lstStyle/>
          <a:p>
            <a:endParaRPr sz="2176"/>
          </a:p>
        </p:txBody>
      </p:sp>
      <p:sp>
        <p:nvSpPr>
          <p:cNvPr id="11" name="object 11"/>
          <p:cNvSpPr/>
          <p:nvPr/>
        </p:nvSpPr>
        <p:spPr>
          <a:xfrm>
            <a:off x="9729031" y="2658171"/>
            <a:ext cx="234934" cy="221114"/>
          </a:xfrm>
          <a:custGeom>
            <a:avLst/>
            <a:gdLst/>
            <a:ahLst/>
            <a:cxnLst/>
            <a:rect l="l" t="t" r="r" b="b"/>
            <a:pathLst>
              <a:path w="194309" h="182880">
                <a:moveTo>
                  <a:pt x="97789" y="0"/>
                </a:moveTo>
                <a:lnTo>
                  <a:pt x="58935" y="6965"/>
                </a:lnTo>
                <a:lnTo>
                  <a:pt x="27940" y="26193"/>
                </a:lnTo>
                <a:lnTo>
                  <a:pt x="7421" y="55185"/>
                </a:lnTo>
                <a:lnTo>
                  <a:pt x="0" y="91439"/>
                </a:lnTo>
                <a:lnTo>
                  <a:pt x="7421" y="127694"/>
                </a:lnTo>
                <a:lnTo>
                  <a:pt x="27940" y="156686"/>
                </a:lnTo>
                <a:lnTo>
                  <a:pt x="58935" y="175914"/>
                </a:lnTo>
                <a:lnTo>
                  <a:pt x="97789" y="182879"/>
                </a:lnTo>
                <a:lnTo>
                  <a:pt x="135909" y="175914"/>
                </a:lnTo>
                <a:lnTo>
                  <a:pt x="166528" y="156686"/>
                </a:lnTo>
                <a:lnTo>
                  <a:pt x="186908" y="127694"/>
                </a:lnTo>
                <a:lnTo>
                  <a:pt x="194309" y="91439"/>
                </a:lnTo>
                <a:lnTo>
                  <a:pt x="186908" y="55185"/>
                </a:lnTo>
                <a:lnTo>
                  <a:pt x="166528" y="26193"/>
                </a:lnTo>
                <a:lnTo>
                  <a:pt x="135909" y="6965"/>
                </a:lnTo>
                <a:lnTo>
                  <a:pt x="97789" y="0"/>
                </a:lnTo>
                <a:close/>
              </a:path>
            </a:pathLst>
          </a:custGeom>
          <a:solidFill>
            <a:srgbClr val="FF3333"/>
          </a:solidFill>
        </p:spPr>
        <p:txBody>
          <a:bodyPr wrap="square" lIns="0" tIns="0" rIns="0" bIns="0" rtlCol="0"/>
          <a:lstStyle/>
          <a:p>
            <a:endParaRPr sz="2176"/>
          </a:p>
        </p:txBody>
      </p:sp>
      <p:sp>
        <p:nvSpPr>
          <p:cNvPr id="12" name="object 12"/>
          <p:cNvSpPr/>
          <p:nvPr/>
        </p:nvSpPr>
        <p:spPr>
          <a:xfrm>
            <a:off x="9729031" y="2658171"/>
            <a:ext cx="234934" cy="221114"/>
          </a:xfrm>
          <a:custGeom>
            <a:avLst/>
            <a:gdLst/>
            <a:ahLst/>
            <a:cxnLst/>
            <a:rect l="l" t="t" r="r" b="b"/>
            <a:pathLst>
              <a:path w="194309" h="182880">
                <a:moveTo>
                  <a:pt x="97789" y="0"/>
                </a:moveTo>
                <a:lnTo>
                  <a:pt x="135909" y="6965"/>
                </a:lnTo>
                <a:lnTo>
                  <a:pt x="166528" y="26193"/>
                </a:lnTo>
                <a:lnTo>
                  <a:pt x="186908" y="55185"/>
                </a:lnTo>
                <a:lnTo>
                  <a:pt x="194309" y="91439"/>
                </a:lnTo>
                <a:lnTo>
                  <a:pt x="186908" y="127694"/>
                </a:lnTo>
                <a:lnTo>
                  <a:pt x="166528" y="156686"/>
                </a:lnTo>
                <a:lnTo>
                  <a:pt x="135909" y="175914"/>
                </a:lnTo>
                <a:lnTo>
                  <a:pt x="97789" y="182879"/>
                </a:lnTo>
                <a:lnTo>
                  <a:pt x="58935" y="175914"/>
                </a:lnTo>
                <a:lnTo>
                  <a:pt x="27940" y="156686"/>
                </a:lnTo>
                <a:lnTo>
                  <a:pt x="7421" y="127694"/>
                </a:lnTo>
                <a:lnTo>
                  <a:pt x="0" y="91439"/>
                </a:lnTo>
                <a:lnTo>
                  <a:pt x="7421" y="55185"/>
                </a:lnTo>
                <a:lnTo>
                  <a:pt x="27940" y="26193"/>
                </a:lnTo>
                <a:lnTo>
                  <a:pt x="58935" y="6965"/>
                </a:lnTo>
                <a:lnTo>
                  <a:pt x="97789" y="0"/>
                </a:lnTo>
                <a:close/>
              </a:path>
            </a:pathLst>
          </a:custGeom>
          <a:ln w="3175">
            <a:solidFill>
              <a:srgbClr val="FF3333"/>
            </a:solidFill>
          </a:ln>
        </p:spPr>
        <p:txBody>
          <a:bodyPr wrap="square" lIns="0" tIns="0" rIns="0" bIns="0" rtlCol="0"/>
          <a:lstStyle/>
          <a:p>
            <a:endParaRPr sz="2176"/>
          </a:p>
        </p:txBody>
      </p:sp>
      <p:sp>
        <p:nvSpPr>
          <p:cNvPr id="13" name="object 13"/>
          <p:cNvSpPr/>
          <p:nvPr/>
        </p:nvSpPr>
        <p:spPr>
          <a:xfrm>
            <a:off x="9729031"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14" name="object 14"/>
          <p:cNvSpPr/>
          <p:nvPr/>
        </p:nvSpPr>
        <p:spPr>
          <a:xfrm>
            <a:off x="9963966"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15" name="object 15"/>
          <p:cNvSpPr/>
          <p:nvPr/>
        </p:nvSpPr>
        <p:spPr>
          <a:xfrm>
            <a:off x="11373571" y="1773712"/>
            <a:ext cx="236468" cy="221114"/>
          </a:xfrm>
          <a:prstGeom prst="rect">
            <a:avLst/>
          </a:prstGeom>
          <a:blipFill>
            <a:blip r:embed="rId3" cstate="print"/>
            <a:stretch>
              <a:fillRect/>
            </a:stretch>
          </a:blipFill>
        </p:spPr>
        <p:txBody>
          <a:bodyPr wrap="square" lIns="0" tIns="0" rIns="0" bIns="0" rtlCol="0"/>
          <a:lstStyle/>
          <a:p>
            <a:endParaRPr sz="2176"/>
          </a:p>
        </p:txBody>
      </p:sp>
      <p:sp>
        <p:nvSpPr>
          <p:cNvPr id="16" name="object 16"/>
          <p:cNvSpPr/>
          <p:nvPr/>
        </p:nvSpPr>
        <p:spPr>
          <a:xfrm>
            <a:off x="10668767" y="2658171"/>
            <a:ext cx="234934" cy="221114"/>
          </a:xfrm>
          <a:custGeom>
            <a:avLst/>
            <a:gdLst/>
            <a:ahLst/>
            <a:cxnLst/>
            <a:rect l="l" t="t" r="r" b="b"/>
            <a:pathLst>
              <a:path w="194309" h="182880">
                <a:moveTo>
                  <a:pt x="97790" y="0"/>
                </a:moveTo>
                <a:lnTo>
                  <a:pt x="58935" y="6965"/>
                </a:lnTo>
                <a:lnTo>
                  <a:pt x="27940" y="26193"/>
                </a:lnTo>
                <a:lnTo>
                  <a:pt x="7421" y="55185"/>
                </a:lnTo>
                <a:lnTo>
                  <a:pt x="0" y="91439"/>
                </a:lnTo>
                <a:lnTo>
                  <a:pt x="7421" y="127694"/>
                </a:lnTo>
                <a:lnTo>
                  <a:pt x="27939" y="156686"/>
                </a:lnTo>
                <a:lnTo>
                  <a:pt x="58935" y="175914"/>
                </a:lnTo>
                <a:lnTo>
                  <a:pt x="97790" y="182879"/>
                </a:lnTo>
                <a:lnTo>
                  <a:pt x="135909" y="175914"/>
                </a:lnTo>
                <a:lnTo>
                  <a:pt x="166528" y="156686"/>
                </a:lnTo>
                <a:lnTo>
                  <a:pt x="186908" y="127694"/>
                </a:lnTo>
                <a:lnTo>
                  <a:pt x="194310" y="91439"/>
                </a:lnTo>
                <a:lnTo>
                  <a:pt x="186908" y="55185"/>
                </a:lnTo>
                <a:lnTo>
                  <a:pt x="166528" y="26193"/>
                </a:lnTo>
                <a:lnTo>
                  <a:pt x="135909" y="6965"/>
                </a:lnTo>
                <a:lnTo>
                  <a:pt x="97790" y="0"/>
                </a:lnTo>
                <a:close/>
              </a:path>
            </a:pathLst>
          </a:custGeom>
          <a:solidFill>
            <a:srgbClr val="FF3333"/>
          </a:solidFill>
        </p:spPr>
        <p:txBody>
          <a:bodyPr wrap="square" lIns="0" tIns="0" rIns="0" bIns="0" rtlCol="0"/>
          <a:lstStyle/>
          <a:p>
            <a:endParaRPr sz="2176"/>
          </a:p>
        </p:txBody>
      </p:sp>
      <p:sp>
        <p:nvSpPr>
          <p:cNvPr id="17" name="object 17"/>
          <p:cNvSpPr/>
          <p:nvPr/>
        </p:nvSpPr>
        <p:spPr>
          <a:xfrm>
            <a:off x="10668767" y="2658171"/>
            <a:ext cx="234934" cy="221114"/>
          </a:xfrm>
          <a:custGeom>
            <a:avLst/>
            <a:gdLst/>
            <a:ahLst/>
            <a:cxnLst/>
            <a:rect l="l" t="t" r="r" b="b"/>
            <a:pathLst>
              <a:path w="194309" h="182880">
                <a:moveTo>
                  <a:pt x="97790" y="0"/>
                </a:moveTo>
                <a:lnTo>
                  <a:pt x="135909" y="6965"/>
                </a:lnTo>
                <a:lnTo>
                  <a:pt x="166528" y="26193"/>
                </a:lnTo>
                <a:lnTo>
                  <a:pt x="186908" y="55185"/>
                </a:lnTo>
                <a:lnTo>
                  <a:pt x="194310" y="91439"/>
                </a:lnTo>
                <a:lnTo>
                  <a:pt x="186908" y="127694"/>
                </a:lnTo>
                <a:lnTo>
                  <a:pt x="166528" y="156686"/>
                </a:lnTo>
                <a:lnTo>
                  <a:pt x="135909" y="175914"/>
                </a:lnTo>
                <a:lnTo>
                  <a:pt x="97790" y="182879"/>
                </a:lnTo>
                <a:lnTo>
                  <a:pt x="58935" y="175914"/>
                </a:lnTo>
                <a:lnTo>
                  <a:pt x="27939" y="156686"/>
                </a:lnTo>
                <a:lnTo>
                  <a:pt x="7421" y="127694"/>
                </a:lnTo>
                <a:lnTo>
                  <a:pt x="0" y="91439"/>
                </a:lnTo>
                <a:lnTo>
                  <a:pt x="7421" y="55185"/>
                </a:lnTo>
                <a:lnTo>
                  <a:pt x="27940" y="26193"/>
                </a:lnTo>
                <a:lnTo>
                  <a:pt x="58935" y="6965"/>
                </a:lnTo>
                <a:lnTo>
                  <a:pt x="97790" y="0"/>
                </a:lnTo>
                <a:close/>
              </a:path>
            </a:pathLst>
          </a:custGeom>
          <a:ln w="3175">
            <a:solidFill>
              <a:srgbClr val="FF3333"/>
            </a:solidFill>
          </a:ln>
        </p:spPr>
        <p:txBody>
          <a:bodyPr wrap="square" lIns="0" tIns="0" rIns="0" bIns="0" rtlCol="0"/>
          <a:lstStyle/>
          <a:p>
            <a:endParaRPr sz="2176"/>
          </a:p>
        </p:txBody>
      </p:sp>
      <p:sp>
        <p:nvSpPr>
          <p:cNvPr id="18" name="object 18"/>
          <p:cNvSpPr/>
          <p:nvPr/>
        </p:nvSpPr>
        <p:spPr>
          <a:xfrm>
            <a:off x="10668767"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19" name="object 19"/>
          <p:cNvSpPr/>
          <p:nvPr/>
        </p:nvSpPr>
        <p:spPr>
          <a:xfrm>
            <a:off x="10903701"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0" name="object 20"/>
          <p:cNvSpPr/>
          <p:nvPr/>
        </p:nvSpPr>
        <p:spPr>
          <a:xfrm>
            <a:off x="9729031" y="3542627"/>
            <a:ext cx="236468" cy="221114"/>
          </a:xfrm>
          <a:prstGeom prst="rect">
            <a:avLst/>
          </a:prstGeom>
          <a:blipFill>
            <a:blip r:embed="rId3" cstate="print"/>
            <a:stretch>
              <a:fillRect/>
            </a:stretch>
          </a:blipFill>
        </p:spPr>
        <p:txBody>
          <a:bodyPr wrap="square" lIns="0" tIns="0" rIns="0" bIns="0" rtlCol="0"/>
          <a:lstStyle/>
          <a:p>
            <a:endParaRPr sz="2176"/>
          </a:p>
        </p:txBody>
      </p:sp>
      <p:sp>
        <p:nvSpPr>
          <p:cNvPr id="21" name="object 21"/>
          <p:cNvSpPr/>
          <p:nvPr/>
        </p:nvSpPr>
        <p:spPr>
          <a:xfrm>
            <a:off x="9729031" y="2658171"/>
            <a:ext cx="234934" cy="221114"/>
          </a:xfrm>
          <a:custGeom>
            <a:avLst/>
            <a:gdLst/>
            <a:ahLst/>
            <a:cxnLst/>
            <a:rect l="l" t="t" r="r" b="b"/>
            <a:pathLst>
              <a:path w="194309" h="182880">
                <a:moveTo>
                  <a:pt x="97789" y="0"/>
                </a:moveTo>
                <a:lnTo>
                  <a:pt x="58935" y="6965"/>
                </a:lnTo>
                <a:lnTo>
                  <a:pt x="27940" y="26193"/>
                </a:lnTo>
                <a:lnTo>
                  <a:pt x="7421" y="55185"/>
                </a:lnTo>
                <a:lnTo>
                  <a:pt x="0" y="91439"/>
                </a:lnTo>
                <a:lnTo>
                  <a:pt x="7421" y="127694"/>
                </a:lnTo>
                <a:lnTo>
                  <a:pt x="27940" y="156686"/>
                </a:lnTo>
                <a:lnTo>
                  <a:pt x="58935" y="175914"/>
                </a:lnTo>
                <a:lnTo>
                  <a:pt x="97789" y="182879"/>
                </a:lnTo>
                <a:lnTo>
                  <a:pt x="135909" y="175914"/>
                </a:lnTo>
                <a:lnTo>
                  <a:pt x="166528" y="156686"/>
                </a:lnTo>
                <a:lnTo>
                  <a:pt x="186908" y="127694"/>
                </a:lnTo>
                <a:lnTo>
                  <a:pt x="194309" y="91439"/>
                </a:lnTo>
                <a:lnTo>
                  <a:pt x="186908" y="55185"/>
                </a:lnTo>
                <a:lnTo>
                  <a:pt x="166528" y="26193"/>
                </a:lnTo>
                <a:lnTo>
                  <a:pt x="135909" y="6965"/>
                </a:lnTo>
                <a:lnTo>
                  <a:pt x="97789" y="0"/>
                </a:lnTo>
                <a:close/>
              </a:path>
            </a:pathLst>
          </a:custGeom>
          <a:solidFill>
            <a:srgbClr val="FF3333"/>
          </a:solidFill>
        </p:spPr>
        <p:txBody>
          <a:bodyPr wrap="square" lIns="0" tIns="0" rIns="0" bIns="0" rtlCol="0"/>
          <a:lstStyle/>
          <a:p>
            <a:endParaRPr sz="2176"/>
          </a:p>
        </p:txBody>
      </p:sp>
      <p:sp>
        <p:nvSpPr>
          <p:cNvPr id="22" name="object 22"/>
          <p:cNvSpPr/>
          <p:nvPr/>
        </p:nvSpPr>
        <p:spPr>
          <a:xfrm>
            <a:off x="9729031" y="2658171"/>
            <a:ext cx="234934" cy="221114"/>
          </a:xfrm>
          <a:custGeom>
            <a:avLst/>
            <a:gdLst/>
            <a:ahLst/>
            <a:cxnLst/>
            <a:rect l="l" t="t" r="r" b="b"/>
            <a:pathLst>
              <a:path w="194309" h="182880">
                <a:moveTo>
                  <a:pt x="97789" y="182879"/>
                </a:moveTo>
                <a:lnTo>
                  <a:pt x="135909" y="175914"/>
                </a:lnTo>
                <a:lnTo>
                  <a:pt x="166528" y="156686"/>
                </a:lnTo>
                <a:lnTo>
                  <a:pt x="186908" y="127694"/>
                </a:lnTo>
                <a:lnTo>
                  <a:pt x="194309" y="91439"/>
                </a:lnTo>
                <a:lnTo>
                  <a:pt x="186908" y="55185"/>
                </a:lnTo>
                <a:lnTo>
                  <a:pt x="166528" y="26193"/>
                </a:lnTo>
                <a:lnTo>
                  <a:pt x="135909" y="6965"/>
                </a:lnTo>
                <a:lnTo>
                  <a:pt x="97789" y="0"/>
                </a:lnTo>
                <a:lnTo>
                  <a:pt x="58935" y="6965"/>
                </a:lnTo>
                <a:lnTo>
                  <a:pt x="27940" y="26193"/>
                </a:lnTo>
                <a:lnTo>
                  <a:pt x="7421" y="55185"/>
                </a:lnTo>
                <a:lnTo>
                  <a:pt x="0" y="91439"/>
                </a:lnTo>
                <a:lnTo>
                  <a:pt x="7421" y="127694"/>
                </a:lnTo>
                <a:lnTo>
                  <a:pt x="27940" y="156686"/>
                </a:lnTo>
                <a:lnTo>
                  <a:pt x="58935" y="175914"/>
                </a:lnTo>
                <a:lnTo>
                  <a:pt x="97789" y="182879"/>
                </a:lnTo>
                <a:close/>
              </a:path>
            </a:pathLst>
          </a:custGeom>
          <a:ln w="3175">
            <a:solidFill>
              <a:srgbClr val="FF3333"/>
            </a:solidFill>
          </a:ln>
        </p:spPr>
        <p:txBody>
          <a:bodyPr wrap="square" lIns="0" tIns="0" rIns="0" bIns="0" rtlCol="0"/>
          <a:lstStyle/>
          <a:p>
            <a:endParaRPr sz="2176"/>
          </a:p>
        </p:txBody>
      </p:sp>
      <p:sp>
        <p:nvSpPr>
          <p:cNvPr id="23" name="object 23"/>
          <p:cNvSpPr/>
          <p:nvPr/>
        </p:nvSpPr>
        <p:spPr>
          <a:xfrm>
            <a:off x="9729031"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4" name="object 24"/>
          <p:cNvSpPr/>
          <p:nvPr/>
        </p:nvSpPr>
        <p:spPr>
          <a:xfrm>
            <a:off x="9965501"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5" name="object 25"/>
          <p:cNvSpPr/>
          <p:nvPr/>
        </p:nvSpPr>
        <p:spPr>
          <a:xfrm>
            <a:off x="11373571" y="3542627"/>
            <a:ext cx="236468" cy="221114"/>
          </a:xfrm>
          <a:prstGeom prst="rect">
            <a:avLst/>
          </a:prstGeom>
          <a:blipFill>
            <a:blip r:embed="rId4" cstate="print"/>
            <a:stretch>
              <a:fillRect/>
            </a:stretch>
          </a:blipFill>
        </p:spPr>
        <p:txBody>
          <a:bodyPr wrap="square" lIns="0" tIns="0" rIns="0" bIns="0" rtlCol="0"/>
          <a:lstStyle/>
          <a:p>
            <a:endParaRPr sz="2176"/>
          </a:p>
        </p:txBody>
      </p:sp>
      <p:sp>
        <p:nvSpPr>
          <p:cNvPr id="26" name="object 26"/>
          <p:cNvSpPr/>
          <p:nvPr/>
        </p:nvSpPr>
        <p:spPr>
          <a:xfrm>
            <a:off x="10668767" y="2658171"/>
            <a:ext cx="234934" cy="221114"/>
          </a:xfrm>
          <a:custGeom>
            <a:avLst/>
            <a:gdLst/>
            <a:ahLst/>
            <a:cxnLst/>
            <a:rect l="l" t="t" r="r" b="b"/>
            <a:pathLst>
              <a:path w="194309" h="182880">
                <a:moveTo>
                  <a:pt x="97790" y="0"/>
                </a:moveTo>
                <a:lnTo>
                  <a:pt x="58935" y="6965"/>
                </a:lnTo>
                <a:lnTo>
                  <a:pt x="27939" y="26193"/>
                </a:lnTo>
                <a:lnTo>
                  <a:pt x="7421" y="55185"/>
                </a:lnTo>
                <a:lnTo>
                  <a:pt x="0" y="91439"/>
                </a:lnTo>
                <a:lnTo>
                  <a:pt x="7421" y="127694"/>
                </a:lnTo>
                <a:lnTo>
                  <a:pt x="27940" y="156686"/>
                </a:lnTo>
                <a:lnTo>
                  <a:pt x="58935" y="175914"/>
                </a:lnTo>
                <a:lnTo>
                  <a:pt x="97790" y="182879"/>
                </a:lnTo>
                <a:lnTo>
                  <a:pt x="135909" y="175914"/>
                </a:lnTo>
                <a:lnTo>
                  <a:pt x="166528" y="156686"/>
                </a:lnTo>
                <a:lnTo>
                  <a:pt x="186908" y="127694"/>
                </a:lnTo>
                <a:lnTo>
                  <a:pt x="194310" y="91439"/>
                </a:lnTo>
                <a:lnTo>
                  <a:pt x="186908" y="55185"/>
                </a:lnTo>
                <a:lnTo>
                  <a:pt x="166528" y="26193"/>
                </a:lnTo>
                <a:lnTo>
                  <a:pt x="135909" y="6965"/>
                </a:lnTo>
                <a:lnTo>
                  <a:pt x="97790" y="0"/>
                </a:lnTo>
                <a:close/>
              </a:path>
            </a:pathLst>
          </a:custGeom>
          <a:solidFill>
            <a:srgbClr val="FF3333"/>
          </a:solidFill>
        </p:spPr>
        <p:txBody>
          <a:bodyPr wrap="square" lIns="0" tIns="0" rIns="0" bIns="0" rtlCol="0"/>
          <a:lstStyle/>
          <a:p>
            <a:endParaRPr sz="2176"/>
          </a:p>
        </p:txBody>
      </p:sp>
      <p:sp>
        <p:nvSpPr>
          <p:cNvPr id="27" name="object 27"/>
          <p:cNvSpPr/>
          <p:nvPr/>
        </p:nvSpPr>
        <p:spPr>
          <a:xfrm>
            <a:off x="10668767" y="2658171"/>
            <a:ext cx="234934" cy="221114"/>
          </a:xfrm>
          <a:custGeom>
            <a:avLst/>
            <a:gdLst/>
            <a:ahLst/>
            <a:cxnLst/>
            <a:rect l="l" t="t" r="r" b="b"/>
            <a:pathLst>
              <a:path w="194309" h="182880">
                <a:moveTo>
                  <a:pt x="97790" y="182879"/>
                </a:moveTo>
                <a:lnTo>
                  <a:pt x="135909" y="175914"/>
                </a:lnTo>
                <a:lnTo>
                  <a:pt x="166528" y="156686"/>
                </a:lnTo>
                <a:lnTo>
                  <a:pt x="186908" y="127694"/>
                </a:lnTo>
                <a:lnTo>
                  <a:pt x="194310" y="91439"/>
                </a:lnTo>
                <a:lnTo>
                  <a:pt x="186908" y="55185"/>
                </a:lnTo>
                <a:lnTo>
                  <a:pt x="166528" y="26193"/>
                </a:lnTo>
                <a:lnTo>
                  <a:pt x="135909" y="6965"/>
                </a:lnTo>
                <a:lnTo>
                  <a:pt x="97790" y="0"/>
                </a:lnTo>
                <a:lnTo>
                  <a:pt x="58935" y="6965"/>
                </a:lnTo>
                <a:lnTo>
                  <a:pt x="27939" y="26193"/>
                </a:lnTo>
                <a:lnTo>
                  <a:pt x="7421" y="55185"/>
                </a:lnTo>
                <a:lnTo>
                  <a:pt x="0" y="91439"/>
                </a:lnTo>
                <a:lnTo>
                  <a:pt x="7421" y="127694"/>
                </a:lnTo>
                <a:lnTo>
                  <a:pt x="27940" y="156686"/>
                </a:lnTo>
                <a:lnTo>
                  <a:pt x="58935" y="175914"/>
                </a:lnTo>
                <a:lnTo>
                  <a:pt x="97790" y="182879"/>
                </a:lnTo>
                <a:close/>
              </a:path>
            </a:pathLst>
          </a:custGeom>
          <a:ln w="3175">
            <a:solidFill>
              <a:srgbClr val="FF3333"/>
            </a:solidFill>
          </a:ln>
        </p:spPr>
        <p:txBody>
          <a:bodyPr wrap="square" lIns="0" tIns="0" rIns="0" bIns="0" rtlCol="0"/>
          <a:lstStyle/>
          <a:p>
            <a:endParaRPr sz="2176"/>
          </a:p>
        </p:txBody>
      </p:sp>
      <p:sp>
        <p:nvSpPr>
          <p:cNvPr id="28" name="object 28"/>
          <p:cNvSpPr/>
          <p:nvPr/>
        </p:nvSpPr>
        <p:spPr>
          <a:xfrm>
            <a:off x="10668767"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9" name="object 29"/>
          <p:cNvSpPr/>
          <p:nvPr/>
        </p:nvSpPr>
        <p:spPr>
          <a:xfrm>
            <a:off x="10903701"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30" name="object 30"/>
          <p:cNvSpPr/>
          <p:nvPr/>
        </p:nvSpPr>
        <p:spPr>
          <a:xfrm>
            <a:off x="10315598" y="3542627"/>
            <a:ext cx="236470" cy="221114"/>
          </a:xfrm>
          <a:prstGeom prst="rect">
            <a:avLst/>
          </a:prstGeom>
          <a:blipFill>
            <a:blip r:embed="rId5" cstate="print"/>
            <a:stretch>
              <a:fillRect/>
            </a:stretch>
          </a:blipFill>
        </p:spPr>
        <p:txBody>
          <a:bodyPr wrap="square" lIns="0" tIns="0" rIns="0" bIns="0" rtlCol="0"/>
          <a:lstStyle/>
          <a:p>
            <a:endParaRPr sz="2176"/>
          </a:p>
        </p:txBody>
      </p:sp>
      <p:sp>
        <p:nvSpPr>
          <p:cNvPr id="31" name="object 31"/>
          <p:cNvSpPr/>
          <p:nvPr/>
        </p:nvSpPr>
        <p:spPr>
          <a:xfrm>
            <a:off x="10668767" y="1773712"/>
            <a:ext cx="234934" cy="221114"/>
          </a:xfrm>
          <a:prstGeom prst="rect">
            <a:avLst/>
          </a:prstGeom>
          <a:blipFill>
            <a:blip r:embed="rId6" cstate="print"/>
            <a:stretch>
              <a:fillRect/>
            </a:stretch>
          </a:blipFill>
        </p:spPr>
        <p:txBody>
          <a:bodyPr wrap="square" lIns="0" tIns="0" rIns="0" bIns="0" rtlCol="0"/>
          <a:lstStyle/>
          <a:p>
            <a:endParaRPr sz="2176"/>
          </a:p>
        </p:txBody>
      </p:sp>
      <p:sp>
        <p:nvSpPr>
          <p:cNvPr id="32" name="object 32"/>
          <p:cNvSpPr/>
          <p:nvPr/>
        </p:nvSpPr>
        <p:spPr>
          <a:xfrm>
            <a:off x="11041898" y="2195979"/>
            <a:ext cx="236468" cy="221114"/>
          </a:xfrm>
          <a:prstGeom prst="rect">
            <a:avLst/>
          </a:prstGeom>
          <a:blipFill>
            <a:blip r:embed="rId7" cstate="print"/>
            <a:stretch>
              <a:fillRect/>
            </a:stretch>
          </a:blipFill>
        </p:spPr>
        <p:txBody>
          <a:bodyPr wrap="square" lIns="0" tIns="0" rIns="0" bIns="0" rtlCol="0"/>
          <a:lstStyle/>
          <a:p>
            <a:endParaRPr sz="2176"/>
          </a:p>
        </p:txBody>
      </p:sp>
      <p:sp>
        <p:nvSpPr>
          <p:cNvPr id="33" name="object 33"/>
          <p:cNvSpPr txBox="1"/>
          <p:nvPr/>
        </p:nvSpPr>
        <p:spPr>
          <a:xfrm>
            <a:off x="417661" y="6275724"/>
            <a:ext cx="254128"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12</a:t>
            </a:fld>
            <a:endParaRPr sz="2176">
              <a:latin typeface="Arial"/>
              <a:cs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a:xfrm>
            <a:off x="666834" y="528117"/>
            <a:ext cx="6877119" cy="640080"/>
          </a:xfrm>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7"/>
            <a:ext cx="5086241" cy="3290565"/>
          </a:xfrm>
        </p:spPr>
        <p:txBody>
          <a:bodyPr>
            <a:normAutofit/>
          </a:bodyPr>
          <a:lstStyle/>
          <a:p>
            <a:r>
              <a:rPr lang="en-US" dirty="0"/>
              <a:t>A linear program can model variables into constraints that involve squares, square roots, trigonometric functions, and other nonlinear functions.</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8981" y="3429000"/>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0272" y="4106249"/>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4">
            <a:extLst>
              <a:ext uri="{FF2B5EF4-FFF2-40B4-BE49-F238E27FC236}">
                <a16:creationId xmlns:a16="http://schemas.microsoft.com/office/drawing/2014/main" id="{B3CD03C8-FDD4-4DBC-9E81-6F662277F99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95436" y="1626781"/>
            <a:ext cx="3829493" cy="3829493"/>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descr="No sign">
            <a:extLst>
              <a:ext uri="{FF2B5EF4-FFF2-40B4-BE49-F238E27FC236}">
                <a16:creationId xmlns:a16="http://schemas.microsoft.com/office/drawing/2014/main" id="{0E0CCC5C-D8A8-49EB-B97B-A61D5D6E6C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95436" y="1364073"/>
            <a:ext cx="4162434" cy="4162434"/>
          </a:xfrm>
          <a:prstGeom prst="rect">
            <a:avLst/>
          </a:prstGeom>
        </p:spPr>
      </p:pic>
      <p:sp>
        <p:nvSpPr>
          <p:cNvPr id="13" name="Oval 12">
            <a:extLst>
              <a:ext uri="{FF2B5EF4-FFF2-40B4-BE49-F238E27FC236}">
                <a16:creationId xmlns:a16="http://schemas.microsoft.com/office/drawing/2014/main" id="{22D18E90-0129-4486-966D-92CFCFFF8273}"/>
              </a:ext>
            </a:extLst>
          </p:cNvPr>
          <p:cNvSpPr/>
          <p:nvPr/>
        </p:nvSpPr>
        <p:spPr>
          <a:xfrm>
            <a:off x="294655" y="3966963"/>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BB29A04-3A5F-4F64-8195-C024AD9D5154}"/>
              </a:ext>
            </a:extLst>
          </p:cNvPr>
          <p:cNvSpPr txBox="1"/>
          <p:nvPr/>
        </p:nvSpPr>
        <p:spPr>
          <a:xfrm>
            <a:off x="470624" y="5124892"/>
            <a:ext cx="6799500"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For the most part, solver libraries only support linear constraints and variables. So no squares, square roots, trig functions, etc. </a:t>
            </a:r>
          </a:p>
          <a:p>
            <a:pPr algn="l">
              <a:spcAft>
                <a:spcPts val="2000"/>
              </a:spcAft>
            </a:pPr>
            <a:r>
              <a:rPr lang="en-US" sz="1600" dirty="0">
                <a:solidFill>
                  <a:srgbClr val="C00000"/>
                </a:solidFill>
                <a:latin typeface="Segoe UI" panose="020B0502040204020203" pitchFamily="34" charset="0"/>
                <a:cs typeface="Segoe UI" panose="020B0502040204020203" pitchFamily="34" charset="0"/>
              </a:rPr>
              <a:t>You will need to use metaheuristics, gradient descent, specialized tree search, and other approaches to solve nonlinear systems.</a:t>
            </a:r>
          </a:p>
        </p:txBody>
      </p:sp>
    </p:spTree>
    <p:extLst>
      <p:ext uri="{BB962C8B-B14F-4D97-AF65-F5344CB8AC3E}">
        <p14:creationId xmlns:p14="http://schemas.microsoft.com/office/powerpoint/2010/main" val="3375379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V</a:t>
            </a:r>
            <a:br>
              <a:rPr lang="en-US" sz="4800" dirty="0">
                <a:solidFill>
                  <a:schemeClr val="bg1"/>
                </a:solidFill>
              </a:rPr>
            </a:br>
            <a:r>
              <a:rPr lang="en-US" sz="4800" dirty="0">
                <a:solidFill>
                  <a:schemeClr val="bg1"/>
                </a:solidFill>
              </a:rPr>
              <a:t>Gradient Descent and Neural Networks</a:t>
            </a:r>
          </a:p>
        </p:txBody>
      </p:sp>
    </p:spTree>
    <p:extLst>
      <p:ext uri="{BB962C8B-B14F-4D97-AF65-F5344CB8AC3E}">
        <p14:creationId xmlns:p14="http://schemas.microsoft.com/office/powerpoint/2010/main" val="378733350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BF94F-6D6B-4379-9DF2-86015E122530}"/>
              </a:ext>
            </a:extLst>
          </p:cNvPr>
          <p:cNvSpPr>
            <a:spLocks noGrp="1"/>
          </p:cNvSpPr>
          <p:nvPr>
            <p:ph type="title"/>
          </p:nvPr>
        </p:nvSpPr>
        <p:spPr/>
        <p:txBody>
          <a:bodyPr>
            <a:normAutofit/>
          </a:bodyPr>
          <a:lstStyle/>
          <a:p>
            <a:r>
              <a:rPr lang="en-US" dirty="0"/>
              <a:t>Gradient Descent - Making Calculus Useful</a:t>
            </a:r>
          </a:p>
        </p:txBody>
      </p:sp>
      <p:sp>
        <p:nvSpPr>
          <p:cNvPr id="3" name="Content Placeholder 2">
            <a:extLst>
              <a:ext uri="{FF2B5EF4-FFF2-40B4-BE49-F238E27FC236}">
                <a16:creationId xmlns:a16="http://schemas.microsoft.com/office/drawing/2014/main" id="{57418F67-2931-4E3A-861F-02FD439B798F}"/>
              </a:ext>
            </a:extLst>
          </p:cNvPr>
          <p:cNvSpPr>
            <a:spLocks noGrp="1"/>
          </p:cNvSpPr>
          <p:nvPr>
            <p:ph sz="quarter" idx="10"/>
          </p:nvPr>
        </p:nvSpPr>
        <p:spPr>
          <a:xfrm>
            <a:off x="539496" y="1435608"/>
            <a:ext cx="6877119" cy="4974336"/>
          </a:xfrm>
        </p:spPr>
        <p:txBody>
          <a:bodyPr>
            <a:normAutofit fontScale="92500" lnSpcReduction="10000"/>
          </a:bodyPr>
          <a:lstStyle/>
          <a:p>
            <a:pPr marL="285750" indent="-285750">
              <a:buFont typeface="Arial" panose="020B0604020202020204" pitchFamily="34" charset="0"/>
              <a:buChar char="•"/>
            </a:pPr>
            <a:r>
              <a:rPr lang="en-US" dirty="0"/>
              <a:t>Gradient descent is a continuous/nonlinear optimization method that uses Calculus derivatives to find a local minimum/maximum. </a:t>
            </a:r>
          </a:p>
          <a:p>
            <a:pPr marL="285750" indent="-285750">
              <a:buFont typeface="Arial" panose="020B0604020202020204" pitchFamily="34" charset="0"/>
              <a:buChar char="•"/>
            </a:pPr>
            <a:r>
              <a:rPr lang="en-US" dirty="0"/>
              <a:t>This methodology has become highly popular due to the need to optimize thousands and even millions of machine learning variables, like neural networks and their node weight values.</a:t>
            </a:r>
          </a:p>
          <a:p>
            <a:pPr marL="285750" indent="-285750">
              <a:buFont typeface="Arial" panose="020B0604020202020204" pitchFamily="34" charset="0"/>
              <a:buChar char="•"/>
            </a:pPr>
            <a:r>
              <a:rPr lang="en-US" dirty="0"/>
              <a:t>While you can use simulated annealing to do these ML optimizations, gradient descent offers a more guided methodology that scales well with extremely large numbers of variables. </a:t>
            </a:r>
          </a:p>
          <a:p>
            <a:pPr marL="285750" indent="-285750">
              <a:buFont typeface="Arial" panose="020B0604020202020204" pitchFamily="34" charset="0"/>
              <a:buChar char="•"/>
            </a:pPr>
            <a:r>
              <a:rPr lang="en-US" dirty="0"/>
              <a:t>The main drawback of gradient descent is it is very </a:t>
            </a:r>
            <a:r>
              <a:rPr lang="en-US" dirty="0" err="1"/>
              <a:t>mathy</a:t>
            </a:r>
            <a:r>
              <a:rPr lang="en-US" dirty="0"/>
              <a:t> and easily gets stuck in local minima, which is why stochastic gradient descent is used to add randomness. </a:t>
            </a:r>
          </a:p>
        </p:txBody>
      </p:sp>
      <p:pic>
        <p:nvPicPr>
          <p:cNvPr id="5" name="Picture 4">
            <a:extLst>
              <a:ext uri="{FF2B5EF4-FFF2-40B4-BE49-F238E27FC236}">
                <a16:creationId xmlns:a16="http://schemas.microsoft.com/office/drawing/2014/main" id="{7CE16717-EF54-4983-B9BF-D19A62B7F3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093" y="1631706"/>
            <a:ext cx="3684595" cy="4021748"/>
          </a:xfrm>
          <a:prstGeom prst="rect">
            <a:avLst/>
          </a:prstGeom>
        </p:spPr>
      </p:pic>
      <p:cxnSp>
        <p:nvCxnSpPr>
          <p:cNvPr id="7" name="Connector: Curved 6">
            <a:extLst>
              <a:ext uri="{FF2B5EF4-FFF2-40B4-BE49-F238E27FC236}">
                <a16:creationId xmlns:a16="http://schemas.microsoft.com/office/drawing/2014/main" id="{D57510D4-F20B-48CB-B01F-9AA0240CCC47}"/>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259687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E00-A0BB-4113-95F1-6723B0054DAC}"/>
              </a:ext>
            </a:extLst>
          </p:cNvPr>
          <p:cNvSpPr>
            <a:spLocks noGrp="1"/>
          </p:cNvSpPr>
          <p:nvPr>
            <p:ph type="title"/>
          </p:nvPr>
        </p:nvSpPr>
        <p:spPr/>
        <p:txBody>
          <a:bodyPr/>
          <a:lstStyle/>
          <a:p>
            <a:r>
              <a:rPr lang="en-US" dirty="0"/>
              <a:t>A Crash Course in Calculus Derivatives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C8FB15-4003-464E-8552-E22F8D77542B}"/>
                  </a:ext>
                </a:extLst>
              </p:cNvPr>
              <p:cNvSpPr>
                <a:spLocks noGrp="1"/>
              </p:cNvSpPr>
              <p:nvPr>
                <p:ph sz="quarter" idx="10"/>
              </p:nvPr>
            </p:nvSpPr>
            <p:spPr>
              <a:xfrm>
                <a:off x="539495" y="1435607"/>
                <a:ext cx="7029046" cy="5215057"/>
              </a:xfrm>
            </p:spPr>
            <p:txBody>
              <a:bodyPr>
                <a:normAutofit fontScale="77500" lnSpcReduction="20000"/>
              </a:bodyPr>
              <a:lstStyle/>
              <a:p>
                <a:r>
                  <a:rPr lang="en-US" dirty="0"/>
                  <a:t>A derivative tells the slope of a function (rate of change) at a given value for variable </a:t>
                </a:r>
                <a:r>
                  <a:rPr lang="en-US" i="1" dirty="0"/>
                  <a:t>x</a:t>
                </a:r>
                <a:r>
                  <a:rPr lang="en-US" dirty="0"/>
                  <a:t>. </a:t>
                </a:r>
              </a:p>
              <a:p>
                <a:r>
                  <a:rPr lang="en-US" dirty="0"/>
                  <a:t>For example, the derivative of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𝑥</m:t>
                        </m:r>
                      </m:e>
                      <m:sup>
                        <m:r>
                          <a:rPr lang="en-US" i="0" dirty="0" smtClean="0">
                            <a:latin typeface="Cambria Math" panose="02040503050406030204" pitchFamily="18" charset="0"/>
                          </a:rPr>
                          <m:t>2</m:t>
                        </m:r>
                      </m:sup>
                    </m:sSup>
                  </m:oMath>
                </a14:m>
                <a:r>
                  <a:rPr lang="en-US" dirty="0"/>
                  <a:t> is </a:t>
                </a:r>
                <a14:m>
                  <m:oMath xmlns:m="http://schemas.openxmlformats.org/officeDocument/2006/math">
                    <m:r>
                      <a:rPr lang="en-US" dirty="0" smtClean="0">
                        <a:latin typeface="Cambria Math" panose="02040503050406030204" pitchFamily="18" charset="0"/>
                      </a:rPr>
                      <m:t>2</m:t>
                    </m:r>
                    <m:r>
                      <a:rPr lang="en-US" i="1" dirty="0" smtClean="0">
                        <a:latin typeface="Cambria Math" panose="02040503050406030204" pitchFamily="18" charset="0"/>
                      </a:rPr>
                      <m:t>𝑥</m:t>
                    </m:r>
                  </m:oMath>
                </a14:m>
                <a:r>
                  <a:rPr lang="en-US" dirty="0"/>
                  <a:t>.</a:t>
                </a:r>
              </a:p>
              <a:p>
                <a:pPr/>
                <a14:m>
                  <m:oMathPara xmlns:m="http://schemas.openxmlformats.org/officeDocument/2006/math">
                    <m:oMathParaPr>
                      <m:jc m:val="centerGroup"/>
                    </m:oMathParaPr>
                    <m:oMath xmlns:m="http://schemas.openxmlformats.org/officeDocument/2006/math">
                      <m:f>
                        <m:fPr>
                          <m:ctrlPr>
                            <a:rPr lang="en-US" i="1" dirty="0">
                              <a:latin typeface="Cambria Math" panose="02040503050406030204" pitchFamily="18" charset="0"/>
                            </a:rPr>
                          </m:ctrlPr>
                        </m:fPr>
                        <m:num>
                          <m:r>
                            <a:rPr lang="en-US" dirty="0">
                              <a:latin typeface="Cambria Math" panose="02040503050406030204" pitchFamily="18" charset="0"/>
                            </a:rPr>
                            <m:t>ⅆ</m:t>
                          </m:r>
                        </m:num>
                        <m:den>
                          <m:r>
                            <a:rPr lang="en-US" dirty="0">
                              <a:latin typeface="Cambria Math" panose="02040503050406030204" pitchFamily="18" charset="0"/>
                            </a:rPr>
                            <m:t>ⅆ</m:t>
                          </m:r>
                          <m:r>
                            <a:rPr lang="en-US" i="1" dirty="0">
                              <a:latin typeface="Cambria Math" panose="02040503050406030204" pitchFamily="18" charset="0"/>
                            </a:rPr>
                            <m:t>𝑥</m:t>
                          </m:r>
                        </m:den>
                      </m:f>
                      <m:sSup>
                        <m:sSupPr>
                          <m:ctrlPr>
                            <a:rPr lang="en-US" i="1" dirty="0">
                              <a:latin typeface="Cambria Math" panose="02040503050406030204" pitchFamily="18" charset="0"/>
                            </a:rPr>
                          </m:ctrlPr>
                        </m:sSupPr>
                        <m:e>
                          <m:r>
                            <a:rPr lang="en-US" i="1" dirty="0">
                              <a:latin typeface="Cambria Math" panose="02040503050406030204" pitchFamily="18" charset="0"/>
                            </a:rPr>
                            <m:t>𝑥</m:t>
                          </m:r>
                        </m:e>
                        <m:sup>
                          <m:r>
                            <a:rPr lang="en-US" dirty="0">
                              <a:latin typeface="Cambria Math" panose="02040503050406030204" pitchFamily="18" charset="0"/>
                            </a:rPr>
                            <m:t>2</m:t>
                          </m:r>
                        </m:sup>
                      </m:sSup>
                      <m:r>
                        <a:rPr lang="en-US" dirty="0">
                          <a:latin typeface="Cambria Math" panose="02040503050406030204" pitchFamily="18" charset="0"/>
                        </a:rPr>
                        <m:t>=2</m:t>
                      </m:r>
                      <m:r>
                        <a:rPr lang="en-US" i="1" dirty="0">
                          <a:latin typeface="Cambria Math" panose="02040503050406030204" pitchFamily="18" charset="0"/>
                        </a:rPr>
                        <m:t>𝑥</m:t>
                      </m:r>
                    </m:oMath>
                  </m:oMathPara>
                </a14:m>
                <a:endParaRPr lang="en-US" dirty="0"/>
              </a:p>
              <a:p>
                <a:r>
                  <a:rPr lang="en-US" dirty="0"/>
                  <a:t> This means at </a:t>
                </a:r>
                <a14:m>
                  <m:oMath xmlns:m="http://schemas.openxmlformats.org/officeDocument/2006/math">
                    <m:r>
                      <a:rPr lang="en-US" i="1" dirty="0" smtClean="0">
                        <a:latin typeface="Cambria Math" panose="02040503050406030204" pitchFamily="18" charset="0"/>
                      </a:rPr>
                      <m:t>𝑥</m:t>
                    </m:r>
                    <m:r>
                      <a:rPr lang="en-US" i="0" dirty="0" smtClean="0">
                        <a:latin typeface="Cambria Math" panose="02040503050406030204" pitchFamily="18" charset="0"/>
                      </a:rPr>
                      <m:t>=1</m:t>
                    </m:r>
                  </m:oMath>
                </a14:m>
                <a:r>
                  <a:rPr lang="en-US" dirty="0"/>
                  <a:t>, the slope of the function is 2.</a:t>
                </a:r>
              </a:p>
              <a:p>
                <a:pPr lvl="2"/>
                <a:r>
                  <a:rPr lang="en-US" dirty="0"/>
                  <a:t>At </a:t>
                </a:r>
                <a14:m>
                  <m:oMath xmlns:m="http://schemas.openxmlformats.org/officeDocument/2006/math">
                    <m:r>
                      <a:rPr lang="en-US" i="1" smtClean="0">
                        <a:latin typeface="Cambria Math" panose="02040503050406030204" pitchFamily="18" charset="0"/>
                      </a:rPr>
                      <m:t>𝑥</m:t>
                    </m:r>
                    <m:r>
                      <a:rPr lang="en-US" i="0" smtClean="0">
                        <a:latin typeface="Cambria Math" panose="02040503050406030204" pitchFamily="18" charset="0"/>
                      </a:rPr>
                      <m:t>=2</m:t>
                    </m:r>
                  </m:oMath>
                </a14:m>
                <a:r>
                  <a:rPr lang="en-US" dirty="0"/>
                  <a:t>, the slope is 4. </a:t>
                </a:r>
              </a:p>
              <a:p>
                <a:pPr lvl="2"/>
                <a:r>
                  <a:rPr lang="en-US" dirty="0"/>
                  <a:t>At x = 3, it is 6.</a:t>
                </a:r>
              </a:p>
              <a:p>
                <a:pPr lvl="2"/>
                <a:r>
                  <a:rPr lang="en-US" dirty="0"/>
                  <a:t>And so on… </a:t>
                </a:r>
              </a:p>
              <a:p>
                <a:pPr marL="0" lvl="1" indent="0">
                  <a:buNone/>
                </a:pPr>
                <a:r>
                  <a:rPr lang="en-US" dirty="0"/>
                  <a:t>Derivatives can be very useful for optimization. Can you imagine why? (Hint: where are we if the slope is 0?)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1AC8FB15-4003-464E-8552-E22F8D77542B}"/>
                  </a:ext>
                </a:extLst>
              </p:cNvPr>
              <p:cNvSpPr>
                <a:spLocks noGrp="1" noRot="1" noChangeAspect="1" noMove="1" noResize="1" noEditPoints="1" noAdjustHandles="1" noChangeArrowheads="1" noChangeShapeType="1" noTextEdit="1"/>
              </p:cNvSpPr>
              <p:nvPr>
                <p:ph sz="quarter" idx="10"/>
              </p:nvPr>
            </p:nvSpPr>
            <p:spPr>
              <a:xfrm>
                <a:off x="539495" y="1435607"/>
                <a:ext cx="7029046" cy="5215057"/>
              </a:xfrm>
              <a:blipFill>
                <a:blip r:embed="rId2"/>
                <a:stretch>
                  <a:fillRect l="-173"/>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FE52757D-7CE8-4B55-9902-9459F0902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571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7E32C3A-CB18-4910-999C-B9341B116575}"/>
              </a:ext>
            </a:extLst>
          </p:cNvPr>
          <p:cNvSpPr/>
          <p:nvPr/>
        </p:nvSpPr>
        <p:spPr>
          <a:xfrm>
            <a:off x="7568541" y="5358306"/>
            <a:ext cx="3914148" cy="523220"/>
          </a:xfrm>
          <a:prstGeom prst="rect">
            <a:avLst/>
          </a:prstGeom>
        </p:spPr>
        <p:txBody>
          <a:bodyPr wrap="none">
            <a:spAutoFit/>
          </a:bodyPr>
          <a:lstStyle/>
          <a:p>
            <a:r>
              <a:rPr lang="en-US" sz="1400" dirty="0">
                <a:hlinkClick r:id="rId4"/>
              </a:rPr>
              <a:t>https://www.desmos.com/calculator/ruvtlp9zk6</a:t>
            </a:r>
            <a:endParaRPr lang="en-US" sz="1400" dirty="0"/>
          </a:p>
          <a:p>
            <a:endParaRPr lang="en-US" sz="1400" dirty="0"/>
          </a:p>
        </p:txBody>
      </p:sp>
    </p:spTree>
    <p:extLst>
      <p:ext uri="{BB962C8B-B14F-4D97-AF65-F5344CB8AC3E}">
        <p14:creationId xmlns:p14="http://schemas.microsoft.com/office/powerpoint/2010/main" val="24436077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E00-A0BB-4113-95F1-6723B0054DAC}"/>
              </a:ext>
            </a:extLst>
          </p:cNvPr>
          <p:cNvSpPr>
            <a:spLocks noGrp="1"/>
          </p:cNvSpPr>
          <p:nvPr>
            <p:ph type="title"/>
          </p:nvPr>
        </p:nvSpPr>
        <p:spPr/>
        <p:txBody>
          <a:bodyPr/>
          <a:lstStyle/>
          <a:p>
            <a:r>
              <a:rPr lang="en-US" dirty="0"/>
              <a:t>The Essence of Gradient Descent</a:t>
            </a:r>
          </a:p>
        </p:txBody>
      </p:sp>
      <p:sp>
        <p:nvSpPr>
          <p:cNvPr id="3" name="Content Placeholder 2">
            <a:extLst>
              <a:ext uri="{FF2B5EF4-FFF2-40B4-BE49-F238E27FC236}">
                <a16:creationId xmlns:a16="http://schemas.microsoft.com/office/drawing/2014/main" id="{1AC8FB15-4003-464E-8552-E22F8D77542B}"/>
              </a:ext>
            </a:extLst>
          </p:cNvPr>
          <p:cNvSpPr>
            <a:spLocks noGrp="1"/>
          </p:cNvSpPr>
          <p:nvPr>
            <p:ph sz="quarter" idx="10"/>
          </p:nvPr>
        </p:nvSpPr>
        <p:spPr>
          <a:xfrm>
            <a:off x="539495" y="1435608"/>
            <a:ext cx="10837342" cy="2179462"/>
          </a:xfrm>
        </p:spPr>
        <p:txBody>
          <a:bodyPr>
            <a:normAutofit/>
          </a:bodyPr>
          <a:lstStyle/>
          <a:p>
            <a:r>
              <a:rPr lang="en-US" sz="1600" dirty="0"/>
              <a:t>Notice how when the slope is zero, we are at a local minimum/maximum!</a:t>
            </a:r>
          </a:p>
          <a:p>
            <a:r>
              <a:rPr lang="en-US" sz="1600" dirty="0"/>
              <a:t>As the slope gets closer to zero, the closer we are to the local minimum /maximum.</a:t>
            </a:r>
          </a:p>
          <a:p>
            <a:r>
              <a:rPr lang="en-US" sz="1600" dirty="0"/>
              <a:t>Oppositely, the larger/steeper the slope the farther we are from the local minimum. </a:t>
            </a:r>
          </a:p>
          <a:p>
            <a:endParaRPr lang="en-US" sz="1600" dirty="0"/>
          </a:p>
        </p:txBody>
      </p:sp>
      <p:pic>
        <p:nvPicPr>
          <p:cNvPr id="1026" name="Picture 2">
            <a:extLst>
              <a:ext uri="{FF2B5EF4-FFF2-40B4-BE49-F238E27FC236}">
                <a16:creationId xmlns:a16="http://schemas.microsoft.com/office/drawing/2014/main" id="{FE52757D-7CE8-4B55-9902-9459F090233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90363" y="4083308"/>
            <a:ext cx="2326636" cy="232663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raph Preview">
            <a:extLst>
              <a:ext uri="{FF2B5EF4-FFF2-40B4-BE49-F238E27FC236}">
                <a16:creationId xmlns:a16="http://schemas.microsoft.com/office/drawing/2014/main" id="{64C0242E-4DAE-4F40-90E4-1D60B51888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242" y="4083306"/>
            <a:ext cx="2326637" cy="232663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raph Preview">
            <a:extLst>
              <a:ext uri="{FF2B5EF4-FFF2-40B4-BE49-F238E27FC236}">
                <a16:creationId xmlns:a16="http://schemas.microsoft.com/office/drawing/2014/main" id="{4618E2FE-C65A-414D-85FD-A57ED4ADA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5003" y="4083306"/>
            <a:ext cx="2326636" cy="23266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C5C805F-0BD2-4678-AA4B-3B8C806CB19F}"/>
              </a:ext>
            </a:extLst>
          </p:cNvPr>
          <p:cNvSpPr txBox="1"/>
          <p:nvPr/>
        </p:nvSpPr>
        <p:spPr>
          <a:xfrm>
            <a:off x="1881399"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=-0.4</a:t>
            </a:r>
          </a:p>
        </p:txBody>
      </p:sp>
      <p:sp>
        <p:nvSpPr>
          <p:cNvPr id="9" name="TextBox 8">
            <a:extLst>
              <a:ext uri="{FF2B5EF4-FFF2-40B4-BE49-F238E27FC236}">
                <a16:creationId xmlns:a16="http://schemas.microsoft.com/office/drawing/2014/main" id="{4DCE859C-BED5-45BD-81B3-1A86C231E39D}"/>
              </a:ext>
            </a:extLst>
          </p:cNvPr>
          <p:cNvSpPr txBox="1"/>
          <p:nvPr/>
        </p:nvSpPr>
        <p:spPr>
          <a:xfrm>
            <a:off x="6843029" y="3735832"/>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0.4</a:t>
            </a:r>
          </a:p>
        </p:txBody>
      </p:sp>
      <p:sp>
        <p:nvSpPr>
          <p:cNvPr id="10" name="TextBox 9">
            <a:extLst>
              <a:ext uri="{FF2B5EF4-FFF2-40B4-BE49-F238E27FC236}">
                <a16:creationId xmlns:a16="http://schemas.microsoft.com/office/drawing/2014/main" id="{8102ED34-8C30-4071-BA2A-7448FABF6DC4}"/>
              </a:ext>
            </a:extLst>
          </p:cNvPr>
          <p:cNvSpPr txBox="1"/>
          <p:nvPr/>
        </p:nvSpPr>
        <p:spPr>
          <a:xfrm>
            <a:off x="4548244"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a:t>
            </a:r>
          </a:p>
        </p:txBody>
      </p:sp>
      <p:pic>
        <p:nvPicPr>
          <p:cNvPr id="4" name="Picture 2" descr="Graph Preview">
            <a:extLst>
              <a:ext uri="{FF2B5EF4-FFF2-40B4-BE49-F238E27FC236}">
                <a16:creationId xmlns:a16="http://schemas.microsoft.com/office/drawing/2014/main" id="{A3653803-130B-404C-BC8A-4D4895FE30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9643" y="4083306"/>
            <a:ext cx="2326636" cy="232663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80147F0-946D-4579-8BBB-564256A92E2E}"/>
              </a:ext>
            </a:extLst>
          </p:cNvPr>
          <p:cNvSpPr txBox="1"/>
          <p:nvPr/>
        </p:nvSpPr>
        <p:spPr>
          <a:xfrm>
            <a:off x="9388589" y="3772299"/>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4.0</a:t>
            </a:r>
          </a:p>
        </p:txBody>
      </p:sp>
      <p:sp>
        <p:nvSpPr>
          <p:cNvPr id="13" name="Rectangle 12">
            <a:extLst>
              <a:ext uri="{FF2B5EF4-FFF2-40B4-BE49-F238E27FC236}">
                <a16:creationId xmlns:a16="http://schemas.microsoft.com/office/drawing/2014/main" id="{ABFB9E8F-F7FC-424D-A8CF-36325F97EE29}"/>
              </a:ext>
            </a:extLst>
          </p:cNvPr>
          <p:cNvSpPr/>
          <p:nvPr/>
        </p:nvSpPr>
        <p:spPr>
          <a:xfrm>
            <a:off x="4152010" y="6459522"/>
            <a:ext cx="3914148" cy="523220"/>
          </a:xfrm>
          <a:prstGeom prst="rect">
            <a:avLst/>
          </a:prstGeom>
        </p:spPr>
        <p:txBody>
          <a:bodyPr wrap="none">
            <a:spAutoFit/>
          </a:bodyPr>
          <a:lstStyle/>
          <a:p>
            <a:r>
              <a:rPr lang="en-US" sz="1400" dirty="0">
                <a:hlinkClick r:id="rId6"/>
              </a:rPr>
              <a:t>https://www.desmos.com/calculator/ruvtlp9zk6</a:t>
            </a:r>
            <a:endParaRPr lang="en-US" sz="1400" dirty="0"/>
          </a:p>
          <a:p>
            <a:endParaRPr lang="en-US" sz="1400" dirty="0"/>
          </a:p>
        </p:txBody>
      </p:sp>
    </p:spTree>
    <p:extLst>
      <p:ext uri="{BB962C8B-B14F-4D97-AF65-F5344CB8AC3E}">
        <p14:creationId xmlns:p14="http://schemas.microsoft.com/office/powerpoint/2010/main" val="399823183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E00-A0BB-4113-95F1-6723B0054DAC}"/>
              </a:ext>
            </a:extLst>
          </p:cNvPr>
          <p:cNvSpPr>
            <a:spLocks noGrp="1"/>
          </p:cNvSpPr>
          <p:nvPr>
            <p:ph type="title"/>
          </p:nvPr>
        </p:nvSpPr>
        <p:spPr/>
        <p:txBody>
          <a:bodyPr/>
          <a:lstStyle/>
          <a:p>
            <a:r>
              <a:rPr lang="en-US" dirty="0"/>
              <a:t>The Essence of Gradient Descent</a:t>
            </a:r>
          </a:p>
        </p:txBody>
      </p:sp>
      <p:sp>
        <p:nvSpPr>
          <p:cNvPr id="3" name="Content Placeholder 2">
            <a:extLst>
              <a:ext uri="{FF2B5EF4-FFF2-40B4-BE49-F238E27FC236}">
                <a16:creationId xmlns:a16="http://schemas.microsoft.com/office/drawing/2014/main" id="{1AC8FB15-4003-464E-8552-E22F8D77542B}"/>
              </a:ext>
            </a:extLst>
          </p:cNvPr>
          <p:cNvSpPr>
            <a:spLocks noGrp="1"/>
          </p:cNvSpPr>
          <p:nvPr>
            <p:ph sz="quarter" idx="10"/>
          </p:nvPr>
        </p:nvSpPr>
        <p:spPr>
          <a:xfrm>
            <a:off x="539495" y="1274885"/>
            <a:ext cx="10837342" cy="2611315"/>
          </a:xfrm>
        </p:spPr>
        <p:txBody>
          <a:bodyPr>
            <a:normAutofit fontScale="92500" lnSpcReduction="20000"/>
          </a:bodyPr>
          <a:lstStyle/>
          <a:p>
            <a:r>
              <a:rPr lang="en-US" sz="1600" dirty="0"/>
              <a:t>Starting our search in a random or arbitrary location, we want it to </a:t>
            </a:r>
            <a:r>
              <a:rPr lang="en-US" sz="1600" i="1" dirty="0"/>
              <a:t>step</a:t>
            </a:r>
            <a:r>
              <a:rPr lang="en-US" sz="1600" dirty="0"/>
              <a:t> towards the local minimum.</a:t>
            </a:r>
          </a:p>
          <a:p>
            <a:r>
              <a:rPr lang="en-US" sz="1600" dirty="0"/>
              <a:t>The slope is like a compass providing direction to the local minimum/maximum. We step in directions that make the slope smaller, leading it to 0. </a:t>
            </a:r>
          </a:p>
          <a:p>
            <a:r>
              <a:rPr lang="en-US" sz="1600" dirty="0"/>
              <a:t>To make this process quicker, we can take bigger steps for bigger slopes, and smaller steps for smaller slopes. </a:t>
            </a:r>
          </a:p>
          <a:p>
            <a:r>
              <a:rPr lang="en-US" sz="1600" dirty="0"/>
              <a:t>This is the basic idea behind gradient descent. </a:t>
            </a:r>
          </a:p>
          <a:p>
            <a:endParaRPr lang="en-US" sz="1600" dirty="0"/>
          </a:p>
        </p:txBody>
      </p:sp>
      <p:pic>
        <p:nvPicPr>
          <p:cNvPr id="11" name="Picture 2">
            <a:extLst>
              <a:ext uri="{FF2B5EF4-FFF2-40B4-BE49-F238E27FC236}">
                <a16:creationId xmlns:a16="http://schemas.microsoft.com/office/drawing/2014/main" id="{5A5ABEC7-393E-4363-BAEC-8019E709A76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90363" y="4083308"/>
            <a:ext cx="2326636" cy="232663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Graph Preview">
            <a:extLst>
              <a:ext uri="{FF2B5EF4-FFF2-40B4-BE49-F238E27FC236}">
                <a16:creationId xmlns:a16="http://schemas.microsoft.com/office/drawing/2014/main" id="{F507689C-3F2D-44F1-B57C-2F00D04EF6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242" y="4083306"/>
            <a:ext cx="2326637" cy="232663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Graph Preview">
            <a:extLst>
              <a:ext uri="{FF2B5EF4-FFF2-40B4-BE49-F238E27FC236}">
                <a16:creationId xmlns:a16="http://schemas.microsoft.com/office/drawing/2014/main" id="{BED236F4-58A5-400E-970B-F728BD3284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5003" y="4083306"/>
            <a:ext cx="2326636" cy="23266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F34BEE-3C2B-4204-A43C-85072921CE7D}"/>
              </a:ext>
            </a:extLst>
          </p:cNvPr>
          <p:cNvSpPr txBox="1"/>
          <p:nvPr/>
        </p:nvSpPr>
        <p:spPr>
          <a:xfrm>
            <a:off x="1881399"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=-0.4</a:t>
            </a:r>
          </a:p>
        </p:txBody>
      </p:sp>
      <p:sp>
        <p:nvSpPr>
          <p:cNvPr id="15" name="TextBox 14">
            <a:extLst>
              <a:ext uri="{FF2B5EF4-FFF2-40B4-BE49-F238E27FC236}">
                <a16:creationId xmlns:a16="http://schemas.microsoft.com/office/drawing/2014/main" id="{3186613C-FD26-4B2B-B124-D991B35BAFB2}"/>
              </a:ext>
            </a:extLst>
          </p:cNvPr>
          <p:cNvSpPr txBox="1"/>
          <p:nvPr/>
        </p:nvSpPr>
        <p:spPr>
          <a:xfrm>
            <a:off x="6843029" y="3735832"/>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0.4</a:t>
            </a:r>
          </a:p>
        </p:txBody>
      </p:sp>
      <p:sp>
        <p:nvSpPr>
          <p:cNvPr id="16" name="TextBox 15">
            <a:extLst>
              <a:ext uri="{FF2B5EF4-FFF2-40B4-BE49-F238E27FC236}">
                <a16:creationId xmlns:a16="http://schemas.microsoft.com/office/drawing/2014/main" id="{CDC5099D-4EEC-44B8-AA0A-916F2DD2CA8C}"/>
              </a:ext>
            </a:extLst>
          </p:cNvPr>
          <p:cNvSpPr txBox="1"/>
          <p:nvPr/>
        </p:nvSpPr>
        <p:spPr>
          <a:xfrm>
            <a:off x="4548244"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a:t>
            </a:r>
          </a:p>
        </p:txBody>
      </p:sp>
      <p:pic>
        <p:nvPicPr>
          <p:cNvPr id="17" name="Picture 2" descr="Graph Preview">
            <a:extLst>
              <a:ext uri="{FF2B5EF4-FFF2-40B4-BE49-F238E27FC236}">
                <a16:creationId xmlns:a16="http://schemas.microsoft.com/office/drawing/2014/main" id="{55D73D69-254B-4D10-B494-19AAEFA8A3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9643" y="4083306"/>
            <a:ext cx="2326636" cy="232663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95586437-E9DC-4F20-AA65-825FFF667292}"/>
              </a:ext>
            </a:extLst>
          </p:cNvPr>
          <p:cNvSpPr txBox="1"/>
          <p:nvPr/>
        </p:nvSpPr>
        <p:spPr>
          <a:xfrm>
            <a:off x="9388589" y="3772299"/>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4.0</a:t>
            </a:r>
          </a:p>
        </p:txBody>
      </p:sp>
      <p:sp>
        <p:nvSpPr>
          <p:cNvPr id="19" name="Rectangle 18">
            <a:extLst>
              <a:ext uri="{FF2B5EF4-FFF2-40B4-BE49-F238E27FC236}">
                <a16:creationId xmlns:a16="http://schemas.microsoft.com/office/drawing/2014/main" id="{934A7BAA-CEC5-4E05-9029-DCCB92894366}"/>
              </a:ext>
            </a:extLst>
          </p:cNvPr>
          <p:cNvSpPr/>
          <p:nvPr/>
        </p:nvSpPr>
        <p:spPr>
          <a:xfrm>
            <a:off x="4152010" y="6459522"/>
            <a:ext cx="3914148" cy="523220"/>
          </a:xfrm>
          <a:prstGeom prst="rect">
            <a:avLst/>
          </a:prstGeom>
        </p:spPr>
        <p:txBody>
          <a:bodyPr wrap="none">
            <a:spAutoFit/>
          </a:bodyPr>
          <a:lstStyle/>
          <a:p>
            <a:r>
              <a:rPr lang="en-US" sz="1400" dirty="0">
                <a:hlinkClick r:id="rId6"/>
              </a:rPr>
              <a:t>https://www.desmos.com/calculator/ruvtlp9zk6</a:t>
            </a:r>
            <a:endParaRPr lang="en-US" sz="1400" dirty="0"/>
          </a:p>
          <a:p>
            <a:endParaRPr lang="en-US" sz="1400" dirty="0"/>
          </a:p>
        </p:txBody>
      </p:sp>
    </p:spTree>
    <p:extLst>
      <p:ext uri="{BB962C8B-B14F-4D97-AF65-F5344CB8AC3E}">
        <p14:creationId xmlns:p14="http://schemas.microsoft.com/office/powerpoint/2010/main" val="111700463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D8C7D-A028-4BC5-9326-4D83A69A558A}"/>
              </a:ext>
            </a:extLst>
          </p:cNvPr>
          <p:cNvSpPr>
            <a:spLocks noGrp="1"/>
          </p:cNvSpPr>
          <p:nvPr>
            <p:ph type="title"/>
          </p:nvPr>
        </p:nvSpPr>
        <p:spPr/>
        <p:txBody>
          <a:bodyPr/>
          <a:lstStyle/>
          <a:p>
            <a:r>
              <a:rPr lang="en-US" dirty="0"/>
              <a:t>A Crash Course in Calculus Derivatives</a:t>
            </a:r>
          </a:p>
        </p:txBody>
      </p:sp>
      <p:sp>
        <p:nvSpPr>
          <p:cNvPr id="3" name="Content Placeholder 2">
            <a:extLst>
              <a:ext uri="{FF2B5EF4-FFF2-40B4-BE49-F238E27FC236}">
                <a16:creationId xmlns:a16="http://schemas.microsoft.com/office/drawing/2014/main" id="{AFC7D4C6-3C13-4E7C-993E-18C051790967}"/>
              </a:ext>
            </a:extLst>
          </p:cNvPr>
          <p:cNvSpPr>
            <a:spLocks noGrp="1"/>
          </p:cNvSpPr>
          <p:nvPr>
            <p:ph sz="quarter" idx="10"/>
          </p:nvPr>
        </p:nvSpPr>
        <p:spPr>
          <a:xfrm>
            <a:off x="539495" y="1435608"/>
            <a:ext cx="4919575" cy="3977640"/>
          </a:xfrm>
        </p:spPr>
        <p:txBody>
          <a:bodyPr/>
          <a:lstStyle/>
          <a:p>
            <a:r>
              <a:rPr lang="en-US" dirty="0"/>
              <a:t>Calculus and algebra is tedious to do by hand… </a:t>
            </a:r>
          </a:p>
          <a:p>
            <a:r>
              <a:rPr lang="en-US" dirty="0"/>
              <a:t>So just use </a:t>
            </a:r>
            <a:r>
              <a:rPr lang="en-US" dirty="0">
                <a:hlinkClick r:id="rId2"/>
              </a:rPr>
              <a:t>https://www.wolframalpha.com</a:t>
            </a:r>
            <a:r>
              <a:rPr lang="en-US" dirty="0"/>
              <a:t> to calculate derivatives. </a:t>
            </a:r>
          </a:p>
          <a:p>
            <a:endParaRPr lang="en-US" dirty="0"/>
          </a:p>
        </p:txBody>
      </p:sp>
      <p:pic>
        <p:nvPicPr>
          <p:cNvPr id="6" name="Picture 5">
            <a:extLst>
              <a:ext uri="{FF2B5EF4-FFF2-40B4-BE49-F238E27FC236}">
                <a16:creationId xmlns:a16="http://schemas.microsoft.com/office/drawing/2014/main" id="{1DA11ECA-C089-42C9-A89A-DDF5D788EED2}"/>
              </a:ext>
            </a:extLst>
          </p:cNvPr>
          <p:cNvPicPr>
            <a:picLocks noChangeAspect="1"/>
          </p:cNvPicPr>
          <p:nvPr/>
        </p:nvPicPr>
        <p:blipFill>
          <a:blip r:embed="rId3"/>
          <a:stretch>
            <a:fillRect/>
          </a:stretch>
        </p:blipFill>
        <p:spPr>
          <a:xfrm>
            <a:off x="521207" y="3625703"/>
            <a:ext cx="6272102" cy="305659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D1B52BE7-2F0C-4083-8352-9A4FB388D10E}"/>
              </a:ext>
            </a:extLst>
          </p:cNvPr>
          <p:cNvPicPr>
            <a:picLocks noChangeAspect="1"/>
          </p:cNvPicPr>
          <p:nvPr/>
        </p:nvPicPr>
        <p:blipFill>
          <a:blip r:embed="rId4"/>
          <a:stretch>
            <a:fillRect/>
          </a:stretch>
        </p:blipFill>
        <p:spPr>
          <a:xfrm>
            <a:off x="5740834" y="1435608"/>
            <a:ext cx="6272102" cy="27447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9400274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6149105" y="3334269"/>
            <a:ext cx="5328138"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fontScale="85000" lnSpcReduction="10000"/>
              </a:bodyPr>
              <a:lstStyle/>
              <a:p>
                <a:r>
                  <a:rPr lang="en-US" dirty="0"/>
                  <a:t>Let’s try it! </a:t>
                </a:r>
              </a:p>
              <a:p>
                <a:pPr algn="ctr"/>
                <a14:m>
                  <m:oMath xmlns:m="http://schemas.openxmlformats.org/officeDocument/2006/math">
                    <m:sSup>
                      <m:sSupPr>
                        <m:ctrlPr>
                          <a:rPr lang="en-US" i="1" smtClean="0">
                            <a:latin typeface="Cambria Math" panose="02040503050406030204" pitchFamily="18" charset="0"/>
                          </a:rPr>
                        </m:ctrlPr>
                      </m:sSupPr>
                      <m:e>
                        <m:r>
                          <m:rPr>
                            <m:sty m:val="p"/>
                          </m:rPr>
                          <a:rPr lang="en-US" b="0" i="0" smtClean="0">
                            <a:latin typeface="Cambria Math" panose="02040503050406030204" pitchFamily="18" charset="0"/>
                          </a:rPr>
                          <m:t>f</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x</m:t>
                            </m:r>
                          </m:e>
                        </m:d>
                        <m:r>
                          <a:rPr lang="en-US" b="0" i="0"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−3</m:t>
                            </m:r>
                          </m:e>
                        </m:d>
                      </m:e>
                      <m:sup>
                        <m:r>
                          <a:rPr lang="en-US" i="0">
                            <a:latin typeface="Cambria Math" panose="02040503050406030204" pitchFamily="18" charset="0"/>
                          </a:rPr>
                          <m:t>2</m:t>
                        </m:r>
                      </m:sup>
                    </m:sSup>
                  </m:oMath>
                </a14:m>
                <a:r>
                  <a:rPr lang="en-US" dirty="0"/>
                  <a:t> + 4</a:t>
                </a:r>
              </a:p>
              <a:p>
                <a:pPr/>
                <a14:m>
                  <m:oMathPara xmlns:m="http://schemas.openxmlformats.org/officeDocument/2006/math">
                    <m:oMathParaPr>
                      <m:jc m:val="centerGroup"/>
                    </m:oMathParaPr>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𝑥</m:t>
                          </m:r>
                        </m:den>
                      </m:f>
                      <m:r>
                        <a:rPr lang="en-US" i="1" dirty="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0" dirty="0">
                          <a:latin typeface="Cambria Math" panose="02040503050406030204" pitchFamily="18" charset="0"/>
                        </a:rPr>
                        <m:t>=</m:t>
                      </m:r>
                      <m:r>
                        <a:rPr lang="en-US" dirty="0" smtClean="0">
                          <a:latin typeface="Cambria Math" panose="02040503050406030204" pitchFamily="18" charset="0"/>
                        </a:rPr>
                        <m:t>2</m:t>
                      </m:r>
                      <m:d>
                        <m:dPr>
                          <m:ctrlPr>
                            <a:rPr lang="en-US" i="1" dirty="0">
                              <a:latin typeface="Cambria Math" panose="02040503050406030204" pitchFamily="18" charset="0"/>
                            </a:rPr>
                          </m:ctrlPr>
                        </m:dPr>
                        <m:e>
                          <m:r>
                            <a:rPr lang="en-US" i="1" dirty="0">
                              <a:latin typeface="Cambria Math" panose="02040503050406030204" pitchFamily="18" charset="0"/>
                            </a:rPr>
                            <m:t>𝑥</m:t>
                          </m:r>
                          <m:r>
                            <a:rPr lang="en-US" i="0" dirty="0">
                              <a:latin typeface="Cambria Math" panose="02040503050406030204" pitchFamily="18" charset="0"/>
                            </a:rPr>
                            <m:t>−3</m:t>
                          </m:r>
                        </m:e>
                      </m:d>
                    </m:oMath>
                  </m:oMathPara>
                </a14:m>
                <a:endParaRPr lang="en-US" dirty="0"/>
              </a:p>
              <a:p>
                <a:r>
                  <a:rPr lang="en-US" dirty="0"/>
                  <a:t>While we could algebraically find the local minimum by setting </a:t>
                </a:r>
                <a14:m>
                  <m:oMath xmlns:m="http://schemas.openxmlformats.org/officeDocument/2006/math">
                    <m:r>
                      <a:rPr lang="en-US" dirty="0" smtClean="0">
                        <a:latin typeface="Cambria Math" panose="02040503050406030204" pitchFamily="18" charset="0"/>
                      </a:rPr>
                      <m:t>2</m:t>
                    </m:r>
                    <m:d>
                      <m:dPr>
                        <m:ctrlPr>
                          <a:rPr lang="en-US" i="1" dirty="0">
                            <a:latin typeface="Cambria Math" panose="02040503050406030204" pitchFamily="18" charset="0"/>
                          </a:rPr>
                        </m:ctrlPr>
                      </m:dPr>
                      <m:e>
                        <m:r>
                          <a:rPr lang="en-US" i="1" dirty="0">
                            <a:latin typeface="Cambria Math" panose="02040503050406030204" pitchFamily="18" charset="0"/>
                          </a:rPr>
                          <m:t>𝑥</m:t>
                        </m:r>
                        <m:r>
                          <a:rPr lang="en-US" i="0" dirty="0">
                            <a:latin typeface="Cambria Math" panose="02040503050406030204" pitchFamily="18" charset="0"/>
                          </a:rPr>
                          <m:t>−3</m:t>
                        </m:r>
                      </m:e>
                    </m:d>
                    <m:r>
                      <a:rPr lang="en-US" i="0" dirty="0">
                        <a:latin typeface="Cambria Math" panose="02040503050406030204" pitchFamily="18" charset="0"/>
                      </a:rPr>
                      <m:t>=0</m:t>
                    </m:r>
                  </m:oMath>
                </a14:m>
                <a:r>
                  <a:rPr lang="en-US" dirty="0"/>
                  <a:t>, let’s try it with gradient descent instead. </a:t>
                </a:r>
              </a:p>
              <a:p>
                <a:r>
                  <a:rPr lang="en-US" dirty="0"/>
                  <a:t>Using gradient descent, we roughly get x=3, y=4 for the local minimum. </a:t>
                </a:r>
              </a:p>
              <a:p>
                <a:r>
                  <a:rPr lang="en-US" dirty="0">
                    <a:hlinkClick r:id="rId2"/>
                  </a:rPr>
                  <a:t>https://www.desmos.com/calculator/io531xdcrn</a:t>
                </a:r>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F836B80-2BB8-4C3E-8279-E0B40490AC2D}"/>
                  </a:ext>
                </a:extLst>
              </p:cNvPr>
              <p:cNvSpPr>
                <a:spLocks noGrp="1" noRot="1" noChangeAspect="1" noMove="1" noResize="1" noEditPoints="1" noAdjustHandles="1" noChangeArrowheads="1" noChangeShapeType="1" noTextEdit="1"/>
              </p:cNvSpPr>
              <p:nvPr>
                <p:ph sz="quarter" idx="10"/>
              </p:nvPr>
            </p:nvSpPr>
            <p:spPr>
              <a:xfrm>
                <a:off x="539495" y="1435608"/>
                <a:ext cx="4685647" cy="5246955"/>
              </a:xfrm>
              <a:blipFill>
                <a:blip r:embed="rId3"/>
                <a:stretch>
                  <a:fillRect l="-390"/>
                </a:stretch>
              </a:blipFill>
            </p:spPr>
            <p:txBody>
              <a:bodyPr/>
              <a:lstStyle/>
              <a:p>
                <a:r>
                  <a:rPr lang="en-US">
                    <a:noFill/>
                  </a:rPr>
                  <a:t> </a:t>
                </a:r>
              </a:p>
            </p:txBody>
          </p:sp>
        </mc:Fallback>
      </mc:AlternateContent>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11577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We declare our function and derivative of our function. </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4739054" y="2857500"/>
            <a:ext cx="1160584" cy="1274885"/>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9965772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b="1" i="1" dirty="0"/>
              <a:t>L</a:t>
            </a:r>
            <a:r>
              <a:rPr lang="en-US" dirty="0"/>
              <a:t> is our learning rate, which controls how small our steps are. Smaller value means smaller steps. Having this too small can make this slow and require more iterations. Having it too large will cause it to keep stepping over the local minimum. </a:t>
            </a:r>
          </a:p>
          <a:p>
            <a:r>
              <a:rPr lang="en-US" b="1" dirty="0"/>
              <a:t>Epochs</a:t>
            </a:r>
            <a:r>
              <a:rPr lang="en-US" dirty="0"/>
              <a:t> is a fancy name for number of iterations. You need enough so the search doesn’t stop prematurely. </a:t>
            </a:r>
          </a:p>
          <a:p>
            <a:endParaRPr lang="en-US" dirty="0"/>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a:endCxn id="6" idx="1"/>
          </p:cNvCxnSpPr>
          <p:nvPr/>
        </p:nvCxnSpPr>
        <p:spPr>
          <a:xfrm>
            <a:off x="4739054" y="2857500"/>
            <a:ext cx="1160584" cy="1907930"/>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559347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What Are Search Algorithms?</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7" y="1435608"/>
            <a:ext cx="6322698" cy="5148072"/>
          </a:xfrm>
        </p:spPr>
        <p:txBody>
          <a:bodyPr>
            <a:normAutofit fontScale="92500" lnSpcReduction="10000"/>
          </a:bodyPr>
          <a:lstStyle/>
          <a:p>
            <a:r>
              <a:rPr lang="en-US" sz="1900" dirty="0">
                <a:solidFill>
                  <a:srgbClr val="D24726"/>
                </a:solidFill>
                <a:latin typeface="Segoe UI Semibold" panose="020B0702040204020203" pitchFamily="34" charset="0"/>
                <a:cs typeface="Segoe UI Semibold" panose="020B0702040204020203" pitchFamily="34" charset="0"/>
              </a:rPr>
              <a:t>Search algorithms </a:t>
            </a:r>
            <a:r>
              <a:rPr lang="en-US" sz="1800" b="1" dirty="0"/>
              <a:t>take a problem with variables and </a:t>
            </a:r>
            <a:r>
              <a:rPr lang="en-US" b="1" dirty="0"/>
              <a:t>try</a:t>
            </a:r>
            <a:r>
              <a:rPr lang="en-US" sz="1800" b="1" dirty="0"/>
              <a:t> to find the right values to achieve a specific outcome.</a:t>
            </a:r>
          </a:p>
          <a:p>
            <a:pPr marL="514350" lvl="1" indent="-285750"/>
            <a:r>
              <a:rPr lang="en-US" dirty="0"/>
              <a:t>What’s the shortest round-trip tour to visit several cities? </a:t>
            </a:r>
          </a:p>
          <a:p>
            <a:pPr marL="514350" lvl="1" indent="-285750"/>
            <a:r>
              <a:rPr lang="en-US" sz="1800" dirty="0"/>
              <a:t>What time should I schedule worker shifts while respecting their hourly limits and vacation requests? </a:t>
            </a:r>
          </a:p>
          <a:p>
            <a:pPr marL="514350" lvl="1" indent="-285750"/>
            <a:r>
              <a:rPr lang="en-US" sz="1800" dirty="0"/>
              <a:t>Which numbers will solve my Sudoku?</a:t>
            </a:r>
          </a:p>
          <a:p>
            <a:pPr marL="514350" lvl="1" indent="-285750"/>
            <a:r>
              <a:rPr lang="en-US" sz="1800" dirty="0"/>
              <a:t>Given factory capacity, how much of </a:t>
            </a:r>
            <a:r>
              <a:rPr lang="en-US" sz="1800" b="1" dirty="0"/>
              <a:t>Product X</a:t>
            </a:r>
            <a:r>
              <a:rPr lang="en-US" sz="1800" dirty="0"/>
              <a:t> versus </a:t>
            </a:r>
            <a:r>
              <a:rPr lang="en-US" sz="1800" b="1" dirty="0"/>
              <a:t>Product Y</a:t>
            </a:r>
            <a:r>
              <a:rPr lang="en-US" sz="1800" dirty="0"/>
              <a:t> should I make to maximize profit?</a:t>
            </a:r>
          </a:p>
          <a:p>
            <a:pPr marL="514350" lvl="1" indent="-285750"/>
            <a:r>
              <a:rPr lang="en-US" sz="1800" dirty="0"/>
              <a:t>What weight values will minimize the loss function of my neural network? </a:t>
            </a:r>
          </a:p>
        </p:txBody>
      </p:sp>
      <p:sp>
        <p:nvSpPr>
          <p:cNvPr id="7" name="object 4">
            <a:extLst>
              <a:ext uri="{FF2B5EF4-FFF2-40B4-BE49-F238E27FC236}">
                <a16:creationId xmlns:a16="http://schemas.microsoft.com/office/drawing/2014/main" id="{75C017E5-E62B-4457-9CFA-6B8125262914}"/>
              </a:ext>
            </a:extLst>
          </p:cNvPr>
          <p:cNvSpPr/>
          <p:nvPr/>
        </p:nvSpPr>
        <p:spPr>
          <a:xfrm>
            <a:off x="8182098" y="1350516"/>
            <a:ext cx="4794463" cy="5318255"/>
          </a:xfrm>
          <a:prstGeom prst="rect">
            <a:avLst/>
          </a:prstGeom>
          <a:blipFill>
            <a:blip r:embed="rId2" cstate="print"/>
            <a:stretch>
              <a:fillRect/>
            </a:stretch>
          </a:blipFill>
          <a:effectLst>
            <a:reflection blurRad="6350" stA="52000" endA="300" endPos="35000" dir="5400000" sy="-100000" algn="bl" rotWithShape="0"/>
          </a:effectLst>
          <a:scene3d>
            <a:camera prst="isometricTopUp"/>
            <a:lightRig rig="threePt" dir="t"/>
          </a:scene3d>
          <a:sp3d/>
        </p:spPr>
        <p:txBody>
          <a:bodyPr wrap="square" lIns="0" tIns="0" rIns="0" bIns="0" rtlCol="0"/>
          <a:lstStyle/>
          <a:p>
            <a:endParaRPr sz="2176"/>
          </a:p>
        </p:txBody>
      </p:sp>
    </p:spTree>
    <p:extLst>
      <p:ext uri="{BB962C8B-B14F-4D97-AF65-F5344CB8AC3E}">
        <p14:creationId xmlns:p14="http://schemas.microsoft.com/office/powerpoint/2010/main" val="378708581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We start x at a random or arbitrary location. If there are several local minimums, this could have an impact on our answer. </a:t>
            </a:r>
          </a:p>
          <a:p>
            <a:r>
              <a:rPr lang="en-US" dirty="0"/>
              <a:t>Fortunately, this problem only has one local minimum.</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p:nvPr/>
        </p:nvCxnSpPr>
        <p:spPr>
          <a:xfrm>
            <a:off x="4677508" y="3094892"/>
            <a:ext cx="1222130" cy="2057400"/>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5397626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We use the derivative to calculate the slope and figure out which direction to step </a:t>
            </a:r>
            <a:r>
              <a:rPr lang="en-US" i="1" dirty="0"/>
              <a:t>x</a:t>
            </a:r>
            <a:r>
              <a:rPr lang="en-US" dirty="0"/>
              <a:t> towards and by how much. </a:t>
            </a:r>
          </a:p>
          <a:p>
            <a:r>
              <a:rPr lang="en-US" dirty="0"/>
              <a:t>This means repeatedly subtracting the (slope * learning rate) from </a:t>
            </a:r>
            <a:r>
              <a:rPr lang="en-US" i="1" dirty="0"/>
              <a:t>x</a:t>
            </a:r>
            <a:r>
              <a:rPr lang="en-US" dirty="0"/>
              <a:t> to progress towards the minimum. </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5108331" y="4633546"/>
            <a:ext cx="791307" cy="931985"/>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1895917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Finally, if our parameters are right we reach an acceptable local minimum. In this case we can easily eyeball from the graph it’s </a:t>
            </a:r>
            <a:r>
              <a:rPr lang="en-US" i="1" dirty="0"/>
              <a:t>x=3, y=4</a:t>
            </a:r>
            <a:r>
              <a:rPr lang="en-US" dirty="0"/>
              <a:t>. </a:t>
            </a:r>
          </a:p>
          <a:p>
            <a:r>
              <a:rPr lang="en-US" dirty="0"/>
              <a:t>Our gradient descent algorithm got close enough at </a:t>
            </a:r>
            <a:r>
              <a:rPr lang="en-US" i="1" dirty="0"/>
              <a:t>x=2.999999999999889, y=4.0</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4994031" y="4572000"/>
            <a:ext cx="905607" cy="1441939"/>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6437656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64A51-8F86-4A1D-9137-B10B39AE8E41}"/>
              </a:ext>
            </a:extLst>
          </p:cNvPr>
          <p:cNvSpPr>
            <a:spLocks noGrp="1"/>
          </p:cNvSpPr>
          <p:nvPr>
            <p:ph type="title"/>
          </p:nvPr>
        </p:nvSpPr>
        <p:spPr/>
        <p:txBody>
          <a:bodyPr>
            <a:normAutofit fontScale="90000"/>
          </a:bodyPr>
          <a:lstStyle/>
          <a:p>
            <a:r>
              <a:rPr lang="en-US" dirty="0"/>
              <a:t>Multivariable Gradient Descent: Partial Derivatives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D3F165-0095-4AC1-B2E5-4A192430C0AB}"/>
                  </a:ext>
                </a:extLst>
              </p:cNvPr>
              <p:cNvSpPr>
                <a:spLocks noGrp="1"/>
              </p:cNvSpPr>
              <p:nvPr>
                <p:ph sz="quarter" idx="10"/>
              </p:nvPr>
            </p:nvSpPr>
            <p:spPr>
              <a:xfrm>
                <a:off x="539495" y="1435607"/>
                <a:ext cx="6944434" cy="5150249"/>
              </a:xfrm>
            </p:spPr>
            <p:txBody>
              <a:bodyPr>
                <a:normAutofit fontScale="70000" lnSpcReduction="20000"/>
              </a:bodyPr>
              <a:lstStyle/>
              <a:p>
                <a:r>
                  <a:rPr lang="en-US" dirty="0"/>
                  <a:t>Often in machine learning, we are dealing with hundreds, thousands, or millions of variables. So we need to learn how to do derivatives for multivariable functions. </a:t>
                </a:r>
              </a:p>
              <a:p>
                <a:r>
                  <a:rPr lang="en-US" dirty="0"/>
                  <a:t>Let’s start with a simple nonlinear multivariable function: </a:t>
                </a: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r>
                            <a:rPr lang="en-US" dirty="0">
                              <a:latin typeface="Cambria Math" panose="02040503050406030204" pitchFamily="18" charset="0"/>
                            </a:rPr>
                            <m:t>,</m:t>
                          </m:r>
                          <m:r>
                            <a:rPr lang="en-US" i="1" dirty="0">
                              <a:latin typeface="Cambria Math" panose="02040503050406030204" pitchFamily="18" charset="0"/>
                            </a:rPr>
                            <m:t>𝑦</m:t>
                          </m:r>
                          <m:r>
                            <a:rPr lang="en-US" dirty="0">
                              <a:latin typeface="Cambria Math" panose="02040503050406030204" pitchFamily="18" charset="0"/>
                            </a:rPr>
                            <m:t>,</m:t>
                          </m:r>
                          <m:r>
                            <a:rPr lang="en-US" i="1" dirty="0">
                              <a:latin typeface="Cambria Math" panose="02040503050406030204" pitchFamily="18" charset="0"/>
                            </a:rPr>
                            <m:t>𝑧</m:t>
                          </m:r>
                        </m:e>
                      </m:d>
                      <m:r>
                        <a:rPr lang="en-US" dirty="0">
                          <a:latin typeface="Cambria Math" panose="02040503050406030204" pitchFamily="18" charset="0"/>
                        </a:rPr>
                        <m:t>= </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rPr>
                            <m:t>+10)</m:t>
                          </m:r>
                        </m:e>
                        <m:sup>
                          <m:r>
                            <a:rPr lang="en-US" b="0" i="0" dirty="0" smtClean="0">
                              <a:latin typeface="Cambria Math" panose="02040503050406030204" pitchFamily="18" charset="0"/>
                            </a:rPr>
                            <m:t>2</m:t>
                          </m:r>
                        </m:sup>
                      </m:sSup>
                      <m:r>
                        <a:rPr lang="en-US" i="0" dirty="0" smtClean="0">
                          <a:latin typeface="Cambria Math" panose="02040503050406030204" pitchFamily="18" charset="0"/>
                        </a:rPr>
                        <m:t>+</m:t>
                      </m:r>
                      <m:r>
                        <a:rPr lang="en-US" b="0" i="1" dirty="0" smtClean="0">
                          <a:latin typeface="Cambria Math" panose="02040503050406030204" pitchFamily="18" charset="0"/>
                        </a:rPr>
                        <m:t> </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m:t>
                          </m:r>
                          <m:r>
                            <a:rPr lang="en-US" i="1" dirty="0" smtClean="0">
                              <a:latin typeface="Cambria Math" panose="02040503050406030204" pitchFamily="18" charset="0"/>
                            </a:rPr>
                            <m:t>𝑦</m:t>
                          </m:r>
                          <m:r>
                            <a:rPr lang="en-US" b="0" i="1" dirty="0" smtClean="0">
                              <a:latin typeface="Cambria Math" panose="02040503050406030204" pitchFamily="18" charset="0"/>
                            </a:rPr>
                            <m:t>−3)</m:t>
                          </m:r>
                        </m:e>
                        <m:sup>
                          <m:r>
                            <a:rPr lang="en-US" i="0" dirty="0" smtClean="0">
                              <a:latin typeface="Cambria Math" panose="02040503050406030204" pitchFamily="18" charset="0"/>
                            </a:rPr>
                            <m:t>2</m:t>
                          </m:r>
                        </m:sup>
                      </m:sSup>
                      <m:r>
                        <a:rPr lang="en-US" i="0" dirty="0" smtClean="0">
                          <a:latin typeface="Cambria Math" panose="02040503050406030204" pitchFamily="18" charset="0"/>
                        </a:rPr>
                        <m:t>+</m:t>
                      </m:r>
                      <m:r>
                        <a:rPr lang="en-US" b="0" i="0" dirty="0" smtClean="0">
                          <a:latin typeface="Cambria Math" panose="02040503050406030204" pitchFamily="18" charset="0"/>
                        </a:rPr>
                        <m:t> </m:t>
                      </m:r>
                      <m:sSup>
                        <m:sSupPr>
                          <m:ctrlPr>
                            <a:rPr lang="en-US" i="1" dirty="0" smtClean="0">
                              <a:latin typeface="Cambria Math" panose="02040503050406030204" pitchFamily="18" charset="0"/>
                            </a:rPr>
                          </m:ctrlPr>
                        </m:sSupPr>
                        <m:e>
                          <m:d>
                            <m:dPr>
                              <m:ctrlPr>
                                <a:rPr lang="en-US" i="1" dirty="0">
                                  <a:latin typeface="Cambria Math" panose="02040503050406030204" pitchFamily="18" charset="0"/>
                                </a:rPr>
                              </m:ctrlPr>
                            </m:dPr>
                            <m:e>
                              <m:r>
                                <a:rPr lang="en-US" dirty="0">
                                  <a:latin typeface="Cambria Math" panose="02040503050406030204" pitchFamily="18" charset="0"/>
                                </a:rPr>
                                <m:t>1</m:t>
                              </m:r>
                              <m:r>
                                <a:rPr lang="en-US" i="0" dirty="0">
                                  <a:latin typeface="Cambria Math" panose="02040503050406030204" pitchFamily="18" charset="0"/>
                                </a:rPr>
                                <m:t>−</m:t>
                              </m:r>
                              <m:r>
                                <a:rPr lang="en-US" i="1" dirty="0">
                                  <a:latin typeface="Cambria Math" panose="02040503050406030204" pitchFamily="18" charset="0"/>
                                </a:rPr>
                                <m:t>𝑧</m:t>
                              </m:r>
                            </m:e>
                          </m:d>
                        </m:e>
                        <m:sup>
                          <m:r>
                            <a:rPr lang="en-US" i="0" dirty="0">
                              <a:latin typeface="Cambria Math" panose="02040503050406030204" pitchFamily="18" charset="0"/>
                            </a:rPr>
                            <m:t>2</m:t>
                          </m:r>
                        </m:sup>
                      </m:sSup>
                    </m:oMath>
                  </m:oMathPara>
                </a14:m>
                <a:endParaRPr lang="en-US" dirty="0"/>
              </a:p>
              <a:p>
                <a:r>
                  <a:rPr lang="en-US" dirty="0"/>
                  <a:t>This function has several variables, and we will want to isolate  just one of the variables and find its slope.</a:t>
                </a:r>
              </a:p>
              <a:p>
                <a:pPr/>
                <a14:m>
                  <m:oMathPara xmlns:m="http://schemas.openxmlformats.org/officeDocument/2006/math">
                    <m:oMathParaPr>
                      <m:jc m:val="centerGroup"/>
                    </m:oMathParaPr>
                    <m:oMath xmlns:m="http://schemas.openxmlformats.org/officeDocument/2006/math">
                      <m:f>
                        <m:fPr>
                          <m:ctrlPr>
                            <a:rPr lang="en-US" i="1" dirty="0" smtClean="0">
                              <a:latin typeface="Cambria Math" panose="02040503050406030204" pitchFamily="18" charset="0"/>
                            </a:rPr>
                          </m:ctrlPr>
                        </m:fPr>
                        <m:num>
                          <m:r>
                            <a:rPr lang="en-US" dirty="0" smtClean="0">
                              <a:latin typeface="Cambria Math" panose="02040503050406030204" pitchFamily="18" charset="0"/>
                            </a:rPr>
                            <m:t>ⅆ</m:t>
                          </m:r>
                        </m:num>
                        <m:den>
                          <m:r>
                            <a:rPr lang="en-US" i="0" dirty="0" smtClean="0">
                              <a:latin typeface="Cambria Math" panose="02040503050406030204" pitchFamily="18" charset="0"/>
                            </a:rPr>
                            <m:t>ⅆ</m:t>
                          </m:r>
                          <m:r>
                            <a:rPr lang="en-US" i="1" dirty="0" smtClean="0">
                              <a:latin typeface="Cambria Math" panose="02040503050406030204" pitchFamily="18" charset="0"/>
                            </a:rPr>
                            <m:t>𝑥</m:t>
                          </m:r>
                        </m:den>
                      </m:f>
                      <m:r>
                        <a:rPr lang="en-US" b="0" i="1" dirty="0" smtClean="0">
                          <a:latin typeface="Cambria Math" panose="02040503050406030204" pitchFamily="18" charset="0"/>
                        </a:rPr>
                        <m:t>𝑓</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r>
                            <a:rPr lang="en-US" i="0" dirty="0" smtClean="0">
                              <a:latin typeface="Cambria Math" panose="02040503050406030204" pitchFamily="18" charset="0"/>
                            </a:rPr>
                            <m:t>,</m:t>
                          </m:r>
                          <m:r>
                            <a:rPr lang="en-US" i="1" dirty="0" smtClean="0">
                              <a:latin typeface="Cambria Math" panose="02040503050406030204" pitchFamily="18" charset="0"/>
                            </a:rPr>
                            <m:t>𝑦</m:t>
                          </m:r>
                          <m:r>
                            <a:rPr lang="en-US" i="0" dirty="0" smtClean="0">
                              <a:latin typeface="Cambria Math" panose="02040503050406030204" pitchFamily="18" charset="0"/>
                            </a:rPr>
                            <m:t>,</m:t>
                          </m:r>
                          <m:r>
                            <a:rPr lang="en-US" i="1" dirty="0" smtClean="0">
                              <a:latin typeface="Cambria Math" panose="02040503050406030204" pitchFamily="18" charset="0"/>
                            </a:rPr>
                            <m:t>𝑧</m:t>
                          </m:r>
                        </m:e>
                      </m:d>
                      <m:r>
                        <a:rPr lang="en-US" i="0" dirty="0" smtClean="0">
                          <a:latin typeface="Cambria Math" panose="02040503050406030204" pitchFamily="18" charset="0"/>
                        </a:rPr>
                        <m:t>=</m:t>
                      </m:r>
                      <m:r>
                        <a:rPr lang="en-US" b="0" i="0" dirty="0" smtClean="0">
                          <a:latin typeface="Cambria Math" panose="02040503050406030204" pitchFamily="18" charset="0"/>
                        </a:rPr>
                        <m:t> </m:t>
                      </m:r>
                      <m:r>
                        <a:rPr lang="en-US" dirty="0" smtClean="0">
                          <a:latin typeface="Cambria Math" panose="02040503050406030204" pitchFamily="18" charset="0"/>
                        </a:rPr>
                        <m:t>2</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r>
                            <a:rPr lang="en-US" i="0" dirty="0" smtClean="0">
                              <a:latin typeface="Cambria Math" panose="02040503050406030204" pitchFamily="18" charset="0"/>
                            </a:rPr>
                            <m:t>+10</m:t>
                          </m:r>
                        </m:e>
                      </m:d>
                    </m:oMath>
                  </m:oMathPara>
                </a14:m>
                <a:endParaRPr lang="en-US" dirty="0"/>
              </a:p>
              <a:p>
                <a:r>
                  <a:rPr lang="en-US" dirty="0"/>
                  <a:t>This is called a partial derivative, and it helps identify the rate of change for just that variable.  </a:t>
                </a:r>
              </a:p>
              <a:p>
                <a:r>
                  <a:rPr lang="en-US" dirty="0"/>
                  <a:t>On </a:t>
                </a:r>
                <a:r>
                  <a:rPr lang="en-US" dirty="0" err="1"/>
                  <a:t>WolframAlpha</a:t>
                </a:r>
                <a:r>
                  <a:rPr lang="en-US" dirty="0"/>
                  <a:t>, we can calculate partial derivatives for the each variable using </a:t>
                </a:r>
                <a14:m>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𝑥</m:t>
                        </m:r>
                      </m:den>
                    </m:f>
                    <m:r>
                      <a:rPr lang="en-US" i="0" dirty="0">
                        <a:latin typeface="Cambria Math" panose="02040503050406030204" pitchFamily="18" charset="0"/>
                      </a:rPr>
                      <m:t>,</m:t>
                    </m:r>
                    <m:f>
                      <m:fPr>
                        <m:ctrlPr>
                          <a:rPr lang="en-US" i="1" dirty="0">
                            <a:latin typeface="Cambria Math" panose="02040503050406030204" pitchFamily="18" charset="0"/>
                          </a:rPr>
                        </m:ctrlPr>
                      </m:fPr>
                      <m:num>
                        <m:r>
                          <a:rPr lang="en-US" i="0"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𝑦</m:t>
                        </m:r>
                      </m:den>
                    </m:f>
                  </m:oMath>
                </a14:m>
                <a:r>
                  <a:rPr lang="en-US" dirty="0"/>
                  <a:t>, and </a:t>
                </a:r>
                <a14:m>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𝑧</m:t>
                        </m:r>
                      </m:den>
                    </m:f>
                    <m:r>
                      <a:rPr lang="en-US" b="0" i="0" dirty="0" smtClean="0">
                        <a:latin typeface="Cambria Math" panose="02040503050406030204" pitchFamily="18" charset="0"/>
                      </a:rPr>
                      <m:t> </m:t>
                    </m:r>
                  </m:oMath>
                </a14:m>
                <a:r>
                  <a:rPr lang="en-US" dirty="0"/>
                  <a:t> on the function as shown on the right.</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C4D3F165-0095-4AC1-B2E5-4A192430C0AB}"/>
                  </a:ext>
                </a:extLst>
              </p:cNvPr>
              <p:cNvSpPr>
                <a:spLocks noGrp="1" noRot="1" noChangeAspect="1" noMove="1" noResize="1" noEditPoints="1" noAdjustHandles="1" noChangeArrowheads="1" noChangeShapeType="1" noTextEdit="1"/>
              </p:cNvSpPr>
              <p:nvPr>
                <p:ph sz="quarter" idx="10"/>
              </p:nvPr>
            </p:nvSpPr>
            <p:spPr>
              <a:xfrm>
                <a:off x="539495" y="1435607"/>
                <a:ext cx="6944434" cy="5150249"/>
              </a:xfrm>
              <a:blipFill>
                <a:blip r:embed="rId2"/>
                <a:stretch>
                  <a:fillRect l="-88" r="-52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AFE6571-D0A9-41E6-A752-A92C184992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8831" y="525152"/>
            <a:ext cx="3812848" cy="18463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1F4AB85F-D05C-4C78-86AE-37AAD04AFC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8832" y="2601685"/>
            <a:ext cx="3823572" cy="18050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F8283B2A-C55E-4F5A-9D69-B3D5BCF80F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7513" y="4595691"/>
            <a:ext cx="3755483" cy="18433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7624439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41FF8-2FF5-40B6-9CD8-CD050663A4F5}"/>
              </a:ext>
            </a:extLst>
          </p:cNvPr>
          <p:cNvSpPr>
            <a:spLocks noGrp="1"/>
          </p:cNvSpPr>
          <p:nvPr>
            <p:ph type="title"/>
          </p:nvPr>
        </p:nvSpPr>
        <p:spPr/>
        <p:txBody>
          <a:bodyPr/>
          <a:lstStyle/>
          <a:p>
            <a:r>
              <a:rPr lang="en-US" dirty="0"/>
              <a:t>Multivariable Gradient Descent</a:t>
            </a:r>
          </a:p>
        </p:txBody>
      </p:sp>
      <p:sp>
        <p:nvSpPr>
          <p:cNvPr id="3" name="Content Placeholder 2">
            <a:extLst>
              <a:ext uri="{FF2B5EF4-FFF2-40B4-BE49-F238E27FC236}">
                <a16:creationId xmlns:a16="http://schemas.microsoft.com/office/drawing/2014/main" id="{DC3D0183-8FB7-42A9-A1A2-BD5CA3A83C4D}"/>
              </a:ext>
            </a:extLst>
          </p:cNvPr>
          <p:cNvSpPr>
            <a:spLocks noGrp="1"/>
          </p:cNvSpPr>
          <p:nvPr>
            <p:ph sz="quarter" idx="10"/>
          </p:nvPr>
        </p:nvSpPr>
        <p:spPr>
          <a:xfrm>
            <a:off x="539496" y="1435607"/>
            <a:ext cx="4416552" cy="4752541"/>
          </a:xfrm>
        </p:spPr>
        <p:txBody>
          <a:bodyPr>
            <a:normAutofit/>
          </a:bodyPr>
          <a:lstStyle/>
          <a:p>
            <a:r>
              <a:rPr lang="en-US" dirty="0"/>
              <a:t>We now manage three derivatives and not just one, and use them to adjust the three variables respectively. </a:t>
            </a:r>
          </a:p>
          <a:p>
            <a:r>
              <a:rPr lang="en-US" dirty="0"/>
              <a:t>Using gradient descent, we roughly minimize (</a:t>
            </a:r>
            <a:r>
              <a:rPr lang="en-US" dirty="0" err="1"/>
              <a:t>x,y,z</a:t>
            </a:r>
            <a:r>
              <a:rPr lang="en-US" dirty="0"/>
              <a:t>) to numbers close to (-10, 3, 1)  and closely reach a minimum of 0. </a:t>
            </a:r>
          </a:p>
          <a:p>
            <a:r>
              <a:rPr lang="en-US" dirty="0"/>
              <a:t>Congrats! You are doing multivariable calculus. </a:t>
            </a:r>
          </a:p>
        </p:txBody>
      </p:sp>
      <p:sp>
        <p:nvSpPr>
          <p:cNvPr id="5" name="Rectangle 2">
            <a:extLst>
              <a:ext uri="{FF2B5EF4-FFF2-40B4-BE49-F238E27FC236}">
                <a16:creationId xmlns:a16="http://schemas.microsoft.com/office/drawing/2014/main" id="{4EEEC26C-5E7B-40DF-9D29-D4CB1350D113}"/>
              </a:ext>
            </a:extLst>
          </p:cNvPr>
          <p:cNvSpPr>
            <a:spLocks noChangeArrowheads="1"/>
          </p:cNvSpPr>
          <p:nvPr/>
        </p:nvSpPr>
        <p:spPr bwMode="auto">
          <a:xfrm>
            <a:off x="5688420" y="1504857"/>
            <a:ext cx="5828666" cy="438581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x,y,z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(y-</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(z-</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dy_f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dz_f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we will find the x for the minimum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we will find the y for the minimum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we will find the z for the minimum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x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dy_f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y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dz_f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z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y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y</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 = z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z</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endPar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endParaRPr>
          </a:p>
          <a:p>
            <a:pPr eaLnBrk="0" fontAlgn="base" hangingPunct="0">
              <a:spcBef>
                <a:spcPct val="0"/>
              </a:spcBef>
              <a:spcAft>
                <a:spcPct val="0"/>
              </a:spcAft>
            </a:pPr>
            <a:r>
              <a:rPr lang="en-US" altLang="en-US" sz="900" i="1" dirty="0">
                <a:solidFill>
                  <a:srgbClr val="808080"/>
                </a:solidFill>
                <a:latin typeface="Courier New" panose="02070309020205020404" pitchFamily="49" charset="0"/>
                <a:cs typeface="Courier New" panose="02070309020205020404" pitchFamily="49" charset="0"/>
              </a:rPr>
              <a:t># -9.999999999995559 2.9999999999988898 0.9999999999997224 2.1031154992708616e-23</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y, z, 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x,y,z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8789838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3858A-D645-4189-83B7-BA9835498CF1}"/>
              </a:ext>
            </a:extLst>
          </p:cNvPr>
          <p:cNvSpPr>
            <a:spLocks noGrp="1"/>
          </p:cNvSpPr>
          <p:nvPr>
            <p:ph type="title"/>
          </p:nvPr>
        </p:nvSpPr>
        <p:spPr/>
        <p:txBody>
          <a:bodyPr>
            <a:normAutofit fontScale="90000"/>
          </a:bodyPr>
          <a:lstStyle/>
          <a:p>
            <a:r>
              <a:rPr lang="en-US" dirty="0"/>
              <a:t>When Slopes of 0 are Not Minimums/Maximums</a:t>
            </a:r>
          </a:p>
        </p:txBody>
      </p:sp>
      <p:sp>
        <p:nvSpPr>
          <p:cNvPr id="3" name="Content Placeholder 2">
            <a:extLst>
              <a:ext uri="{FF2B5EF4-FFF2-40B4-BE49-F238E27FC236}">
                <a16:creationId xmlns:a16="http://schemas.microsoft.com/office/drawing/2014/main" id="{9571BC5A-6E4A-41B0-ACAF-BAB0A8149D82}"/>
              </a:ext>
            </a:extLst>
          </p:cNvPr>
          <p:cNvSpPr>
            <a:spLocks noGrp="1"/>
          </p:cNvSpPr>
          <p:nvPr>
            <p:ph sz="quarter" idx="10"/>
          </p:nvPr>
        </p:nvSpPr>
        <p:spPr>
          <a:xfrm>
            <a:off x="539496" y="1435608"/>
            <a:ext cx="9527696" cy="3977640"/>
          </a:xfrm>
        </p:spPr>
        <p:txBody>
          <a:bodyPr/>
          <a:lstStyle/>
          <a:p>
            <a:r>
              <a:rPr lang="en-US" dirty="0"/>
              <a:t>There are some awkward special cases when all variables reach a slope of 0 but are not the local minimum or maximum. </a:t>
            </a:r>
          </a:p>
          <a:p>
            <a:r>
              <a:rPr lang="en-US" dirty="0"/>
              <a:t>These are called saddle points. </a:t>
            </a:r>
          </a:p>
          <a:p>
            <a:r>
              <a:rPr lang="en-US" dirty="0"/>
              <a:t>There are methods to overcome these, the simplest being to do multiple random starting points or second partial derivatives, but in the interest of time we will not go here. </a:t>
            </a:r>
          </a:p>
          <a:p>
            <a:r>
              <a:rPr lang="en-US" dirty="0"/>
              <a:t> </a:t>
            </a:r>
          </a:p>
        </p:txBody>
      </p:sp>
      <p:pic>
        <p:nvPicPr>
          <p:cNvPr id="5" name="Picture 4">
            <a:extLst>
              <a:ext uri="{FF2B5EF4-FFF2-40B4-BE49-F238E27FC236}">
                <a16:creationId xmlns:a16="http://schemas.microsoft.com/office/drawing/2014/main" id="{D219D21F-3DDC-4A9C-BCE7-51DF34C8C8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061" y="4298954"/>
            <a:ext cx="2793493" cy="2228587"/>
          </a:xfrm>
          <a:prstGeom prst="rect">
            <a:avLst/>
          </a:prstGeom>
        </p:spPr>
      </p:pic>
      <p:pic>
        <p:nvPicPr>
          <p:cNvPr id="7" name="Picture 6">
            <a:extLst>
              <a:ext uri="{FF2B5EF4-FFF2-40B4-BE49-F238E27FC236}">
                <a16:creationId xmlns:a16="http://schemas.microsoft.com/office/drawing/2014/main" id="{EA45D394-83D6-4575-BF49-2632E601AB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4787" y="4279641"/>
            <a:ext cx="2857500" cy="2247900"/>
          </a:xfrm>
          <a:prstGeom prst="rect">
            <a:avLst/>
          </a:prstGeom>
        </p:spPr>
      </p:pic>
      <p:pic>
        <p:nvPicPr>
          <p:cNvPr id="13" name="Picture 12">
            <a:extLst>
              <a:ext uri="{FF2B5EF4-FFF2-40B4-BE49-F238E27FC236}">
                <a16:creationId xmlns:a16="http://schemas.microsoft.com/office/drawing/2014/main" id="{FEFC8FC0-46E1-4F5A-B2E7-DE51393F92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9527" y="4330019"/>
            <a:ext cx="2371049" cy="2147144"/>
          </a:xfrm>
          <a:prstGeom prst="rect">
            <a:avLst/>
          </a:prstGeom>
        </p:spPr>
      </p:pic>
      <p:sp>
        <p:nvSpPr>
          <p:cNvPr id="14" name="Oval 13">
            <a:extLst>
              <a:ext uri="{FF2B5EF4-FFF2-40B4-BE49-F238E27FC236}">
                <a16:creationId xmlns:a16="http://schemas.microsoft.com/office/drawing/2014/main" id="{F3440654-5C89-459C-A0B5-9287B0B3F2D9}"/>
              </a:ext>
            </a:extLst>
          </p:cNvPr>
          <p:cNvSpPr/>
          <p:nvPr/>
        </p:nvSpPr>
        <p:spPr>
          <a:xfrm>
            <a:off x="9660336" y="5451489"/>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835797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33A09-8625-4FA3-A955-C6F5C386E197}"/>
              </a:ext>
            </a:extLst>
          </p:cNvPr>
          <p:cNvSpPr>
            <a:spLocks noGrp="1"/>
          </p:cNvSpPr>
          <p:nvPr>
            <p:ph type="title"/>
          </p:nvPr>
        </p:nvSpPr>
        <p:spPr/>
        <p:txBody>
          <a:bodyPr>
            <a:normAutofit/>
          </a:bodyPr>
          <a:lstStyle/>
          <a:p>
            <a:r>
              <a:rPr lang="en-US" dirty="0"/>
              <a:t>Gradient Descent for Linear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F68367-AFBE-4B1B-83BC-358A4B760894}"/>
                  </a:ext>
                </a:extLst>
              </p:cNvPr>
              <p:cNvSpPr>
                <a:spLocks noGrp="1"/>
              </p:cNvSpPr>
              <p:nvPr>
                <p:ph sz="quarter" idx="10"/>
              </p:nvPr>
            </p:nvSpPr>
            <p:spPr>
              <a:xfrm>
                <a:off x="539496" y="1435607"/>
                <a:ext cx="5307390" cy="5228961"/>
              </a:xfrm>
            </p:spPr>
            <p:txBody>
              <a:bodyPr>
                <a:normAutofit fontScale="62500" lnSpcReduction="20000"/>
              </a:bodyPr>
              <a:lstStyle/>
              <a:p>
                <a:r>
                  <a:rPr lang="en-US" dirty="0"/>
                  <a:t>Let’s step it up a notch. For a simple linear regression fitting to </a:t>
                </a:r>
                <a:r>
                  <a:rPr lang="en-US" i="1" dirty="0"/>
                  <a:t>y = mx + b</a:t>
                </a:r>
                <a:r>
                  <a:rPr lang="en-US" dirty="0"/>
                  <a:t>, let’s use the following mean of squares loss function: </a:t>
                </a: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𝐸</m:t>
                      </m:r>
                      <m:r>
                        <a:rPr lang="en-US" dirty="0">
                          <a:latin typeface="Cambria Math" panose="02040503050406030204" pitchFamily="18" charset="0"/>
                        </a:rPr>
                        <m:t>=</m:t>
                      </m:r>
                      <m:f>
                        <m:fPr>
                          <m:ctrlPr>
                            <a:rPr lang="en-US" i="1" dirty="0">
                              <a:latin typeface="Cambria Math" panose="02040503050406030204" pitchFamily="18" charset="0"/>
                            </a:rPr>
                          </m:ctrlPr>
                        </m:fPr>
                        <m:num>
                          <m:r>
                            <a:rPr lang="en-US" dirty="0">
                              <a:latin typeface="Cambria Math" panose="02040503050406030204" pitchFamily="18" charset="0"/>
                            </a:rPr>
                            <m:t>1</m:t>
                          </m:r>
                        </m:num>
                        <m:den>
                          <m:r>
                            <a:rPr lang="en-US" i="1" dirty="0">
                              <a:latin typeface="Cambria Math" panose="02040503050406030204" pitchFamily="18" charset="0"/>
                            </a:rPr>
                            <m:t>𝑛</m:t>
                          </m:r>
                        </m:den>
                      </m:f>
                      <m:nary>
                        <m:naryPr>
                          <m:chr m:val="∑"/>
                          <m:limLoc m:val="undOvr"/>
                          <m:grow m:val="on"/>
                          <m:ctrlPr>
                            <a:rPr lang="en-US" i="1" dirty="0">
                              <a:latin typeface="Cambria Math" panose="02040503050406030204" pitchFamily="18" charset="0"/>
                            </a:rPr>
                          </m:ctrlPr>
                        </m:naryPr>
                        <m:sub>
                          <m:r>
                            <a:rPr lang="en-US" i="1" dirty="0">
                              <a:latin typeface="Cambria Math" panose="02040503050406030204" pitchFamily="18" charset="0"/>
                            </a:rPr>
                            <m:t>𝑖</m:t>
                          </m:r>
                          <m:r>
                            <a:rPr lang="en-US" dirty="0">
                              <a:latin typeface="Cambria Math" panose="02040503050406030204" pitchFamily="18" charset="0"/>
                            </a:rPr>
                            <m:t>=0</m:t>
                          </m:r>
                        </m:sub>
                        <m:sup>
                          <m:r>
                            <a:rPr lang="en-US" i="1" dirty="0">
                              <a:latin typeface="Cambria Math" panose="02040503050406030204" pitchFamily="18" charset="0"/>
                            </a:rPr>
                            <m:t>𝑛</m:t>
                          </m:r>
                        </m:sup>
                        <m:e>
                          <m:sSup>
                            <m:sSupPr>
                              <m:ctrlPr>
                                <a:rPr lang="en-US" i="1" dirty="0" smtClean="0">
                                  <a:latin typeface="Cambria Math" panose="02040503050406030204" pitchFamily="18" charset="0"/>
                                </a:rPr>
                              </m:ctrlPr>
                            </m:sSupPr>
                            <m:e>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r>
                                    <a:rPr lang="en-US" dirty="0">
                                      <a:latin typeface="Cambria Math" panose="02040503050406030204" pitchFamily="18" charset="0"/>
                                    </a:rPr>
                                    <m:t>−</m:t>
                                  </m:r>
                                  <m:acc>
                                    <m:accPr>
                                      <m:chr m:val="̅"/>
                                      <m:ctrlPr>
                                        <a:rPr lang="en-US" i="1" dirty="0">
                                          <a:latin typeface="Cambria Math" panose="02040503050406030204" pitchFamily="18" charset="0"/>
                                        </a:rPr>
                                      </m:ctrlPr>
                                    </m:acc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e>
                                  </m:acc>
                                </m:e>
                              </m:d>
                            </m:e>
                            <m:sup>
                              <m:r>
                                <a:rPr lang="en-US" dirty="0">
                                  <a:latin typeface="Cambria Math" panose="02040503050406030204" pitchFamily="18" charset="0"/>
                                </a:rPr>
                                <m:t>2</m:t>
                              </m:r>
                            </m:sup>
                          </m:sSup>
                        </m:e>
                      </m:nary>
                    </m:oMath>
                  </m:oMathPara>
                </a14:m>
                <a:endParaRPr lang="en-US" dirty="0"/>
              </a:p>
              <a:p>
                <a:r>
                  <a:rPr lang="en-US" dirty="0"/>
                  <a:t>The derivative with respect to </a:t>
                </a:r>
                <a:r>
                  <a:rPr lang="en-US" i="1" dirty="0"/>
                  <a:t>m</a:t>
                </a:r>
                <a:r>
                  <a:rPr lang="en-US" dirty="0"/>
                  <a:t> is as follows:</a:t>
                </a:r>
              </a:p>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𝑚</m:t>
                          </m:r>
                        </m:sub>
                      </m:sSub>
                      <m:r>
                        <a:rPr lang="en-US" i="0" dirty="0">
                          <a:latin typeface="Cambria Math" panose="02040503050406030204" pitchFamily="18" charset="0"/>
                        </a:rPr>
                        <m:t>=</m:t>
                      </m:r>
                      <m:f>
                        <m:fPr>
                          <m:ctrlPr>
                            <a:rPr lang="en-US" i="1" dirty="0">
                              <a:latin typeface="Cambria Math" panose="02040503050406030204" pitchFamily="18" charset="0"/>
                            </a:rPr>
                          </m:ctrlPr>
                        </m:fPr>
                        <m:num>
                          <m:r>
                            <a:rPr lang="en-US" b="0" i="1" dirty="0" smtClean="0">
                              <a:latin typeface="Cambria Math" panose="02040503050406030204" pitchFamily="18" charset="0"/>
                            </a:rPr>
                            <m:t>−</m:t>
                          </m:r>
                          <m:r>
                            <a:rPr lang="en-US" i="0" dirty="0">
                              <a:latin typeface="Cambria Math" panose="02040503050406030204" pitchFamily="18" charset="0"/>
                            </a:rPr>
                            <m:t>2</m:t>
                          </m:r>
                        </m:num>
                        <m:den>
                          <m:r>
                            <a:rPr lang="en-US" i="1" dirty="0">
                              <a:latin typeface="Cambria Math" panose="02040503050406030204" pitchFamily="18" charset="0"/>
                            </a:rPr>
                            <m:t>𝑛</m:t>
                          </m:r>
                        </m:den>
                      </m:f>
                      <m:nary>
                        <m:naryPr>
                          <m:chr m:val="∑"/>
                          <m:limLoc m:val="undOvr"/>
                          <m:grow m:val="on"/>
                          <m:ctrlPr>
                            <a:rPr lang="en-US" i="1" dirty="0">
                              <a:latin typeface="Cambria Math" panose="02040503050406030204" pitchFamily="18" charset="0"/>
                            </a:rPr>
                          </m:ctrlPr>
                        </m:naryPr>
                        <m:sub>
                          <m:r>
                            <a:rPr lang="en-US" i="0" dirty="0">
                              <a:latin typeface="Cambria Math" panose="02040503050406030204" pitchFamily="18" charset="0"/>
                            </a:rPr>
                            <m:t>1=0</m:t>
                          </m:r>
                        </m:sub>
                        <m:sup>
                          <m:r>
                            <a:rPr lang="en-US" i="1" dirty="0">
                              <a:latin typeface="Cambria Math" panose="02040503050406030204" pitchFamily="18" charset="0"/>
                            </a:rPr>
                            <m:t>𝑛</m:t>
                          </m:r>
                        </m:sup>
                        <m:e>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r>
                                <a:rPr lang="en-US" i="0" dirty="0">
                                  <a:latin typeface="Cambria Math" panose="02040503050406030204" pitchFamily="18" charset="0"/>
                                </a:rPr>
                                <m:t>−</m:t>
                              </m:r>
                              <m:acc>
                                <m:accPr>
                                  <m:chr m:val="̅"/>
                                  <m:ctrlPr>
                                    <a:rPr lang="en-US" i="1" dirty="0">
                                      <a:latin typeface="Cambria Math" panose="02040503050406030204" pitchFamily="18" charset="0"/>
                                    </a:rPr>
                                  </m:ctrlPr>
                                </m:acc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e>
                              </m:acc>
                            </m:e>
                          </m:d>
                        </m:e>
                      </m:nary>
                    </m:oMath>
                  </m:oMathPara>
                </a14:m>
                <a:endParaRPr lang="en-US" dirty="0"/>
              </a:p>
              <a:p>
                <a:r>
                  <a:rPr lang="en-US" dirty="0"/>
                  <a:t>The derivative with respect to </a:t>
                </a:r>
                <a:r>
                  <a:rPr lang="en-US" i="1" dirty="0"/>
                  <a:t>b</a:t>
                </a:r>
                <a:r>
                  <a:rPr lang="en-US" dirty="0"/>
                  <a:t> is:</a:t>
                </a:r>
              </a:p>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𝐷</m:t>
                          </m:r>
                        </m:e>
                        <m:sub>
                          <m:r>
                            <a:rPr lang="en-US" i="1" dirty="0" smtClean="0">
                              <a:latin typeface="Cambria Math" panose="02040503050406030204" pitchFamily="18" charset="0"/>
                            </a:rPr>
                            <m:t>𝑏</m:t>
                          </m:r>
                        </m:sub>
                      </m:sSub>
                      <m:r>
                        <a:rPr lang="en-US" i="0" dirty="0" smtClean="0">
                          <a:latin typeface="Cambria Math" panose="02040503050406030204" pitchFamily="18" charset="0"/>
                        </a:rPr>
                        <m:t>=</m:t>
                      </m:r>
                      <m:f>
                        <m:fPr>
                          <m:ctrlPr>
                            <a:rPr lang="en-US" i="1" dirty="0" smtClean="0">
                              <a:latin typeface="Cambria Math" panose="02040503050406030204" pitchFamily="18" charset="0"/>
                            </a:rPr>
                          </m:ctrlPr>
                        </m:fPr>
                        <m:num>
                          <m:r>
                            <a:rPr lang="en-US" i="0" dirty="0" smtClean="0">
                              <a:latin typeface="Cambria Math" panose="02040503050406030204" pitchFamily="18" charset="0"/>
                            </a:rPr>
                            <m:t>−2</m:t>
                          </m:r>
                        </m:num>
                        <m:den>
                          <m:r>
                            <a:rPr lang="en-US" i="1" dirty="0" smtClean="0">
                              <a:latin typeface="Cambria Math" panose="02040503050406030204" pitchFamily="18" charset="0"/>
                            </a:rPr>
                            <m:t>𝑛</m:t>
                          </m:r>
                        </m:den>
                      </m:f>
                      <m:nary>
                        <m:naryPr>
                          <m:chr m:val="∑"/>
                          <m:limLoc m:val="undOvr"/>
                          <m:grow m:val="on"/>
                          <m:ctrlPr>
                            <a:rPr lang="en-US" i="1" dirty="0" smtClean="0">
                              <a:latin typeface="Cambria Math" panose="02040503050406030204" pitchFamily="18" charset="0"/>
                            </a:rPr>
                          </m:ctrlPr>
                        </m:naryPr>
                        <m:sub>
                          <m:r>
                            <a:rPr lang="en-US" i="1" dirty="0" smtClean="0">
                              <a:latin typeface="Cambria Math" panose="02040503050406030204" pitchFamily="18" charset="0"/>
                            </a:rPr>
                            <m:t>𝑖</m:t>
                          </m:r>
                          <m:r>
                            <a:rPr lang="en-US" i="0" dirty="0" smtClean="0">
                              <a:latin typeface="Cambria Math" panose="02040503050406030204" pitchFamily="18" charset="0"/>
                            </a:rPr>
                            <m:t>=0</m:t>
                          </m:r>
                        </m:sub>
                        <m:sup>
                          <m:r>
                            <a:rPr lang="en-US" i="1" dirty="0" smtClean="0">
                              <a:latin typeface="Cambria Math" panose="02040503050406030204" pitchFamily="18" charset="0"/>
                            </a:rPr>
                            <m:t>𝑛</m:t>
                          </m:r>
                        </m:sup>
                        <m:e>
                          <m:d>
                            <m:dPr>
                              <m:ctrlPr>
                                <a:rPr lang="en-US" i="1" dirty="0" smtClean="0">
                                  <a:latin typeface="Cambria Math" panose="02040503050406030204" pitchFamily="18" charset="0"/>
                                </a:rPr>
                              </m:ctrlPr>
                            </m:d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𝑖</m:t>
                                  </m:r>
                                </m:sub>
                              </m:sSub>
                              <m:r>
                                <a:rPr lang="en-US" i="0" dirty="0" smtClean="0">
                                  <a:latin typeface="Cambria Math" panose="02040503050406030204" pitchFamily="18" charset="0"/>
                                </a:rPr>
                                <m:t>−</m:t>
                              </m:r>
                              <m:acc>
                                <m:accPr>
                                  <m:chr m:val="̅"/>
                                  <m:ctrlPr>
                                    <a:rPr lang="en-US" i="1" dirty="0" smtClean="0">
                                      <a:latin typeface="Cambria Math" panose="02040503050406030204" pitchFamily="18" charset="0"/>
                                    </a:rPr>
                                  </m:ctrlPr>
                                </m:acc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𝑖</m:t>
                                      </m:r>
                                    </m:sub>
                                  </m:sSub>
                                </m:e>
                              </m:acc>
                            </m:e>
                          </m:d>
                        </m:e>
                      </m:nary>
                    </m:oMath>
                  </m:oMathPara>
                </a14:m>
                <a:endParaRPr lang="en-US" dirty="0"/>
              </a:p>
              <a:p>
                <a:r>
                  <a:rPr lang="en-US" dirty="0"/>
                  <a:t>To the right is how we use these two partial derivatives to do gradient descent on a simple linear regression.</a:t>
                </a:r>
              </a:p>
              <a:p>
                <a:endParaRPr lang="en-US" dirty="0"/>
              </a:p>
            </p:txBody>
          </p:sp>
        </mc:Choice>
        <mc:Fallback xmlns="">
          <p:sp>
            <p:nvSpPr>
              <p:cNvPr id="3" name="Content Placeholder 2">
                <a:extLst>
                  <a:ext uri="{FF2B5EF4-FFF2-40B4-BE49-F238E27FC236}">
                    <a16:creationId xmlns:a16="http://schemas.microsoft.com/office/drawing/2014/main" id="{26F68367-AFBE-4B1B-83BC-358A4B760894}"/>
                  </a:ext>
                </a:extLst>
              </p:cNvPr>
              <p:cNvSpPr>
                <a:spLocks noGrp="1" noRot="1" noChangeAspect="1" noMove="1" noResize="1" noEditPoints="1" noAdjustHandles="1" noChangeArrowheads="1" noChangeShapeType="1" noTextEdit="1"/>
              </p:cNvSpPr>
              <p:nvPr>
                <p:ph sz="quarter" idx="10"/>
              </p:nvPr>
            </p:nvSpPr>
            <p:spPr>
              <a:xfrm>
                <a:off x="539496" y="1435607"/>
                <a:ext cx="5307390" cy="5228961"/>
              </a:xfrm>
              <a:blipFill>
                <a:blip r:embed="rId2"/>
                <a:stretch>
                  <a:fillRect r="-460"/>
                </a:stretch>
              </a:blipFill>
            </p:spPr>
            <p:txBody>
              <a:bodyPr/>
              <a:lstStyle/>
              <a:p>
                <a:r>
                  <a:rPr lang="en-US">
                    <a:noFill/>
                  </a:rPr>
                  <a:t> </a:t>
                </a:r>
              </a:p>
            </p:txBody>
          </p:sp>
        </mc:Fallback>
      </mc:AlternateContent>
      <p:sp>
        <p:nvSpPr>
          <p:cNvPr id="6" name="Rectangle 2">
            <a:extLst>
              <a:ext uri="{FF2B5EF4-FFF2-40B4-BE49-F238E27FC236}">
                <a16:creationId xmlns:a16="http://schemas.microsoft.com/office/drawing/2014/main" id="{53EB840E-3A8D-46BE-A381-4AF8977D2228}"/>
              </a:ext>
            </a:extLst>
          </p:cNvPr>
          <p:cNvSpPr>
            <a:spLocks noChangeArrowheads="1"/>
          </p:cNvSpPr>
          <p:nvPr/>
        </p:nvSpPr>
        <p:spPr bwMode="auto">
          <a:xfrm>
            <a:off x="5955087" y="2149758"/>
            <a:ext cx="5846886" cy="42473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pandas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pd</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Input data</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data</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pd.read_csv</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'https://tinyurl.com/</a:t>
            </a:r>
            <a:r>
              <a:rPr kumimoji="0" lang="en-US" altLang="en-US" sz="9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yaxgfjzt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header</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None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data.iloc</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data.iloc</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Building the model</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float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len</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Number of elements in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Performing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m * X + b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current predicted value of Y</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d/dm derivative of loss function</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d/dc derivative of loss function</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 m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 = b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b</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b)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1.786000956883716 -16.422581112886167</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EBBE3F44-99EA-401F-9494-492E2556A9F1}"/>
              </a:ext>
            </a:extLst>
          </p:cNvPr>
          <p:cNvPicPr>
            <a:picLocks noChangeAspect="1"/>
          </p:cNvPicPr>
          <p:nvPr/>
        </p:nvPicPr>
        <p:blipFill>
          <a:blip r:embed="rId3"/>
          <a:stretch>
            <a:fillRect/>
          </a:stretch>
        </p:blipFill>
        <p:spPr>
          <a:xfrm>
            <a:off x="8947334" y="448056"/>
            <a:ext cx="2854639" cy="2136528"/>
          </a:xfrm>
          <a:prstGeom prst="rect">
            <a:avLst/>
          </a:prstGeom>
        </p:spPr>
      </p:pic>
    </p:spTree>
    <p:extLst>
      <p:ext uri="{BB962C8B-B14F-4D97-AF65-F5344CB8AC3E}">
        <p14:creationId xmlns:p14="http://schemas.microsoft.com/office/powerpoint/2010/main" val="130726330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791200" cy="462102"/>
          </a:xfrm>
          <a:prstGeom prst="rect">
            <a:avLst/>
          </a:prstGeom>
        </p:spPr>
        <p:txBody>
          <a:bodyPr vert="horz" wrap="square" lIns="0" tIns="15355" rIns="0" bIns="0" rtlCol="0" anchor="b" anchorCtr="0">
            <a:spAutoFit/>
          </a:bodyPr>
          <a:lstStyle/>
          <a:p>
            <a:pPr marL="15356">
              <a:spcBef>
                <a:spcPts val="121"/>
              </a:spcBef>
            </a:pPr>
            <a:r>
              <a:rPr spc="375" dirty="0">
                <a:solidFill>
                  <a:schemeClr val="tx1">
                    <a:lumMod val="95000"/>
                    <a:lumOff val="5000"/>
                  </a:schemeClr>
                </a:solidFill>
              </a:rPr>
              <a:t>What </a:t>
            </a:r>
            <a:r>
              <a:rPr spc="266" dirty="0">
                <a:solidFill>
                  <a:schemeClr val="tx1">
                    <a:lumMod val="95000"/>
                    <a:lumOff val="5000"/>
                  </a:schemeClr>
                </a:solidFill>
              </a:rPr>
              <a:t>Are </a:t>
            </a:r>
            <a:r>
              <a:rPr spc="296" dirty="0">
                <a:solidFill>
                  <a:schemeClr val="tx1">
                    <a:lumMod val="95000"/>
                    <a:lumOff val="5000"/>
                  </a:schemeClr>
                </a:solidFill>
              </a:rPr>
              <a:t>Neural</a:t>
            </a:r>
            <a:r>
              <a:rPr spc="-103" dirty="0">
                <a:solidFill>
                  <a:schemeClr val="tx1">
                    <a:lumMod val="95000"/>
                    <a:lumOff val="5000"/>
                  </a:schemeClr>
                </a:solidFill>
              </a:rPr>
              <a:t> </a:t>
            </a:r>
            <a:r>
              <a:rPr spc="260" dirty="0">
                <a:solidFill>
                  <a:schemeClr val="tx1">
                    <a:lumMod val="95000"/>
                    <a:lumOff val="5000"/>
                  </a:schemeClr>
                </a:solidFill>
              </a:rPr>
              <a:t>Networks?</a:t>
            </a:r>
          </a:p>
        </p:txBody>
      </p:sp>
      <p:sp>
        <p:nvSpPr>
          <p:cNvPr id="3" name="object 3"/>
          <p:cNvSpPr txBox="1"/>
          <p:nvPr/>
        </p:nvSpPr>
        <p:spPr>
          <a:xfrm>
            <a:off x="529753" y="1759561"/>
            <a:ext cx="7399653" cy="4555937"/>
          </a:xfrm>
          <a:prstGeom prst="rect">
            <a:avLst/>
          </a:prstGeom>
        </p:spPr>
        <p:txBody>
          <a:bodyPr vert="horz" wrap="square" lIns="0" tIns="35316" rIns="0" bIns="0" rtlCol="0">
            <a:spAutoFit/>
          </a:bodyPr>
          <a:lstStyle/>
          <a:p>
            <a:pPr marL="15356" marR="6142">
              <a:lnSpc>
                <a:spcPts val="2745"/>
              </a:lnSpc>
              <a:spcBef>
                <a:spcPts val="277"/>
              </a:spcBef>
            </a:pPr>
            <a:r>
              <a:rPr sz="2358" b="1" spc="242" dirty="0">
                <a:latin typeface="Arial"/>
                <a:cs typeface="Arial"/>
              </a:rPr>
              <a:t>Neural </a:t>
            </a:r>
            <a:r>
              <a:rPr sz="2358" b="1" spc="247" dirty="0">
                <a:latin typeface="Arial"/>
                <a:cs typeface="Arial"/>
              </a:rPr>
              <a:t>Networks </a:t>
            </a:r>
            <a:r>
              <a:rPr sz="2358" b="1" spc="266" dirty="0">
                <a:latin typeface="Arial"/>
                <a:cs typeface="Arial"/>
              </a:rPr>
              <a:t>are </a:t>
            </a:r>
            <a:r>
              <a:rPr sz="2358" b="1" spc="277" dirty="0">
                <a:latin typeface="Arial"/>
                <a:cs typeface="Arial"/>
              </a:rPr>
              <a:t>a </a:t>
            </a:r>
            <a:r>
              <a:rPr sz="2358" b="1" spc="236" dirty="0">
                <a:latin typeface="Arial"/>
                <a:cs typeface="Arial"/>
              </a:rPr>
              <a:t>machine </a:t>
            </a:r>
            <a:r>
              <a:rPr sz="2358" b="1" spc="230" dirty="0">
                <a:latin typeface="Arial"/>
                <a:cs typeface="Arial"/>
              </a:rPr>
              <a:t>learning  </a:t>
            </a:r>
            <a:r>
              <a:rPr sz="2358" b="1" spc="212" dirty="0">
                <a:latin typeface="Arial"/>
                <a:cs typeface="Arial"/>
              </a:rPr>
              <a:t>tool </a:t>
            </a:r>
            <a:r>
              <a:rPr sz="2358" b="1" spc="296" dirty="0">
                <a:latin typeface="Arial"/>
                <a:cs typeface="Arial"/>
              </a:rPr>
              <a:t>that </a:t>
            </a:r>
            <a:r>
              <a:rPr sz="2358" b="1" spc="242" dirty="0">
                <a:latin typeface="Arial"/>
                <a:cs typeface="Arial"/>
              </a:rPr>
              <a:t>takes </a:t>
            </a:r>
            <a:r>
              <a:rPr sz="2358" b="1" spc="230" dirty="0">
                <a:latin typeface="Arial"/>
                <a:cs typeface="Arial"/>
              </a:rPr>
              <a:t>numeric </a:t>
            </a:r>
            <a:r>
              <a:rPr sz="2358" b="1" spc="218" dirty="0">
                <a:latin typeface="Arial"/>
                <a:cs typeface="Arial"/>
              </a:rPr>
              <a:t>inputs </a:t>
            </a:r>
            <a:r>
              <a:rPr sz="2358" b="1" spc="254" dirty="0">
                <a:latin typeface="Arial"/>
                <a:cs typeface="Arial"/>
              </a:rPr>
              <a:t>and</a:t>
            </a:r>
            <a:r>
              <a:rPr sz="2358" b="1" spc="-181" dirty="0">
                <a:latin typeface="Arial"/>
                <a:cs typeface="Arial"/>
              </a:rPr>
              <a:t> </a:t>
            </a:r>
            <a:r>
              <a:rPr sz="2358" b="1" spc="212" dirty="0">
                <a:latin typeface="Arial"/>
                <a:cs typeface="Arial"/>
              </a:rPr>
              <a:t>predicts  </a:t>
            </a:r>
            <a:r>
              <a:rPr sz="2358" b="1" spc="230" dirty="0">
                <a:latin typeface="Arial"/>
                <a:cs typeface="Arial"/>
              </a:rPr>
              <a:t>numeric</a:t>
            </a:r>
            <a:r>
              <a:rPr sz="2358" b="1" spc="169" dirty="0">
                <a:latin typeface="Arial"/>
                <a:cs typeface="Arial"/>
              </a:rPr>
              <a:t> </a:t>
            </a:r>
            <a:r>
              <a:rPr sz="2358" b="1" spc="236" dirty="0">
                <a:latin typeface="Arial"/>
                <a:cs typeface="Arial"/>
              </a:rPr>
              <a:t>outputs.</a:t>
            </a:r>
            <a:endParaRPr sz="2358" dirty="0">
              <a:latin typeface="Arial"/>
              <a:cs typeface="Arial"/>
            </a:endParaRPr>
          </a:p>
          <a:p>
            <a:pPr>
              <a:lnSpc>
                <a:spcPct val="100000"/>
              </a:lnSpc>
            </a:pPr>
            <a:endParaRPr sz="2660" dirty="0">
              <a:latin typeface="Times New Roman"/>
              <a:cs typeface="Times New Roman"/>
            </a:endParaRPr>
          </a:p>
          <a:p>
            <a:pPr marL="363927" marR="806167">
              <a:lnSpc>
                <a:spcPts val="2309"/>
              </a:lnSpc>
              <a:spcBef>
                <a:spcPts val="1741"/>
              </a:spcBef>
            </a:pPr>
            <a:r>
              <a:rPr sz="1995" dirty="0">
                <a:latin typeface="Verdana"/>
                <a:cs typeface="Verdana"/>
              </a:rPr>
              <a:t>A </a:t>
            </a:r>
            <a:r>
              <a:rPr sz="1995" spc="-6" dirty="0">
                <a:latin typeface="Verdana"/>
                <a:cs typeface="Verdana"/>
              </a:rPr>
              <a:t>series of </a:t>
            </a:r>
            <a:r>
              <a:rPr lang="en-US" sz="1995" spc="-6" dirty="0">
                <a:latin typeface="Verdana"/>
                <a:cs typeface="Verdana"/>
              </a:rPr>
              <a:t>multiplied weights and </a:t>
            </a:r>
            <a:r>
              <a:rPr sz="1995" spc="-6" dirty="0">
                <a:latin typeface="Verdana"/>
                <a:cs typeface="Verdana"/>
              </a:rPr>
              <a:t>nonlinear  </a:t>
            </a:r>
            <a:r>
              <a:rPr sz="1995" dirty="0">
                <a:latin typeface="Verdana"/>
                <a:cs typeface="Verdana"/>
              </a:rPr>
              <a:t>functions </a:t>
            </a:r>
            <a:r>
              <a:rPr sz="1995" spc="-12" dirty="0">
                <a:latin typeface="Verdana"/>
                <a:cs typeface="Verdana"/>
              </a:rPr>
              <a:t>are </a:t>
            </a:r>
            <a:r>
              <a:rPr sz="1995" spc="12" dirty="0">
                <a:latin typeface="Verdana"/>
                <a:cs typeface="Verdana"/>
              </a:rPr>
              <a:t>applied </a:t>
            </a:r>
            <a:r>
              <a:rPr sz="1995" dirty="0">
                <a:latin typeface="Verdana"/>
                <a:cs typeface="Verdana"/>
              </a:rPr>
              <a:t>to </a:t>
            </a:r>
            <a:r>
              <a:rPr sz="1995" spc="12" dirty="0">
                <a:latin typeface="Verdana"/>
                <a:cs typeface="Verdana"/>
              </a:rPr>
              <a:t>the </a:t>
            </a:r>
            <a:r>
              <a:rPr sz="1995" dirty="0">
                <a:latin typeface="Verdana"/>
                <a:cs typeface="Verdana"/>
              </a:rPr>
              <a:t>numeric</a:t>
            </a:r>
            <a:r>
              <a:rPr sz="1995" spc="-495" dirty="0">
                <a:latin typeface="Verdana"/>
                <a:cs typeface="Verdana"/>
              </a:rPr>
              <a:t> </a:t>
            </a:r>
            <a:r>
              <a:rPr sz="1995" spc="-18" dirty="0">
                <a:latin typeface="Verdana"/>
                <a:cs typeface="Verdana"/>
              </a:rPr>
              <a:t>inputs.</a:t>
            </a:r>
            <a:endParaRPr sz="1995" dirty="0">
              <a:latin typeface="Verdana"/>
              <a:cs typeface="Verdana"/>
            </a:endParaRPr>
          </a:p>
          <a:p>
            <a:pPr>
              <a:lnSpc>
                <a:spcPct val="100000"/>
              </a:lnSpc>
            </a:pPr>
            <a:endParaRPr sz="2297" dirty="0">
              <a:latin typeface="Times New Roman"/>
              <a:cs typeface="Times New Roman"/>
            </a:endParaRPr>
          </a:p>
          <a:p>
            <a:pPr marL="363927" marR="608848">
              <a:lnSpc>
                <a:spcPts val="2309"/>
              </a:lnSpc>
              <a:spcBef>
                <a:spcPts val="1711"/>
              </a:spcBef>
            </a:pPr>
            <a:r>
              <a:rPr lang="en-US" sz="1995" spc="6" dirty="0">
                <a:latin typeface="Verdana"/>
                <a:cs typeface="Verdana"/>
              </a:rPr>
              <a:t>Gradient descent will optimize the weights until the desired output is reached as close as possible. </a:t>
            </a:r>
          </a:p>
          <a:p>
            <a:pPr marL="363927" marR="608848">
              <a:lnSpc>
                <a:spcPts val="2309"/>
              </a:lnSpc>
              <a:spcBef>
                <a:spcPts val="1711"/>
              </a:spcBef>
            </a:pPr>
            <a:r>
              <a:rPr lang="en-US" sz="1995" spc="6" dirty="0">
                <a:latin typeface="Verdana"/>
                <a:cs typeface="Verdana"/>
              </a:rPr>
              <a:t>Just like the linear regression example, we minimize the loss function. </a:t>
            </a:r>
            <a:endParaRPr sz="1995" dirty="0">
              <a:latin typeface="Verdana"/>
              <a:cs typeface="Verdana"/>
            </a:endParaRPr>
          </a:p>
        </p:txBody>
      </p:sp>
      <p:sp>
        <p:nvSpPr>
          <p:cNvPr id="4" name="object 4"/>
          <p:cNvSpPr/>
          <p:nvPr/>
        </p:nvSpPr>
        <p:spPr>
          <a:xfrm>
            <a:off x="9438819" y="1805625"/>
            <a:ext cx="1119391" cy="2054521"/>
          </a:xfrm>
          <a:custGeom>
            <a:avLst/>
            <a:gdLst/>
            <a:ahLst/>
            <a:cxnLst/>
            <a:rect l="l" t="t" r="r" b="b"/>
            <a:pathLst>
              <a:path w="925829" h="1699260">
                <a:moveTo>
                  <a:pt x="0" y="1699259"/>
                </a:moveTo>
                <a:lnTo>
                  <a:pt x="925829" y="0"/>
                </a:lnTo>
              </a:path>
            </a:pathLst>
          </a:custGeom>
          <a:ln w="71882">
            <a:solidFill>
              <a:srgbClr val="000000"/>
            </a:solidFill>
          </a:ln>
        </p:spPr>
        <p:txBody>
          <a:bodyPr wrap="square" lIns="0" tIns="0" rIns="0" bIns="0" rtlCol="0"/>
          <a:lstStyle/>
          <a:p>
            <a:endParaRPr sz="2176"/>
          </a:p>
        </p:txBody>
      </p:sp>
      <p:sp>
        <p:nvSpPr>
          <p:cNvPr id="5" name="object 5"/>
          <p:cNvSpPr/>
          <p:nvPr/>
        </p:nvSpPr>
        <p:spPr>
          <a:xfrm>
            <a:off x="9438819" y="1805626"/>
            <a:ext cx="1119391" cy="2148187"/>
          </a:xfrm>
          <a:custGeom>
            <a:avLst/>
            <a:gdLst/>
            <a:ahLst/>
            <a:cxnLst/>
            <a:rect l="l" t="t" r="r" b="b"/>
            <a:pathLst>
              <a:path w="925829" h="1776729">
                <a:moveTo>
                  <a:pt x="925829" y="1776729"/>
                </a:moveTo>
                <a:lnTo>
                  <a:pt x="0" y="0"/>
                </a:lnTo>
              </a:path>
            </a:pathLst>
          </a:custGeom>
          <a:ln w="71882">
            <a:solidFill>
              <a:srgbClr val="000000"/>
            </a:solidFill>
          </a:ln>
        </p:spPr>
        <p:txBody>
          <a:bodyPr wrap="square" lIns="0" tIns="0" rIns="0" bIns="0" rtlCol="0"/>
          <a:lstStyle/>
          <a:p>
            <a:endParaRPr sz="2176"/>
          </a:p>
        </p:txBody>
      </p:sp>
      <p:sp>
        <p:nvSpPr>
          <p:cNvPr id="6" name="object 6"/>
          <p:cNvSpPr/>
          <p:nvPr/>
        </p:nvSpPr>
        <p:spPr>
          <a:xfrm>
            <a:off x="9438819" y="1805626"/>
            <a:ext cx="1119391" cy="1027260"/>
          </a:xfrm>
          <a:custGeom>
            <a:avLst/>
            <a:gdLst/>
            <a:ahLst/>
            <a:cxnLst/>
            <a:rect l="l" t="t" r="r" b="b"/>
            <a:pathLst>
              <a:path w="925829" h="849630">
                <a:moveTo>
                  <a:pt x="925829" y="0"/>
                </a:moveTo>
                <a:lnTo>
                  <a:pt x="0" y="849629"/>
                </a:lnTo>
              </a:path>
            </a:pathLst>
          </a:custGeom>
          <a:ln w="71882">
            <a:solidFill>
              <a:srgbClr val="000000"/>
            </a:solidFill>
          </a:ln>
        </p:spPr>
        <p:txBody>
          <a:bodyPr wrap="square" lIns="0" tIns="0" rIns="0" bIns="0" rtlCol="0"/>
          <a:lstStyle/>
          <a:p>
            <a:endParaRPr sz="2176"/>
          </a:p>
        </p:txBody>
      </p:sp>
      <p:sp>
        <p:nvSpPr>
          <p:cNvPr id="7" name="object 7"/>
          <p:cNvSpPr/>
          <p:nvPr/>
        </p:nvSpPr>
        <p:spPr>
          <a:xfrm>
            <a:off x="9438819" y="2832886"/>
            <a:ext cx="1119391" cy="1120927"/>
          </a:xfrm>
          <a:custGeom>
            <a:avLst/>
            <a:gdLst/>
            <a:ahLst/>
            <a:cxnLst/>
            <a:rect l="l" t="t" r="r" b="b"/>
            <a:pathLst>
              <a:path w="925829" h="927100">
                <a:moveTo>
                  <a:pt x="925829" y="927100"/>
                </a:moveTo>
                <a:lnTo>
                  <a:pt x="0" y="0"/>
                </a:lnTo>
              </a:path>
            </a:pathLst>
          </a:custGeom>
          <a:ln w="71882">
            <a:solidFill>
              <a:srgbClr val="000000"/>
            </a:solidFill>
          </a:ln>
        </p:spPr>
        <p:txBody>
          <a:bodyPr wrap="square" lIns="0" tIns="0" rIns="0" bIns="0" rtlCol="0"/>
          <a:lstStyle/>
          <a:p>
            <a:endParaRPr sz="2176"/>
          </a:p>
        </p:txBody>
      </p:sp>
      <p:sp>
        <p:nvSpPr>
          <p:cNvPr id="8" name="object 8"/>
          <p:cNvSpPr/>
          <p:nvPr/>
        </p:nvSpPr>
        <p:spPr>
          <a:xfrm>
            <a:off x="9438819" y="1805625"/>
            <a:ext cx="1027260" cy="933594"/>
          </a:xfrm>
          <a:custGeom>
            <a:avLst/>
            <a:gdLst/>
            <a:ahLst/>
            <a:cxnLst/>
            <a:rect l="l" t="t" r="r" b="b"/>
            <a:pathLst>
              <a:path w="849629" h="772160">
                <a:moveTo>
                  <a:pt x="0" y="0"/>
                </a:moveTo>
                <a:lnTo>
                  <a:pt x="849629" y="772159"/>
                </a:lnTo>
              </a:path>
            </a:pathLst>
          </a:custGeom>
          <a:ln w="71882">
            <a:solidFill>
              <a:srgbClr val="000000"/>
            </a:solidFill>
          </a:ln>
        </p:spPr>
        <p:txBody>
          <a:bodyPr wrap="square" lIns="0" tIns="0" rIns="0" bIns="0" rtlCol="0"/>
          <a:lstStyle/>
          <a:p>
            <a:endParaRPr sz="2176"/>
          </a:p>
        </p:txBody>
      </p:sp>
      <p:sp>
        <p:nvSpPr>
          <p:cNvPr id="9" name="object 9"/>
          <p:cNvSpPr/>
          <p:nvPr/>
        </p:nvSpPr>
        <p:spPr>
          <a:xfrm>
            <a:off x="9438819" y="2832886"/>
            <a:ext cx="1088681" cy="1027260"/>
          </a:xfrm>
          <a:custGeom>
            <a:avLst/>
            <a:gdLst/>
            <a:ahLst/>
            <a:cxnLst/>
            <a:rect l="l" t="t" r="r" b="b"/>
            <a:pathLst>
              <a:path w="900429" h="849630">
                <a:moveTo>
                  <a:pt x="0" y="849630"/>
                </a:moveTo>
                <a:lnTo>
                  <a:pt x="900429" y="0"/>
                </a:lnTo>
              </a:path>
            </a:pathLst>
          </a:custGeom>
          <a:ln w="71882">
            <a:solidFill>
              <a:srgbClr val="000000"/>
            </a:solidFill>
          </a:ln>
        </p:spPr>
        <p:txBody>
          <a:bodyPr wrap="square" lIns="0" tIns="0" rIns="0" bIns="0" rtlCol="0"/>
          <a:lstStyle/>
          <a:p>
            <a:endParaRPr sz="2176"/>
          </a:p>
        </p:txBody>
      </p:sp>
      <p:sp>
        <p:nvSpPr>
          <p:cNvPr id="10" name="object 10"/>
          <p:cNvSpPr/>
          <p:nvPr/>
        </p:nvSpPr>
        <p:spPr>
          <a:xfrm>
            <a:off x="9408109" y="1805626"/>
            <a:ext cx="30710" cy="2148187"/>
          </a:xfrm>
          <a:custGeom>
            <a:avLst/>
            <a:gdLst/>
            <a:ahLst/>
            <a:cxnLst/>
            <a:rect l="l" t="t" r="r" b="b"/>
            <a:pathLst>
              <a:path w="25400" h="1776729">
                <a:moveTo>
                  <a:pt x="0" y="1776729"/>
                </a:moveTo>
                <a:lnTo>
                  <a:pt x="25400" y="0"/>
                </a:lnTo>
              </a:path>
            </a:pathLst>
          </a:custGeom>
          <a:ln w="71882">
            <a:solidFill>
              <a:srgbClr val="000000"/>
            </a:solidFill>
          </a:ln>
        </p:spPr>
        <p:txBody>
          <a:bodyPr wrap="square" lIns="0" tIns="0" rIns="0" bIns="0" rtlCol="0"/>
          <a:lstStyle/>
          <a:p>
            <a:endParaRPr sz="2176"/>
          </a:p>
        </p:txBody>
      </p:sp>
      <p:sp>
        <p:nvSpPr>
          <p:cNvPr id="11" name="object 11"/>
          <p:cNvSpPr/>
          <p:nvPr/>
        </p:nvSpPr>
        <p:spPr>
          <a:xfrm>
            <a:off x="9438820" y="1805625"/>
            <a:ext cx="2145115" cy="0"/>
          </a:xfrm>
          <a:custGeom>
            <a:avLst/>
            <a:gdLst/>
            <a:ahLst/>
            <a:cxnLst/>
            <a:rect l="l" t="t" r="r" b="b"/>
            <a:pathLst>
              <a:path w="1774190">
                <a:moveTo>
                  <a:pt x="1774189" y="0"/>
                </a:moveTo>
                <a:lnTo>
                  <a:pt x="0" y="0"/>
                </a:lnTo>
              </a:path>
            </a:pathLst>
          </a:custGeom>
          <a:ln w="71882">
            <a:solidFill>
              <a:srgbClr val="000000"/>
            </a:solidFill>
          </a:ln>
        </p:spPr>
        <p:txBody>
          <a:bodyPr wrap="square" lIns="0" tIns="0" rIns="0" bIns="0" rtlCol="0"/>
          <a:lstStyle/>
          <a:p>
            <a:endParaRPr sz="2176"/>
          </a:p>
        </p:txBody>
      </p:sp>
      <p:sp>
        <p:nvSpPr>
          <p:cNvPr id="12" name="object 12"/>
          <p:cNvSpPr/>
          <p:nvPr/>
        </p:nvSpPr>
        <p:spPr>
          <a:xfrm>
            <a:off x="9408110" y="3953813"/>
            <a:ext cx="2145115" cy="0"/>
          </a:xfrm>
          <a:custGeom>
            <a:avLst/>
            <a:gdLst/>
            <a:ahLst/>
            <a:cxnLst/>
            <a:rect l="l" t="t" r="r" b="b"/>
            <a:pathLst>
              <a:path w="1774190">
                <a:moveTo>
                  <a:pt x="1774189" y="0"/>
                </a:moveTo>
                <a:lnTo>
                  <a:pt x="0" y="0"/>
                </a:lnTo>
              </a:path>
            </a:pathLst>
          </a:custGeom>
          <a:ln w="71882">
            <a:solidFill>
              <a:srgbClr val="000000"/>
            </a:solidFill>
          </a:ln>
        </p:spPr>
        <p:txBody>
          <a:bodyPr wrap="square" lIns="0" tIns="0" rIns="0" bIns="0" rtlCol="0"/>
          <a:lstStyle/>
          <a:p>
            <a:endParaRPr sz="2176"/>
          </a:p>
        </p:txBody>
      </p:sp>
      <p:sp>
        <p:nvSpPr>
          <p:cNvPr id="13" name="object 13"/>
          <p:cNvSpPr/>
          <p:nvPr/>
        </p:nvSpPr>
        <p:spPr>
          <a:xfrm>
            <a:off x="10466079" y="1805626"/>
            <a:ext cx="1119391" cy="1027260"/>
          </a:xfrm>
          <a:custGeom>
            <a:avLst/>
            <a:gdLst/>
            <a:ahLst/>
            <a:cxnLst/>
            <a:rect l="l" t="t" r="r" b="b"/>
            <a:pathLst>
              <a:path w="925829" h="849630">
                <a:moveTo>
                  <a:pt x="925829" y="0"/>
                </a:moveTo>
                <a:lnTo>
                  <a:pt x="0" y="849629"/>
                </a:lnTo>
              </a:path>
            </a:pathLst>
          </a:custGeom>
          <a:ln w="71882">
            <a:solidFill>
              <a:srgbClr val="000000"/>
            </a:solidFill>
          </a:ln>
        </p:spPr>
        <p:txBody>
          <a:bodyPr wrap="square" lIns="0" tIns="0" rIns="0" bIns="0" rtlCol="0"/>
          <a:lstStyle/>
          <a:p>
            <a:endParaRPr sz="2176"/>
          </a:p>
        </p:txBody>
      </p:sp>
      <p:sp>
        <p:nvSpPr>
          <p:cNvPr id="14" name="object 14"/>
          <p:cNvSpPr/>
          <p:nvPr/>
        </p:nvSpPr>
        <p:spPr>
          <a:xfrm>
            <a:off x="10466078" y="2832886"/>
            <a:ext cx="1088681" cy="1120927"/>
          </a:xfrm>
          <a:custGeom>
            <a:avLst/>
            <a:gdLst/>
            <a:ahLst/>
            <a:cxnLst/>
            <a:rect l="l" t="t" r="r" b="b"/>
            <a:pathLst>
              <a:path w="900429" h="927100">
                <a:moveTo>
                  <a:pt x="900429" y="927100"/>
                </a:moveTo>
                <a:lnTo>
                  <a:pt x="0" y="0"/>
                </a:lnTo>
              </a:path>
            </a:pathLst>
          </a:custGeom>
          <a:ln w="71881">
            <a:solidFill>
              <a:srgbClr val="000000"/>
            </a:solidFill>
          </a:ln>
        </p:spPr>
        <p:txBody>
          <a:bodyPr wrap="square" lIns="0" tIns="0" rIns="0" bIns="0" rtlCol="0"/>
          <a:lstStyle/>
          <a:p>
            <a:endParaRPr sz="2176"/>
          </a:p>
        </p:txBody>
      </p:sp>
      <p:sp>
        <p:nvSpPr>
          <p:cNvPr id="15" name="object 15"/>
          <p:cNvSpPr/>
          <p:nvPr/>
        </p:nvSpPr>
        <p:spPr>
          <a:xfrm>
            <a:off x="9438819" y="1805625"/>
            <a:ext cx="1119391" cy="466797"/>
          </a:xfrm>
          <a:custGeom>
            <a:avLst/>
            <a:gdLst/>
            <a:ahLst/>
            <a:cxnLst/>
            <a:rect l="l" t="t" r="r" b="b"/>
            <a:pathLst>
              <a:path w="925829" h="386080">
                <a:moveTo>
                  <a:pt x="0" y="0"/>
                </a:moveTo>
                <a:lnTo>
                  <a:pt x="925829" y="386079"/>
                </a:lnTo>
              </a:path>
            </a:pathLst>
          </a:custGeom>
          <a:ln w="71882">
            <a:solidFill>
              <a:srgbClr val="000000"/>
            </a:solidFill>
          </a:ln>
        </p:spPr>
        <p:txBody>
          <a:bodyPr wrap="square" lIns="0" tIns="0" rIns="0" bIns="0" rtlCol="0"/>
          <a:lstStyle/>
          <a:p>
            <a:endParaRPr sz="2176"/>
          </a:p>
        </p:txBody>
      </p:sp>
      <p:sp>
        <p:nvSpPr>
          <p:cNvPr id="16" name="object 16"/>
          <p:cNvSpPr/>
          <p:nvPr/>
        </p:nvSpPr>
        <p:spPr>
          <a:xfrm>
            <a:off x="9438819" y="2832886"/>
            <a:ext cx="1027260" cy="0"/>
          </a:xfrm>
          <a:custGeom>
            <a:avLst/>
            <a:gdLst/>
            <a:ahLst/>
            <a:cxnLst/>
            <a:rect l="l" t="t" r="r" b="b"/>
            <a:pathLst>
              <a:path w="849629">
                <a:moveTo>
                  <a:pt x="849629" y="0"/>
                </a:moveTo>
                <a:lnTo>
                  <a:pt x="0" y="0"/>
                </a:lnTo>
              </a:path>
            </a:pathLst>
          </a:custGeom>
          <a:ln w="71882">
            <a:solidFill>
              <a:srgbClr val="000000"/>
            </a:solidFill>
          </a:ln>
        </p:spPr>
        <p:txBody>
          <a:bodyPr wrap="square" lIns="0" tIns="0" rIns="0" bIns="0" rtlCol="0"/>
          <a:lstStyle/>
          <a:p>
            <a:endParaRPr sz="2176"/>
          </a:p>
        </p:txBody>
      </p:sp>
      <p:sp>
        <p:nvSpPr>
          <p:cNvPr id="17" name="object 17"/>
          <p:cNvSpPr/>
          <p:nvPr/>
        </p:nvSpPr>
        <p:spPr>
          <a:xfrm>
            <a:off x="9438819" y="2272423"/>
            <a:ext cx="1119391" cy="560463"/>
          </a:xfrm>
          <a:custGeom>
            <a:avLst/>
            <a:gdLst/>
            <a:ahLst/>
            <a:cxnLst/>
            <a:rect l="l" t="t" r="r" b="b"/>
            <a:pathLst>
              <a:path w="925829" h="463550">
                <a:moveTo>
                  <a:pt x="925829" y="0"/>
                </a:moveTo>
                <a:lnTo>
                  <a:pt x="0" y="463550"/>
                </a:lnTo>
              </a:path>
            </a:pathLst>
          </a:custGeom>
          <a:ln w="71882">
            <a:solidFill>
              <a:srgbClr val="000000"/>
            </a:solidFill>
          </a:ln>
        </p:spPr>
        <p:txBody>
          <a:bodyPr wrap="square" lIns="0" tIns="0" rIns="0" bIns="0" rtlCol="0"/>
          <a:lstStyle/>
          <a:p>
            <a:endParaRPr sz="2176"/>
          </a:p>
        </p:txBody>
      </p:sp>
      <p:sp>
        <p:nvSpPr>
          <p:cNvPr id="18" name="object 18"/>
          <p:cNvSpPr/>
          <p:nvPr/>
        </p:nvSpPr>
        <p:spPr>
          <a:xfrm>
            <a:off x="10558210" y="1805625"/>
            <a:ext cx="1027260" cy="466797"/>
          </a:xfrm>
          <a:custGeom>
            <a:avLst/>
            <a:gdLst/>
            <a:ahLst/>
            <a:cxnLst/>
            <a:rect l="l" t="t" r="r" b="b"/>
            <a:pathLst>
              <a:path w="849629" h="386080">
                <a:moveTo>
                  <a:pt x="849629" y="0"/>
                </a:moveTo>
                <a:lnTo>
                  <a:pt x="0" y="386079"/>
                </a:lnTo>
              </a:path>
            </a:pathLst>
          </a:custGeom>
          <a:ln w="71881">
            <a:solidFill>
              <a:srgbClr val="000000"/>
            </a:solidFill>
          </a:ln>
        </p:spPr>
        <p:txBody>
          <a:bodyPr wrap="square" lIns="0" tIns="0" rIns="0" bIns="0" rtlCol="0"/>
          <a:lstStyle/>
          <a:p>
            <a:endParaRPr sz="2176"/>
          </a:p>
        </p:txBody>
      </p:sp>
      <p:sp>
        <p:nvSpPr>
          <p:cNvPr id="19" name="object 19"/>
          <p:cNvSpPr/>
          <p:nvPr/>
        </p:nvSpPr>
        <p:spPr>
          <a:xfrm>
            <a:off x="9438819" y="3393349"/>
            <a:ext cx="1119391" cy="466797"/>
          </a:xfrm>
          <a:custGeom>
            <a:avLst/>
            <a:gdLst/>
            <a:ahLst/>
            <a:cxnLst/>
            <a:rect l="l" t="t" r="r" b="b"/>
            <a:pathLst>
              <a:path w="925829" h="386080">
                <a:moveTo>
                  <a:pt x="0" y="386080"/>
                </a:moveTo>
                <a:lnTo>
                  <a:pt x="925829" y="0"/>
                </a:lnTo>
              </a:path>
            </a:pathLst>
          </a:custGeom>
          <a:ln w="71881">
            <a:solidFill>
              <a:srgbClr val="000000"/>
            </a:solidFill>
          </a:ln>
        </p:spPr>
        <p:txBody>
          <a:bodyPr wrap="square" lIns="0" tIns="0" rIns="0" bIns="0" rtlCol="0"/>
          <a:lstStyle/>
          <a:p>
            <a:endParaRPr sz="2176"/>
          </a:p>
        </p:txBody>
      </p:sp>
      <p:sp>
        <p:nvSpPr>
          <p:cNvPr id="20" name="object 20"/>
          <p:cNvSpPr/>
          <p:nvPr/>
        </p:nvSpPr>
        <p:spPr>
          <a:xfrm>
            <a:off x="10558209" y="3393350"/>
            <a:ext cx="933594" cy="560463"/>
          </a:xfrm>
          <a:custGeom>
            <a:avLst/>
            <a:gdLst/>
            <a:ahLst/>
            <a:cxnLst/>
            <a:rect l="l" t="t" r="r" b="b"/>
            <a:pathLst>
              <a:path w="772159" h="463550">
                <a:moveTo>
                  <a:pt x="772159" y="463550"/>
                </a:moveTo>
                <a:lnTo>
                  <a:pt x="0" y="0"/>
                </a:lnTo>
              </a:path>
            </a:pathLst>
          </a:custGeom>
          <a:ln w="71882">
            <a:solidFill>
              <a:srgbClr val="000000"/>
            </a:solidFill>
          </a:ln>
        </p:spPr>
        <p:txBody>
          <a:bodyPr wrap="square" lIns="0" tIns="0" rIns="0" bIns="0" rtlCol="0"/>
          <a:lstStyle/>
          <a:p>
            <a:endParaRPr sz="2176"/>
          </a:p>
        </p:txBody>
      </p:sp>
      <p:sp>
        <p:nvSpPr>
          <p:cNvPr id="21" name="object 21"/>
          <p:cNvSpPr/>
          <p:nvPr/>
        </p:nvSpPr>
        <p:spPr>
          <a:xfrm>
            <a:off x="9438819" y="2832886"/>
            <a:ext cx="1088681" cy="560463"/>
          </a:xfrm>
          <a:custGeom>
            <a:avLst/>
            <a:gdLst/>
            <a:ahLst/>
            <a:cxnLst/>
            <a:rect l="l" t="t" r="r" b="b"/>
            <a:pathLst>
              <a:path w="900429" h="463550">
                <a:moveTo>
                  <a:pt x="900429" y="463550"/>
                </a:moveTo>
                <a:lnTo>
                  <a:pt x="0" y="0"/>
                </a:lnTo>
              </a:path>
            </a:pathLst>
          </a:custGeom>
          <a:ln w="71882">
            <a:solidFill>
              <a:srgbClr val="000000"/>
            </a:solidFill>
          </a:ln>
        </p:spPr>
        <p:txBody>
          <a:bodyPr wrap="square" lIns="0" tIns="0" rIns="0" bIns="0" rtlCol="0"/>
          <a:lstStyle/>
          <a:p>
            <a:endParaRPr sz="2176"/>
          </a:p>
        </p:txBody>
      </p:sp>
      <p:sp>
        <p:nvSpPr>
          <p:cNvPr id="22" name="object 22"/>
          <p:cNvSpPr/>
          <p:nvPr/>
        </p:nvSpPr>
        <p:spPr>
          <a:xfrm>
            <a:off x="9438819" y="1805625"/>
            <a:ext cx="1119391" cy="1587724"/>
          </a:xfrm>
          <a:custGeom>
            <a:avLst/>
            <a:gdLst/>
            <a:ahLst/>
            <a:cxnLst/>
            <a:rect l="l" t="t" r="r" b="b"/>
            <a:pathLst>
              <a:path w="925829" h="1313180">
                <a:moveTo>
                  <a:pt x="925829" y="1313179"/>
                </a:moveTo>
                <a:lnTo>
                  <a:pt x="0" y="0"/>
                </a:lnTo>
              </a:path>
            </a:pathLst>
          </a:custGeom>
          <a:ln w="71882">
            <a:solidFill>
              <a:srgbClr val="000000"/>
            </a:solidFill>
          </a:ln>
        </p:spPr>
        <p:txBody>
          <a:bodyPr wrap="square" lIns="0" tIns="0" rIns="0" bIns="0" rtlCol="0"/>
          <a:lstStyle/>
          <a:p>
            <a:endParaRPr sz="2176"/>
          </a:p>
        </p:txBody>
      </p:sp>
      <p:sp>
        <p:nvSpPr>
          <p:cNvPr id="23" name="object 23"/>
          <p:cNvSpPr/>
          <p:nvPr/>
        </p:nvSpPr>
        <p:spPr>
          <a:xfrm>
            <a:off x="9438819" y="2272422"/>
            <a:ext cx="1119391" cy="1587724"/>
          </a:xfrm>
          <a:custGeom>
            <a:avLst/>
            <a:gdLst/>
            <a:ahLst/>
            <a:cxnLst/>
            <a:rect l="l" t="t" r="r" b="b"/>
            <a:pathLst>
              <a:path w="925829" h="1313180">
                <a:moveTo>
                  <a:pt x="0" y="1313180"/>
                </a:moveTo>
                <a:lnTo>
                  <a:pt x="925829" y="0"/>
                </a:lnTo>
              </a:path>
            </a:pathLst>
          </a:custGeom>
          <a:ln w="71882">
            <a:solidFill>
              <a:srgbClr val="000000"/>
            </a:solidFill>
          </a:ln>
        </p:spPr>
        <p:txBody>
          <a:bodyPr wrap="square" lIns="0" tIns="0" rIns="0" bIns="0" rtlCol="0"/>
          <a:lstStyle/>
          <a:p>
            <a:endParaRPr sz="2176"/>
          </a:p>
        </p:txBody>
      </p:sp>
      <p:sp>
        <p:nvSpPr>
          <p:cNvPr id="24" name="object 24"/>
          <p:cNvSpPr/>
          <p:nvPr/>
        </p:nvSpPr>
        <p:spPr>
          <a:xfrm>
            <a:off x="9323656" y="1710424"/>
            <a:ext cx="256430" cy="250289"/>
          </a:xfrm>
          <a:prstGeom prst="rect">
            <a:avLst/>
          </a:prstGeom>
          <a:blipFill>
            <a:blip r:embed="rId2" cstate="print"/>
            <a:stretch>
              <a:fillRect/>
            </a:stretch>
          </a:blipFill>
        </p:spPr>
        <p:txBody>
          <a:bodyPr wrap="square" lIns="0" tIns="0" rIns="0" bIns="0" rtlCol="0"/>
          <a:lstStyle/>
          <a:p>
            <a:endParaRPr sz="2176"/>
          </a:p>
        </p:txBody>
      </p:sp>
      <p:sp>
        <p:nvSpPr>
          <p:cNvPr id="25" name="object 25"/>
          <p:cNvSpPr/>
          <p:nvPr/>
        </p:nvSpPr>
        <p:spPr>
          <a:xfrm>
            <a:off x="9286802" y="3769552"/>
            <a:ext cx="256431" cy="248752"/>
          </a:xfrm>
          <a:prstGeom prst="rect">
            <a:avLst/>
          </a:prstGeom>
          <a:blipFill>
            <a:blip r:embed="rId3" cstate="print"/>
            <a:stretch>
              <a:fillRect/>
            </a:stretch>
          </a:blipFill>
        </p:spPr>
        <p:txBody>
          <a:bodyPr wrap="square" lIns="0" tIns="0" rIns="0" bIns="0" rtlCol="0"/>
          <a:lstStyle/>
          <a:p>
            <a:endParaRPr sz="2176"/>
          </a:p>
        </p:txBody>
      </p:sp>
      <p:sp>
        <p:nvSpPr>
          <p:cNvPr id="26" name="object 26"/>
          <p:cNvSpPr/>
          <p:nvPr/>
        </p:nvSpPr>
        <p:spPr>
          <a:xfrm>
            <a:off x="9286802" y="2703905"/>
            <a:ext cx="256431" cy="248752"/>
          </a:xfrm>
          <a:prstGeom prst="rect">
            <a:avLst/>
          </a:prstGeom>
          <a:blipFill>
            <a:blip r:embed="rId4" cstate="print"/>
            <a:stretch>
              <a:fillRect/>
            </a:stretch>
          </a:blipFill>
        </p:spPr>
        <p:txBody>
          <a:bodyPr wrap="square" lIns="0" tIns="0" rIns="0" bIns="0" rtlCol="0"/>
          <a:lstStyle/>
          <a:p>
            <a:endParaRPr sz="2176"/>
          </a:p>
        </p:txBody>
      </p:sp>
      <p:sp>
        <p:nvSpPr>
          <p:cNvPr id="27" name="object 27"/>
          <p:cNvSpPr/>
          <p:nvPr/>
        </p:nvSpPr>
        <p:spPr>
          <a:xfrm>
            <a:off x="10426156" y="2703905"/>
            <a:ext cx="256431" cy="248752"/>
          </a:xfrm>
          <a:prstGeom prst="rect">
            <a:avLst/>
          </a:prstGeom>
          <a:blipFill>
            <a:blip r:embed="rId3" cstate="print"/>
            <a:stretch>
              <a:fillRect/>
            </a:stretch>
          </a:blipFill>
        </p:spPr>
        <p:txBody>
          <a:bodyPr wrap="square" lIns="0" tIns="0" rIns="0" bIns="0" rtlCol="0"/>
          <a:lstStyle/>
          <a:p>
            <a:endParaRPr sz="2176"/>
          </a:p>
        </p:txBody>
      </p:sp>
      <p:sp>
        <p:nvSpPr>
          <p:cNvPr id="28" name="object 28"/>
          <p:cNvSpPr/>
          <p:nvPr/>
        </p:nvSpPr>
        <p:spPr>
          <a:xfrm>
            <a:off x="10426156" y="2154190"/>
            <a:ext cx="256431" cy="248752"/>
          </a:xfrm>
          <a:prstGeom prst="rect">
            <a:avLst/>
          </a:prstGeom>
          <a:blipFill>
            <a:blip r:embed="rId5" cstate="print"/>
            <a:stretch>
              <a:fillRect/>
            </a:stretch>
          </a:blipFill>
        </p:spPr>
        <p:txBody>
          <a:bodyPr wrap="square" lIns="0" tIns="0" rIns="0" bIns="0" rtlCol="0"/>
          <a:lstStyle/>
          <a:p>
            <a:endParaRPr sz="2176"/>
          </a:p>
        </p:txBody>
      </p:sp>
      <p:sp>
        <p:nvSpPr>
          <p:cNvPr id="29" name="object 29"/>
          <p:cNvSpPr/>
          <p:nvPr/>
        </p:nvSpPr>
        <p:spPr>
          <a:xfrm>
            <a:off x="10418479" y="3272045"/>
            <a:ext cx="256431" cy="248754"/>
          </a:xfrm>
          <a:prstGeom prst="rect">
            <a:avLst/>
          </a:prstGeom>
          <a:blipFill>
            <a:blip r:embed="rId6" cstate="print"/>
            <a:stretch>
              <a:fillRect/>
            </a:stretch>
          </a:blipFill>
        </p:spPr>
        <p:txBody>
          <a:bodyPr wrap="square" lIns="0" tIns="0" rIns="0" bIns="0" rtlCol="0"/>
          <a:lstStyle/>
          <a:p>
            <a:endParaRPr sz="2176"/>
          </a:p>
        </p:txBody>
      </p:sp>
      <p:sp>
        <p:nvSpPr>
          <p:cNvPr id="30" name="object 30"/>
          <p:cNvSpPr/>
          <p:nvPr/>
        </p:nvSpPr>
        <p:spPr>
          <a:xfrm>
            <a:off x="11418099" y="3806404"/>
            <a:ext cx="256430" cy="248752"/>
          </a:xfrm>
          <a:prstGeom prst="rect">
            <a:avLst/>
          </a:prstGeom>
          <a:blipFill>
            <a:blip r:embed="rId5" cstate="print"/>
            <a:stretch>
              <a:fillRect/>
            </a:stretch>
          </a:blipFill>
        </p:spPr>
        <p:txBody>
          <a:bodyPr wrap="square" lIns="0" tIns="0" rIns="0" bIns="0" rtlCol="0"/>
          <a:lstStyle/>
          <a:p>
            <a:endParaRPr sz="2176"/>
          </a:p>
        </p:txBody>
      </p:sp>
      <p:sp>
        <p:nvSpPr>
          <p:cNvPr id="31" name="object 31"/>
          <p:cNvSpPr/>
          <p:nvPr/>
        </p:nvSpPr>
        <p:spPr>
          <a:xfrm>
            <a:off x="11418099" y="1710424"/>
            <a:ext cx="257966" cy="250289"/>
          </a:xfrm>
          <a:prstGeom prst="rect">
            <a:avLst/>
          </a:prstGeom>
          <a:blipFill>
            <a:blip r:embed="rId7" cstate="print"/>
            <a:stretch>
              <a:fillRect/>
            </a:stretch>
          </a:blipFill>
        </p:spPr>
        <p:txBody>
          <a:bodyPr wrap="square" lIns="0" tIns="0" rIns="0" bIns="0" rtlCol="0"/>
          <a:lstStyle/>
          <a:p>
            <a:endParaRPr sz="2176"/>
          </a:p>
        </p:txBody>
      </p:sp>
      <p:sp>
        <p:nvSpPr>
          <p:cNvPr id="32" name="object 32"/>
          <p:cNvSpPr/>
          <p:nvPr/>
        </p:nvSpPr>
        <p:spPr>
          <a:xfrm>
            <a:off x="10427691" y="3843258"/>
            <a:ext cx="256430" cy="248752"/>
          </a:xfrm>
          <a:prstGeom prst="rect">
            <a:avLst/>
          </a:prstGeom>
          <a:blipFill>
            <a:blip r:embed="rId3" cstate="print"/>
            <a:stretch>
              <a:fillRect/>
            </a:stretch>
          </a:blipFill>
        </p:spPr>
        <p:txBody>
          <a:bodyPr wrap="square" lIns="0" tIns="0" rIns="0" bIns="0" rtlCol="0"/>
          <a:lstStyle/>
          <a:p>
            <a:endParaRPr sz="2176"/>
          </a:p>
        </p:txBody>
      </p:sp>
      <p:sp>
        <p:nvSpPr>
          <p:cNvPr id="33" name="object 33"/>
          <p:cNvSpPr/>
          <p:nvPr/>
        </p:nvSpPr>
        <p:spPr>
          <a:xfrm>
            <a:off x="10433834" y="1687391"/>
            <a:ext cx="256431" cy="248754"/>
          </a:xfrm>
          <a:prstGeom prst="rect">
            <a:avLst/>
          </a:prstGeom>
          <a:blipFill>
            <a:blip r:embed="rId8" cstate="print"/>
            <a:stretch>
              <a:fillRect/>
            </a:stretch>
          </a:blipFill>
        </p:spPr>
        <p:txBody>
          <a:bodyPr wrap="square" lIns="0" tIns="0" rIns="0" bIns="0" rtlCol="0"/>
          <a:lstStyle/>
          <a:p>
            <a:endParaRPr sz="2176"/>
          </a:p>
        </p:txBody>
      </p:sp>
      <p:sp>
        <p:nvSpPr>
          <p:cNvPr id="34" name="object 3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137</a:t>
            </a:fld>
            <a:endParaRPr spc="302"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2653372"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a:t>
            </a:r>
            <a:r>
              <a:rPr spc="109" dirty="0">
                <a:solidFill>
                  <a:schemeClr val="tx1">
                    <a:lumMod val="95000"/>
                    <a:lumOff val="5000"/>
                  </a:schemeClr>
                </a:solidFill>
              </a:rPr>
              <a:t> </a:t>
            </a:r>
            <a:r>
              <a:rPr spc="284" dirty="0">
                <a:solidFill>
                  <a:schemeClr val="tx1">
                    <a:lumMod val="95000"/>
                    <a:lumOff val="5000"/>
                  </a:schemeClr>
                </a:solidFill>
              </a:rPr>
              <a:t>Problem</a:t>
            </a:r>
          </a:p>
        </p:txBody>
      </p:sp>
      <p:sp>
        <p:nvSpPr>
          <p:cNvPr id="3" name="object 3"/>
          <p:cNvSpPr txBox="1"/>
          <p:nvPr/>
        </p:nvSpPr>
        <p:spPr>
          <a:xfrm>
            <a:off x="383880" y="1584511"/>
            <a:ext cx="11254567" cy="648114"/>
          </a:xfrm>
          <a:prstGeom prst="rect">
            <a:avLst/>
          </a:prstGeom>
        </p:spPr>
        <p:txBody>
          <a:bodyPr vert="horz" wrap="square" lIns="0" tIns="32246" rIns="0" bIns="0" rtlCol="0">
            <a:spAutoFit/>
          </a:bodyPr>
          <a:lstStyle/>
          <a:p>
            <a:pPr marL="15356" marR="6142">
              <a:lnSpc>
                <a:spcPts val="2418"/>
              </a:lnSpc>
              <a:spcBef>
                <a:spcPts val="254"/>
              </a:spcBef>
            </a:pPr>
            <a:r>
              <a:rPr sz="2055" b="1" spc="181" dirty="0">
                <a:latin typeface="Arial"/>
                <a:cs typeface="Arial"/>
              </a:rPr>
              <a:t>Suppose</a:t>
            </a:r>
            <a:r>
              <a:rPr sz="2055" b="1" spc="151" dirty="0">
                <a:latin typeface="Arial"/>
                <a:cs typeface="Arial"/>
              </a:rPr>
              <a:t> </a:t>
            </a:r>
            <a:r>
              <a:rPr sz="2055" b="1" spc="284" dirty="0">
                <a:latin typeface="Arial"/>
                <a:cs typeface="Arial"/>
              </a:rPr>
              <a:t>we</a:t>
            </a:r>
            <a:r>
              <a:rPr sz="2055" b="1" spc="151" dirty="0">
                <a:latin typeface="Arial"/>
                <a:cs typeface="Arial"/>
              </a:rPr>
              <a:t> </a:t>
            </a:r>
            <a:r>
              <a:rPr sz="2055" b="1" spc="260" dirty="0">
                <a:latin typeface="Arial"/>
                <a:cs typeface="Arial"/>
              </a:rPr>
              <a:t>wanted</a:t>
            </a:r>
            <a:r>
              <a:rPr sz="2055" b="1" spc="157" dirty="0">
                <a:latin typeface="Arial"/>
                <a:cs typeface="Arial"/>
              </a:rPr>
              <a:t> </a:t>
            </a:r>
            <a:r>
              <a:rPr sz="2055" b="1" spc="224" dirty="0">
                <a:latin typeface="Arial"/>
                <a:cs typeface="Arial"/>
              </a:rPr>
              <a:t>to</a:t>
            </a:r>
            <a:r>
              <a:rPr sz="2055" b="1" spc="151" dirty="0">
                <a:latin typeface="Arial"/>
                <a:cs typeface="Arial"/>
              </a:rPr>
              <a:t> </a:t>
            </a:r>
            <a:r>
              <a:rPr sz="2055" b="1" spc="242" dirty="0">
                <a:latin typeface="Arial"/>
                <a:cs typeface="Arial"/>
              </a:rPr>
              <a:t>take</a:t>
            </a:r>
            <a:r>
              <a:rPr sz="2055" b="1" spc="157" dirty="0">
                <a:latin typeface="Arial"/>
                <a:cs typeface="Arial"/>
              </a:rPr>
              <a:t> </a:t>
            </a:r>
            <a:r>
              <a:rPr sz="2055" b="1" spc="247" dirty="0">
                <a:latin typeface="Arial"/>
                <a:cs typeface="Arial"/>
              </a:rPr>
              <a:t>a</a:t>
            </a:r>
            <a:r>
              <a:rPr sz="2055" b="1" spc="157" dirty="0">
                <a:latin typeface="Arial"/>
                <a:cs typeface="Arial"/>
              </a:rPr>
              <a:t> </a:t>
            </a:r>
            <a:r>
              <a:rPr sz="2055" b="1" spc="200" dirty="0">
                <a:latin typeface="Arial"/>
                <a:cs typeface="Arial"/>
              </a:rPr>
              <a:t>background</a:t>
            </a:r>
            <a:r>
              <a:rPr sz="2055" b="1" spc="145" dirty="0">
                <a:latin typeface="Arial"/>
                <a:cs typeface="Arial"/>
              </a:rPr>
              <a:t> </a:t>
            </a:r>
            <a:r>
              <a:rPr sz="2055" b="1" spc="151" dirty="0">
                <a:latin typeface="Arial"/>
                <a:cs typeface="Arial"/>
              </a:rPr>
              <a:t>color</a:t>
            </a:r>
            <a:r>
              <a:rPr sz="2055" b="1" spc="169" dirty="0">
                <a:latin typeface="Arial"/>
                <a:cs typeface="Arial"/>
              </a:rPr>
              <a:t> </a:t>
            </a:r>
            <a:r>
              <a:rPr sz="2055" b="1" spc="193" dirty="0">
                <a:latin typeface="Arial"/>
                <a:cs typeface="Arial"/>
              </a:rPr>
              <a:t>(in</a:t>
            </a:r>
            <a:r>
              <a:rPr sz="2055" b="1" spc="169" dirty="0">
                <a:latin typeface="Arial"/>
                <a:cs typeface="Arial"/>
              </a:rPr>
              <a:t> </a:t>
            </a:r>
            <a:r>
              <a:rPr sz="2055" b="1" spc="97" dirty="0">
                <a:latin typeface="Arial"/>
                <a:cs typeface="Arial"/>
              </a:rPr>
              <a:t>RGB</a:t>
            </a:r>
            <a:r>
              <a:rPr sz="2055" b="1" spc="157" dirty="0">
                <a:latin typeface="Arial"/>
                <a:cs typeface="Arial"/>
              </a:rPr>
              <a:t> </a:t>
            </a:r>
            <a:r>
              <a:rPr sz="2055" b="1" spc="200" dirty="0">
                <a:latin typeface="Arial"/>
                <a:cs typeface="Arial"/>
              </a:rPr>
              <a:t>values)</a:t>
            </a:r>
            <a:r>
              <a:rPr sz="2055" b="1" spc="145" dirty="0">
                <a:latin typeface="Arial"/>
                <a:cs typeface="Arial"/>
              </a:rPr>
              <a:t> </a:t>
            </a:r>
            <a:r>
              <a:rPr sz="2055" b="1" spc="230" dirty="0">
                <a:latin typeface="Arial"/>
                <a:cs typeface="Arial"/>
              </a:rPr>
              <a:t>and</a:t>
            </a:r>
            <a:r>
              <a:rPr sz="2055" b="1" spc="145" dirty="0">
                <a:latin typeface="Arial"/>
                <a:cs typeface="Arial"/>
              </a:rPr>
              <a:t> </a:t>
            </a:r>
            <a:r>
              <a:rPr sz="2055" b="1" spc="206" dirty="0">
                <a:latin typeface="Arial"/>
                <a:cs typeface="Arial"/>
              </a:rPr>
              <a:t>predict  </a:t>
            </a:r>
            <a:r>
              <a:rPr sz="2055" b="1" spc="247" dirty="0">
                <a:latin typeface="Arial"/>
                <a:cs typeface="Arial"/>
              </a:rPr>
              <a:t>a </a:t>
            </a:r>
            <a:r>
              <a:rPr sz="2055" b="1" spc="206" dirty="0">
                <a:latin typeface="Arial"/>
                <a:cs typeface="Arial"/>
              </a:rPr>
              <a:t>light/dark </a:t>
            </a:r>
            <a:r>
              <a:rPr sz="2055" b="1" spc="218" dirty="0">
                <a:latin typeface="Arial"/>
                <a:cs typeface="Arial"/>
              </a:rPr>
              <a:t>font </a:t>
            </a:r>
            <a:r>
              <a:rPr sz="2055" b="1" spc="193" dirty="0">
                <a:latin typeface="Arial"/>
                <a:cs typeface="Arial"/>
              </a:rPr>
              <a:t>for</a:t>
            </a:r>
            <a:r>
              <a:rPr sz="2055" b="1" spc="-73" dirty="0">
                <a:latin typeface="Arial"/>
                <a:cs typeface="Arial"/>
              </a:rPr>
              <a:t> </a:t>
            </a:r>
            <a:r>
              <a:rPr sz="2055" b="1" spc="218" dirty="0">
                <a:latin typeface="Arial"/>
                <a:cs typeface="Arial"/>
              </a:rPr>
              <a:t>it.</a:t>
            </a:r>
            <a:endParaRPr sz="2055">
              <a:latin typeface="Arial"/>
              <a:cs typeface="Arial"/>
            </a:endParaRPr>
          </a:p>
        </p:txBody>
      </p:sp>
      <p:sp>
        <p:nvSpPr>
          <p:cNvPr id="4" name="object 4"/>
          <p:cNvSpPr txBox="1"/>
          <p:nvPr/>
        </p:nvSpPr>
        <p:spPr>
          <a:xfrm>
            <a:off x="383880" y="3582218"/>
            <a:ext cx="10594295" cy="333296"/>
          </a:xfrm>
          <a:prstGeom prst="rect">
            <a:avLst/>
          </a:prstGeom>
        </p:spPr>
        <p:txBody>
          <a:bodyPr vert="horz" wrap="square" lIns="0" tIns="16891" rIns="0" bIns="0" rtlCol="0">
            <a:spAutoFit/>
          </a:bodyPr>
          <a:lstStyle/>
          <a:p>
            <a:pPr marL="15356">
              <a:spcBef>
                <a:spcPts val="133"/>
              </a:spcBef>
            </a:pPr>
            <a:r>
              <a:rPr sz="2055" b="1" spc="200" dirty="0">
                <a:latin typeface="Arial"/>
                <a:cs typeface="Arial"/>
              </a:rPr>
              <a:t>If </a:t>
            </a:r>
            <a:r>
              <a:rPr sz="2055" b="1" spc="187" dirty="0">
                <a:latin typeface="Arial"/>
                <a:cs typeface="Arial"/>
              </a:rPr>
              <a:t>you </a:t>
            </a:r>
            <a:r>
              <a:rPr sz="2055" b="1" spc="181" dirty="0">
                <a:solidFill>
                  <a:srgbClr val="9FABD3"/>
                </a:solidFill>
                <a:latin typeface="Arial"/>
                <a:cs typeface="Arial"/>
                <a:hlinkClick r:id="rId2"/>
              </a:rPr>
              <a:t>search </a:t>
            </a:r>
            <a:r>
              <a:rPr sz="2055" b="1" spc="212" dirty="0">
                <a:solidFill>
                  <a:srgbClr val="9FABD3"/>
                </a:solidFill>
                <a:latin typeface="Arial"/>
                <a:cs typeface="Arial"/>
                <a:hlinkClick r:id="rId2"/>
              </a:rPr>
              <a:t>around </a:t>
            </a:r>
            <a:r>
              <a:rPr sz="2055" b="1" spc="193" dirty="0">
                <a:solidFill>
                  <a:srgbClr val="9FABD3"/>
                </a:solidFill>
                <a:latin typeface="Arial"/>
                <a:cs typeface="Arial"/>
                <a:hlinkClick r:id="rId2"/>
              </a:rPr>
              <a:t>Stack </a:t>
            </a:r>
            <a:r>
              <a:rPr sz="2055" b="1" spc="206" dirty="0">
                <a:solidFill>
                  <a:srgbClr val="9FABD3"/>
                </a:solidFill>
                <a:latin typeface="Arial"/>
                <a:cs typeface="Arial"/>
                <a:hlinkClick r:id="rId2"/>
              </a:rPr>
              <a:t>Overflow</a:t>
            </a:r>
            <a:r>
              <a:rPr sz="2055" b="1" spc="206" dirty="0">
                <a:latin typeface="Arial"/>
                <a:cs typeface="Arial"/>
              </a:rPr>
              <a:t>, </a:t>
            </a:r>
            <a:r>
              <a:rPr sz="2055" b="1" spc="247" dirty="0">
                <a:latin typeface="Arial"/>
                <a:cs typeface="Arial"/>
              </a:rPr>
              <a:t>there </a:t>
            </a:r>
            <a:r>
              <a:rPr sz="2055" b="1" spc="109" dirty="0">
                <a:latin typeface="Arial"/>
                <a:cs typeface="Arial"/>
              </a:rPr>
              <a:t>is </a:t>
            </a:r>
            <a:r>
              <a:rPr sz="2055" b="1" spc="247" dirty="0">
                <a:latin typeface="Arial"/>
                <a:cs typeface="Arial"/>
              </a:rPr>
              <a:t>a </a:t>
            </a:r>
            <a:r>
              <a:rPr sz="2055" b="1" spc="169" dirty="0">
                <a:latin typeface="Arial"/>
                <a:cs typeface="Arial"/>
              </a:rPr>
              <a:t>nice </a:t>
            </a:r>
            <a:r>
              <a:rPr sz="2055" b="1" spc="218" dirty="0">
                <a:latin typeface="Arial"/>
                <a:cs typeface="Arial"/>
              </a:rPr>
              <a:t>formula </a:t>
            </a:r>
            <a:r>
              <a:rPr sz="2055" b="1" spc="224" dirty="0">
                <a:latin typeface="Arial"/>
                <a:cs typeface="Arial"/>
              </a:rPr>
              <a:t>to </a:t>
            </a:r>
            <a:r>
              <a:rPr sz="2055" b="1" spc="187" dirty="0">
                <a:latin typeface="Arial"/>
                <a:cs typeface="Arial"/>
              </a:rPr>
              <a:t>do</a:t>
            </a:r>
            <a:r>
              <a:rPr sz="2055" b="1" spc="-333" dirty="0">
                <a:latin typeface="Arial"/>
                <a:cs typeface="Arial"/>
              </a:rPr>
              <a:t> </a:t>
            </a:r>
            <a:r>
              <a:rPr sz="2055" b="1" spc="169" dirty="0">
                <a:latin typeface="Arial"/>
                <a:cs typeface="Arial"/>
              </a:rPr>
              <a:t>this:</a:t>
            </a:r>
            <a:endParaRPr sz="2055">
              <a:latin typeface="Arial"/>
              <a:cs typeface="Arial"/>
            </a:endParaRPr>
          </a:p>
        </p:txBody>
      </p:sp>
      <p:sp>
        <p:nvSpPr>
          <p:cNvPr id="5" name="object 5"/>
          <p:cNvSpPr txBox="1"/>
          <p:nvPr/>
        </p:nvSpPr>
        <p:spPr>
          <a:xfrm>
            <a:off x="383880" y="5695089"/>
            <a:ext cx="10879901" cy="333296"/>
          </a:xfrm>
          <a:prstGeom prst="rect">
            <a:avLst/>
          </a:prstGeom>
        </p:spPr>
        <p:txBody>
          <a:bodyPr vert="horz" wrap="square" lIns="0" tIns="16891" rIns="0" bIns="0" rtlCol="0">
            <a:spAutoFit/>
          </a:bodyPr>
          <a:lstStyle/>
          <a:p>
            <a:pPr marL="15356">
              <a:spcBef>
                <a:spcPts val="133"/>
              </a:spcBef>
            </a:pPr>
            <a:r>
              <a:rPr sz="2055" b="1" spc="206" dirty="0">
                <a:latin typeface="Arial"/>
                <a:cs typeface="Arial"/>
              </a:rPr>
              <a:t>But</a:t>
            </a:r>
            <a:r>
              <a:rPr sz="2055" b="1" spc="151" dirty="0">
                <a:latin typeface="Arial"/>
                <a:cs typeface="Arial"/>
              </a:rPr>
              <a:t> </a:t>
            </a:r>
            <a:r>
              <a:rPr sz="2055" b="1" spc="266" dirty="0">
                <a:latin typeface="Arial"/>
                <a:cs typeface="Arial"/>
              </a:rPr>
              <a:t>what</a:t>
            </a:r>
            <a:r>
              <a:rPr sz="2055" b="1" spc="145" dirty="0">
                <a:latin typeface="Arial"/>
                <a:cs typeface="Arial"/>
              </a:rPr>
              <a:t> </a:t>
            </a:r>
            <a:r>
              <a:rPr sz="2055" b="1" spc="175" dirty="0">
                <a:latin typeface="Arial"/>
                <a:cs typeface="Arial"/>
              </a:rPr>
              <a:t>if</a:t>
            </a:r>
            <a:r>
              <a:rPr sz="2055" b="1" spc="145" dirty="0">
                <a:latin typeface="Arial"/>
                <a:cs typeface="Arial"/>
              </a:rPr>
              <a:t> </a:t>
            </a:r>
            <a:r>
              <a:rPr sz="2055" b="1" spc="284" dirty="0">
                <a:latin typeface="Arial"/>
                <a:cs typeface="Arial"/>
              </a:rPr>
              <a:t>we</a:t>
            </a:r>
            <a:r>
              <a:rPr sz="2055" b="1" spc="157" dirty="0">
                <a:latin typeface="Arial"/>
                <a:cs typeface="Arial"/>
              </a:rPr>
              <a:t> </a:t>
            </a:r>
            <a:r>
              <a:rPr sz="2055" b="1" spc="193" dirty="0">
                <a:latin typeface="Arial"/>
                <a:cs typeface="Arial"/>
              </a:rPr>
              <a:t>do</a:t>
            </a:r>
            <a:r>
              <a:rPr sz="2055" b="1" spc="151" dirty="0">
                <a:latin typeface="Arial"/>
                <a:cs typeface="Arial"/>
              </a:rPr>
              <a:t> </a:t>
            </a:r>
            <a:r>
              <a:rPr sz="2055" b="1" spc="224" dirty="0">
                <a:latin typeface="Arial"/>
                <a:cs typeface="Arial"/>
              </a:rPr>
              <a:t>not</a:t>
            </a:r>
            <a:r>
              <a:rPr sz="2055" b="1" spc="151" dirty="0">
                <a:latin typeface="Arial"/>
                <a:cs typeface="Arial"/>
              </a:rPr>
              <a:t> </a:t>
            </a:r>
            <a:r>
              <a:rPr sz="2055" b="1" spc="230" dirty="0">
                <a:latin typeface="Arial"/>
                <a:cs typeface="Arial"/>
              </a:rPr>
              <a:t>know</a:t>
            </a:r>
            <a:r>
              <a:rPr sz="2055" b="1" spc="151" dirty="0">
                <a:latin typeface="Arial"/>
                <a:cs typeface="Arial"/>
              </a:rPr>
              <a:t> </a:t>
            </a:r>
            <a:r>
              <a:rPr sz="2055" b="1" spc="254" dirty="0">
                <a:latin typeface="Arial"/>
                <a:cs typeface="Arial"/>
              </a:rPr>
              <a:t>the</a:t>
            </a:r>
            <a:r>
              <a:rPr sz="2055" b="1" spc="169" dirty="0">
                <a:latin typeface="Arial"/>
                <a:cs typeface="Arial"/>
              </a:rPr>
              <a:t> </a:t>
            </a:r>
            <a:r>
              <a:rPr sz="2055" b="1" spc="181" dirty="0">
                <a:latin typeface="Arial"/>
                <a:cs typeface="Arial"/>
              </a:rPr>
              <a:t>formula?</a:t>
            </a:r>
            <a:r>
              <a:rPr sz="2055" b="1" spc="145" dirty="0">
                <a:latin typeface="Arial"/>
                <a:cs typeface="Arial"/>
              </a:rPr>
              <a:t> </a:t>
            </a:r>
            <a:r>
              <a:rPr sz="2055" b="1" spc="193" dirty="0">
                <a:latin typeface="Arial"/>
                <a:cs typeface="Arial"/>
              </a:rPr>
              <a:t>Or</a:t>
            </a:r>
            <a:r>
              <a:rPr sz="2055" b="1" spc="163" dirty="0">
                <a:latin typeface="Arial"/>
                <a:cs typeface="Arial"/>
              </a:rPr>
              <a:t> </a:t>
            </a:r>
            <a:r>
              <a:rPr sz="2055" b="1" spc="212" dirty="0">
                <a:latin typeface="Arial"/>
                <a:cs typeface="Arial"/>
              </a:rPr>
              <a:t>one</a:t>
            </a:r>
            <a:r>
              <a:rPr sz="2055" b="1" spc="163" dirty="0">
                <a:latin typeface="Arial"/>
                <a:cs typeface="Arial"/>
              </a:rPr>
              <a:t> </a:t>
            </a:r>
            <a:r>
              <a:rPr sz="2055" b="1" spc="212" dirty="0">
                <a:latin typeface="Arial"/>
                <a:cs typeface="Arial"/>
              </a:rPr>
              <a:t>hasn’t</a:t>
            </a:r>
            <a:r>
              <a:rPr sz="2055" b="1" spc="157" dirty="0">
                <a:latin typeface="Arial"/>
                <a:cs typeface="Arial"/>
              </a:rPr>
              <a:t> </a:t>
            </a:r>
            <a:r>
              <a:rPr sz="2055" b="1" spc="236" dirty="0">
                <a:latin typeface="Arial"/>
                <a:cs typeface="Arial"/>
              </a:rPr>
              <a:t>been</a:t>
            </a:r>
            <a:r>
              <a:rPr sz="2055" b="1" spc="157" dirty="0">
                <a:latin typeface="Arial"/>
                <a:cs typeface="Arial"/>
              </a:rPr>
              <a:t> discovered?</a:t>
            </a:r>
            <a:endParaRPr sz="2055">
              <a:latin typeface="Arial"/>
              <a:cs typeface="Arial"/>
            </a:endParaRPr>
          </a:p>
        </p:txBody>
      </p:sp>
      <p:sp>
        <p:nvSpPr>
          <p:cNvPr id="6" name="object 6"/>
          <p:cNvSpPr/>
          <p:nvPr/>
        </p:nvSpPr>
        <p:spPr>
          <a:xfrm>
            <a:off x="2542816" y="4423682"/>
            <a:ext cx="5722820" cy="492729"/>
          </a:xfrm>
          <a:prstGeom prst="rect">
            <a:avLst/>
          </a:prstGeom>
          <a:blipFill>
            <a:blip r:embed="rId3" cstate="print"/>
            <a:stretch>
              <a:fillRect/>
            </a:stretch>
          </a:blipFill>
        </p:spPr>
        <p:txBody>
          <a:bodyPr wrap="square" lIns="0" tIns="0" rIns="0" bIns="0" rtlCol="0"/>
          <a:lstStyle/>
          <a:p>
            <a:endParaRPr sz="2176"/>
          </a:p>
        </p:txBody>
      </p:sp>
      <p:sp>
        <p:nvSpPr>
          <p:cNvPr id="7" name="object 7"/>
          <p:cNvSpPr txBox="1"/>
          <p:nvPr/>
        </p:nvSpPr>
        <p:spPr>
          <a:xfrm>
            <a:off x="5748972" y="2544209"/>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 name="object 9"/>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138</a:t>
            </a:fld>
            <a:endParaRPr spc="302" dirty="0"/>
          </a:p>
        </p:txBody>
      </p:sp>
      <p:sp>
        <p:nvSpPr>
          <p:cNvPr id="8" name="object 8"/>
          <p:cNvSpPr txBox="1"/>
          <p:nvPr/>
        </p:nvSpPr>
        <p:spPr>
          <a:xfrm>
            <a:off x="3648387" y="2544209"/>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419195" y="1759561"/>
            <a:ext cx="10793145" cy="728158"/>
          </a:xfrm>
          <a:prstGeom prst="rect">
            <a:avLst/>
          </a:prstGeom>
        </p:spPr>
        <p:txBody>
          <a:bodyPr vert="horz" wrap="square" lIns="0" tIns="35316" rIns="0" bIns="0" rtlCol="0">
            <a:spAutoFit/>
          </a:bodyPr>
          <a:lstStyle/>
          <a:p>
            <a:pPr marL="15356" marR="6142">
              <a:lnSpc>
                <a:spcPts val="2745"/>
              </a:lnSpc>
              <a:spcBef>
                <a:spcPts val="277"/>
              </a:spcBef>
            </a:pPr>
            <a:r>
              <a:rPr sz="2358" b="1" spc="206" dirty="0">
                <a:latin typeface="Arial"/>
                <a:cs typeface="Arial"/>
              </a:rPr>
              <a:t>Let’s </a:t>
            </a:r>
            <a:r>
              <a:rPr sz="2358" b="1" spc="254" dirty="0">
                <a:latin typeface="Arial"/>
                <a:cs typeface="Arial"/>
              </a:rPr>
              <a:t>represent </a:t>
            </a:r>
            <a:r>
              <a:rPr sz="2358" b="1" spc="224" dirty="0">
                <a:latin typeface="Arial"/>
                <a:cs typeface="Arial"/>
              </a:rPr>
              <a:t>background </a:t>
            </a:r>
            <a:r>
              <a:rPr sz="2358" b="1" spc="169" dirty="0">
                <a:latin typeface="Arial"/>
                <a:cs typeface="Arial"/>
              </a:rPr>
              <a:t>color </a:t>
            </a:r>
            <a:r>
              <a:rPr sz="2358" b="1" spc="181" dirty="0">
                <a:latin typeface="Arial"/>
                <a:cs typeface="Arial"/>
              </a:rPr>
              <a:t>as </a:t>
            </a:r>
            <a:r>
              <a:rPr sz="2358" b="1" spc="326" dirty="0">
                <a:latin typeface="Arial"/>
                <a:cs typeface="Arial"/>
              </a:rPr>
              <a:t>3 </a:t>
            </a:r>
            <a:r>
              <a:rPr sz="2358" b="1" spc="230" dirty="0">
                <a:latin typeface="Arial"/>
                <a:cs typeface="Arial"/>
              </a:rPr>
              <a:t>numeric </a:t>
            </a:r>
            <a:r>
              <a:rPr sz="2358" b="1" spc="103" dirty="0">
                <a:latin typeface="Arial"/>
                <a:cs typeface="Arial"/>
              </a:rPr>
              <a:t>RGB </a:t>
            </a:r>
            <a:r>
              <a:rPr sz="2358" b="1" spc="218" dirty="0">
                <a:latin typeface="Arial"/>
                <a:cs typeface="Arial"/>
              </a:rPr>
              <a:t>inputs,</a:t>
            </a:r>
            <a:r>
              <a:rPr sz="2358" b="1" spc="-121" dirty="0">
                <a:latin typeface="Arial"/>
                <a:cs typeface="Arial"/>
              </a:rPr>
              <a:t> </a:t>
            </a:r>
            <a:r>
              <a:rPr sz="2358" b="1" spc="247" dirty="0">
                <a:latin typeface="Arial"/>
                <a:cs typeface="Arial"/>
              </a:rPr>
              <a:t>and  </a:t>
            </a:r>
            <a:r>
              <a:rPr sz="2358" b="1" spc="230" dirty="0">
                <a:latin typeface="Arial"/>
                <a:cs typeface="Arial"/>
              </a:rPr>
              <a:t>predict </a:t>
            </a:r>
            <a:r>
              <a:rPr sz="2358" b="1" spc="284" dirty="0">
                <a:latin typeface="Arial"/>
                <a:cs typeface="Arial"/>
              </a:rPr>
              <a:t>whether </a:t>
            </a:r>
            <a:r>
              <a:rPr sz="2358" b="1" spc="277" dirty="0">
                <a:latin typeface="Arial"/>
                <a:cs typeface="Arial"/>
              </a:rPr>
              <a:t>a </a:t>
            </a:r>
            <a:r>
              <a:rPr sz="2358" b="1" spc="163" dirty="0">
                <a:latin typeface="Arial"/>
                <a:cs typeface="Arial"/>
              </a:rPr>
              <a:t>DARK/LIGHT </a:t>
            </a:r>
            <a:r>
              <a:rPr sz="2358" b="1" spc="247" dirty="0">
                <a:latin typeface="Arial"/>
                <a:cs typeface="Arial"/>
              </a:rPr>
              <a:t>font </a:t>
            </a:r>
            <a:r>
              <a:rPr sz="2358" b="1" spc="193" dirty="0">
                <a:latin typeface="Arial"/>
                <a:cs typeface="Arial"/>
              </a:rPr>
              <a:t>should </a:t>
            </a:r>
            <a:r>
              <a:rPr sz="2358" b="1" spc="266" dirty="0">
                <a:latin typeface="Arial"/>
                <a:cs typeface="Arial"/>
              </a:rPr>
              <a:t>be</a:t>
            </a:r>
            <a:r>
              <a:rPr sz="2358" b="1" spc="-224" dirty="0">
                <a:latin typeface="Arial"/>
                <a:cs typeface="Arial"/>
              </a:rPr>
              <a:t> </a:t>
            </a:r>
            <a:r>
              <a:rPr sz="2358" b="1" spc="224" dirty="0">
                <a:latin typeface="Arial"/>
                <a:cs typeface="Arial"/>
              </a:rPr>
              <a:t>used.</a:t>
            </a:r>
            <a:endParaRPr sz="2358">
              <a:latin typeface="Arial"/>
              <a:cs typeface="Arial"/>
            </a:endParaRPr>
          </a:p>
        </p:txBody>
      </p:sp>
      <p:sp>
        <p:nvSpPr>
          <p:cNvPr id="4" name="object 4"/>
          <p:cNvSpPr/>
          <p:nvPr/>
        </p:nvSpPr>
        <p:spPr>
          <a:xfrm>
            <a:off x="2968153" y="3227514"/>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20"/>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40"/>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20"/>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FF0000"/>
          </a:solidFill>
        </p:spPr>
        <p:txBody>
          <a:bodyPr wrap="square" lIns="0" tIns="0" rIns="0" bIns="0" rtlCol="0"/>
          <a:lstStyle/>
          <a:p>
            <a:endParaRPr sz="2176"/>
          </a:p>
        </p:txBody>
      </p:sp>
      <p:sp>
        <p:nvSpPr>
          <p:cNvPr id="5" name="object 5"/>
          <p:cNvSpPr/>
          <p:nvPr/>
        </p:nvSpPr>
        <p:spPr>
          <a:xfrm>
            <a:off x="2968153" y="3227514"/>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20"/>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40"/>
                </a:lnTo>
                <a:lnTo>
                  <a:pt x="223770" y="544333"/>
                </a:lnTo>
                <a:lnTo>
                  <a:pt x="176702" y="531873"/>
                </a:lnTo>
                <a:lnTo>
                  <a:pt x="133773" y="511951"/>
                </a:lnTo>
                <a:lnTo>
                  <a:pt x="95641" y="485254"/>
                </a:lnTo>
                <a:lnTo>
                  <a:pt x="62966" y="452475"/>
                </a:lnTo>
                <a:lnTo>
                  <a:pt x="36406" y="414302"/>
                </a:lnTo>
                <a:lnTo>
                  <a:pt x="16619" y="371425"/>
                </a:lnTo>
                <a:lnTo>
                  <a:pt x="4264" y="324534"/>
                </a:lnTo>
                <a:lnTo>
                  <a:pt x="0" y="274320"/>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968153" y="322751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633032" y="389085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3049536" y="338260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968153" y="3981452"/>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19"/>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39"/>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19"/>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009900"/>
          </a:solidFill>
        </p:spPr>
        <p:txBody>
          <a:bodyPr wrap="square" lIns="0" tIns="0" rIns="0" bIns="0" rtlCol="0"/>
          <a:lstStyle/>
          <a:p>
            <a:endParaRPr sz="2176"/>
          </a:p>
        </p:txBody>
      </p:sp>
      <p:sp>
        <p:nvSpPr>
          <p:cNvPr id="10" name="object 10"/>
          <p:cNvSpPr/>
          <p:nvPr/>
        </p:nvSpPr>
        <p:spPr>
          <a:xfrm>
            <a:off x="2968153" y="3981452"/>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19"/>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39"/>
                </a:lnTo>
                <a:lnTo>
                  <a:pt x="223770" y="544333"/>
                </a:lnTo>
                <a:lnTo>
                  <a:pt x="176702" y="531873"/>
                </a:lnTo>
                <a:lnTo>
                  <a:pt x="133773" y="511951"/>
                </a:lnTo>
                <a:lnTo>
                  <a:pt x="95641" y="485254"/>
                </a:lnTo>
                <a:lnTo>
                  <a:pt x="62966" y="452475"/>
                </a:lnTo>
                <a:lnTo>
                  <a:pt x="36406" y="414302"/>
                </a:lnTo>
                <a:lnTo>
                  <a:pt x="16619" y="371425"/>
                </a:lnTo>
                <a:lnTo>
                  <a:pt x="4264" y="324534"/>
                </a:lnTo>
                <a:lnTo>
                  <a:pt x="0" y="274319"/>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968153" y="3981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633032"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3049536" y="4136539"/>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968153" y="4755354"/>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20"/>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40"/>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20"/>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3333FF"/>
          </a:solidFill>
        </p:spPr>
        <p:txBody>
          <a:bodyPr wrap="square" lIns="0" tIns="0" rIns="0" bIns="0" rtlCol="0"/>
          <a:lstStyle/>
          <a:p>
            <a:endParaRPr sz="2176"/>
          </a:p>
        </p:txBody>
      </p:sp>
      <p:sp>
        <p:nvSpPr>
          <p:cNvPr id="15" name="object 15"/>
          <p:cNvSpPr/>
          <p:nvPr/>
        </p:nvSpPr>
        <p:spPr>
          <a:xfrm>
            <a:off x="2968153" y="4755354"/>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20"/>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40"/>
                </a:lnTo>
                <a:lnTo>
                  <a:pt x="223770" y="544333"/>
                </a:lnTo>
                <a:lnTo>
                  <a:pt x="176702" y="531873"/>
                </a:lnTo>
                <a:lnTo>
                  <a:pt x="133773" y="511951"/>
                </a:lnTo>
                <a:lnTo>
                  <a:pt x="95641" y="485254"/>
                </a:lnTo>
                <a:lnTo>
                  <a:pt x="62966" y="452475"/>
                </a:lnTo>
                <a:lnTo>
                  <a:pt x="36406" y="414302"/>
                </a:lnTo>
                <a:lnTo>
                  <a:pt x="16619" y="371425"/>
                </a:lnTo>
                <a:lnTo>
                  <a:pt x="4264" y="324534"/>
                </a:lnTo>
                <a:lnTo>
                  <a:pt x="0" y="274320"/>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968153" y="475535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633032" y="54186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3049536" y="4910440"/>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6570473" y="3599109"/>
            <a:ext cx="661808" cy="663343"/>
          </a:xfrm>
          <a:custGeom>
            <a:avLst/>
            <a:gdLst/>
            <a:ahLst/>
            <a:cxnLst/>
            <a:rect l="l" t="t" r="r" b="b"/>
            <a:pathLst>
              <a:path w="547370" h="548639">
                <a:moveTo>
                  <a:pt x="273050" y="0"/>
                </a:moveTo>
                <a:lnTo>
                  <a:pt x="222878" y="4264"/>
                </a:lnTo>
                <a:lnTo>
                  <a:pt x="176104" y="16619"/>
                </a:lnTo>
                <a:lnTo>
                  <a:pt x="133397" y="36406"/>
                </a:lnTo>
                <a:lnTo>
                  <a:pt x="95424" y="62966"/>
                </a:lnTo>
                <a:lnTo>
                  <a:pt x="62855" y="95641"/>
                </a:lnTo>
                <a:lnTo>
                  <a:pt x="36359" y="133773"/>
                </a:lnTo>
                <a:lnTo>
                  <a:pt x="16605" y="176702"/>
                </a:lnTo>
                <a:lnTo>
                  <a:pt x="4262" y="223770"/>
                </a:lnTo>
                <a:lnTo>
                  <a:pt x="0" y="274319"/>
                </a:lnTo>
                <a:lnTo>
                  <a:pt x="4262" y="324534"/>
                </a:lnTo>
                <a:lnTo>
                  <a:pt x="16605" y="371425"/>
                </a:lnTo>
                <a:lnTo>
                  <a:pt x="36359" y="414302"/>
                </a:lnTo>
                <a:lnTo>
                  <a:pt x="62855" y="452475"/>
                </a:lnTo>
                <a:lnTo>
                  <a:pt x="95424" y="485254"/>
                </a:lnTo>
                <a:lnTo>
                  <a:pt x="133397" y="511951"/>
                </a:lnTo>
                <a:lnTo>
                  <a:pt x="176104" y="531873"/>
                </a:lnTo>
                <a:lnTo>
                  <a:pt x="222878" y="544333"/>
                </a:lnTo>
                <a:lnTo>
                  <a:pt x="273050" y="548639"/>
                </a:lnTo>
                <a:lnTo>
                  <a:pt x="323599" y="544333"/>
                </a:lnTo>
                <a:lnTo>
                  <a:pt x="370667" y="531873"/>
                </a:lnTo>
                <a:lnTo>
                  <a:pt x="413596" y="511951"/>
                </a:lnTo>
                <a:lnTo>
                  <a:pt x="451728" y="485254"/>
                </a:lnTo>
                <a:lnTo>
                  <a:pt x="484403" y="452475"/>
                </a:lnTo>
                <a:lnTo>
                  <a:pt x="510963" y="414302"/>
                </a:lnTo>
                <a:lnTo>
                  <a:pt x="530750" y="371425"/>
                </a:lnTo>
                <a:lnTo>
                  <a:pt x="543105" y="324534"/>
                </a:lnTo>
                <a:lnTo>
                  <a:pt x="547370" y="274319"/>
                </a:lnTo>
                <a:lnTo>
                  <a:pt x="543105" y="223770"/>
                </a:lnTo>
                <a:lnTo>
                  <a:pt x="530750" y="176702"/>
                </a:lnTo>
                <a:lnTo>
                  <a:pt x="510963" y="133773"/>
                </a:lnTo>
                <a:lnTo>
                  <a:pt x="484403" y="95641"/>
                </a:lnTo>
                <a:lnTo>
                  <a:pt x="451728" y="62966"/>
                </a:lnTo>
                <a:lnTo>
                  <a:pt x="413596" y="36406"/>
                </a:lnTo>
                <a:lnTo>
                  <a:pt x="370667" y="16619"/>
                </a:lnTo>
                <a:lnTo>
                  <a:pt x="323599" y="4264"/>
                </a:lnTo>
                <a:lnTo>
                  <a:pt x="273050" y="0"/>
                </a:lnTo>
                <a:close/>
              </a:path>
            </a:pathLst>
          </a:custGeom>
          <a:solidFill>
            <a:srgbClr val="EDEDED"/>
          </a:solidFill>
        </p:spPr>
        <p:txBody>
          <a:bodyPr wrap="square" lIns="0" tIns="0" rIns="0" bIns="0" rtlCol="0"/>
          <a:lstStyle/>
          <a:p>
            <a:endParaRPr sz="2176"/>
          </a:p>
        </p:txBody>
      </p:sp>
      <p:sp>
        <p:nvSpPr>
          <p:cNvPr id="20" name="object 20"/>
          <p:cNvSpPr/>
          <p:nvPr/>
        </p:nvSpPr>
        <p:spPr>
          <a:xfrm>
            <a:off x="6570473" y="3599109"/>
            <a:ext cx="661808" cy="663343"/>
          </a:xfrm>
          <a:custGeom>
            <a:avLst/>
            <a:gdLst/>
            <a:ahLst/>
            <a:cxnLst/>
            <a:rect l="l" t="t" r="r" b="b"/>
            <a:pathLst>
              <a:path w="547370" h="548639">
                <a:moveTo>
                  <a:pt x="273050" y="0"/>
                </a:moveTo>
                <a:lnTo>
                  <a:pt x="323599" y="4264"/>
                </a:lnTo>
                <a:lnTo>
                  <a:pt x="370667" y="16619"/>
                </a:lnTo>
                <a:lnTo>
                  <a:pt x="413596" y="36406"/>
                </a:lnTo>
                <a:lnTo>
                  <a:pt x="451728" y="62966"/>
                </a:lnTo>
                <a:lnTo>
                  <a:pt x="484403" y="95641"/>
                </a:lnTo>
                <a:lnTo>
                  <a:pt x="510963" y="133773"/>
                </a:lnTo>
                <a:lnTo>
                  <a:pt x="530750" y="176702"/>
                </a:lnTo>
                <a:lnTo>
                  <a:pt x="543105" y="223770"/>
                </a:lnTo>
                <a:lnTo>
                  <a:pt x="547370" y="274319"/>
                </a:lnTo>
                <a:lnTo>
                  <a:pt x="543105" y="324534"/>
                </a:lnTo>
                <a:lnTo>
                  <a:pt x="530750" y="371425"/>
                </a:lnTo>
                <a:lnTo>
                  <a:pt x="510963" y="414302"/>
                </a:lnTo>
                <a:lnTo>
                  <a:pt x="484403" y="452475"/>
                </a:lnTo>
                <a:lnTo>
                  <a:pt x="451728" y="485254"/>
                </a:lnTo>
                <a:lnTo>
                  <a:pt x="413596" y="511951"/>
                </a:lnTo>
                <a:lnTo>
                  <a:pt x="370667" y="531873"/>
                </a:lnTo>
                <a:lnTo>
                  <a:pt x="323599" y="544333"/>
                </a:lnTo>
                <a:lnTo>
                  <a:pt x="273050" y="548639"/>
                </a:lnTo>
                <a:lnTo>
                  <a:pt x="222878" y="544333"/>
                </a:lnTo>
                <a:lnTo>
                  <a:pt x="176104" y="531873"/>
                </a:lnTo>
                <a:lnTo>
                  <a:pt x="133397" y="511951"/>
                </a:lnTo>
                <a:lnTo>
                  <a:pt x="95424" y="485254"/>
                </a:lnTo>
                <a:lnTo>
                  <a:pt x="62855" y="452475"/>
                </a:lnTo>
                <a:lnTo>
                  <a:pt x="36359" y="414302"/>
                </a:lnTo>
                <a:lnTo>
                  <a:pt x="16605" y="371425"/>
                </a:lnTo>
                <a:lnTo>
                  <a:pt x="4262" y="324534"/>
                </a:lnTo>
                <a:lnTo>
                  <a:pt x="0" y="274319"/>
                </a:lnTo>
                <a:lnTo>
                  <a:pt x="4262" y="223770"/>
                </a:lnTo>
                <a:lnTo>
                  <a:pt x="16605" y="176702"/>
                </a:lnTo>
                <a:lnTo>
                  <a:pt x="36359" y="133773"/>
                </a:lnTo>
                <a:lnTo>
                  <a:pt x="62855" y="95641"/>
                </a:lnTo>
                <a:lnTo>
                  <a:pt x="95424" y="62966"/>
                </a:lnTo>
                <a:lnTo>
                  <a:pt x="133397" y="36406"/>
                </a:lnTo>
                <a:lnTo>
                  <a:pt x="176104" y="16619"/>
                </a:lnTo>
                <a:lnTo>
                  <a:pt x="222878" y="4264"/>
                </a:lnTo>
                <a:lnTo>
                  <a:pt x="27305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6570473" y="35991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7233818" y="42624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txBox="1"/>
          <p:nvPr/>
        </p:nvSpPr>
        <p:spPr>
          <a:xfrm>
            <a:off x="6808478" y="3754196"/>
            <a:ext cx="187333"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0</a:t>
            </a:r>
            <a:endParaRPr sz="1935">
              <a:latin typeface="Tahoma"/>
              <a:cs typeface="Tahoma"/>
            </a:endParaRPr>
          </a:p>
        </p:txBody>
      </p:sp>
      <p:sp>
        <p:nvSpPr>
          <p:cNvPr id="24" name="object 24"/>
          <p:cNvSpPr/>
          <p:nvPr/>
        </p:nvSpPr>
        <p:spPr>
          <a:xfrm>
            <a:off x="6570473" y="4373009"/>
            <a:ext cx="661808" cy="663343"/>
          </a:xfrm>
          <a:custGeom>
            <a:avLst/>
            <a:gdLst/>
            <a:ahLst/>
            <a:cxnLst/>
            <a:rect l="l" t="t" r="r" b="b"/>
            <a:pathLst>
              <a:path w="547370" h="548639">
                <a:moveTo>
                  <a:pt x="273050" y="0"/>
                </a:moveTo>
                <a:lnTo>
                  <a:pt x="222878" y="4264"/>
                </a:lnTo>
                <a:lnTo>
                  <a:pt x="176104" y="16619"/>
                </a:lnTo>
                <a:lnTo>
                  <a:pt x="133397" y="36406"/>
                </a:lnTo>
                <a:lnTo>
                  <a:pt x="95424" y="62966"/>
                </a:lnTo>
                <a:lnTo>
                  <a:pt x="62855" y="95641"/>
                </a:lnTo>
                <a:lnTo>
                  <a:pt x="36359" y="133773"/>
                </a:lnTo>
                <a:lnTo>
                  <a:pt x="16605" y="176702"/>
                </a:lnTo>
                <a:lnTo>
                  <a:pt x="4262" y="223770"/>
                </a:lnTo>
                <a:lnTo>
                  <a:pt x="0" y="274319"/>
                </a:lnTo>
                <a:lnTo>
                  <a:pt x="4262" y="324534"/>
                </a:lnTo>
                <a:lnTo>
                  <a:pt x="16605" y="371425"/>
                </a:lnTo>
                <a:lnTo>
                  <a:pt x="36359" y="414302"/>
                </a:lnTo>
                <a:lnTo>
                  <a:pt x="62855" y="452475"/>
                </a:lnTo>
                <a:lnTo>
                  <a:pt x="95424" y="485254"/>
                </a:lnTo>
                <a:lnTo>
                  <a:pt x="133397" y="511951"/>
                </a:lnTo>
                <a:lnTo>
                  <a:pt x="176104" y="531873"/>
                </a:lnTo>
                <a:lnTo>
                  <a:pt x="222878" y="544333"/>
                </a:lnTo>
                <a:lnTo>
                  <a:pt x="273050" y="548639"/>
                </a:lnTo>
                <a:lnTo>
                  <a:pt x="323599" y="544333"/>
                </a:lnTo>
                <a:lnTo>
                  <a:pt x="370667" y="531873"/>
                </a:lnTo>
                <a:lnTo>
                  <a:pt x="413596" y="511951"/>
                </a:lnTo>
                <a:lnTo>
                  <a:pt x="451728" y="485254"/>
                </a:lnTo>
                <a:lnTo>
                  <a:pt x="484403" y="452475"/>
                </a:lnTo>
                <a:lnTo>
                  <a:pt x="510963" y="414302"/>
                </a:lnTo>
                <a:lnTo>
                  <a:pt x="530750" y="371425"/>
                </a:lnTo>
                <a:lnTo>
                  <a:pt x="543105" y="324534"/>
                </a:lnTo>
                <a:lnTo>
                  <a:pt x="547370" y="274319"/>
                </a:lnTo>
                <a:lnTo>
                  <a:pt x="543105" y="223770"/>
                </a:lnTo>
                <a:lnTo>
                  <a:pt x="530750" y="176702"/>
                </a:lnTo>
                <a:lnTo>
                  <a:pt x="510963" y="133773"/>
                </a:lnTo>
                <a:lnTo>
                  <a:pt x="484403" y="95641"/>
                </a:lnTo>
                <a:lnTo>
                  <a:pt x="451728" y="62966"/>
                </a:lnTo>
                <a:lnTo>
                  <a:pt x="413596" y="36406"/>
                </a:lnTo>
                <a:lnTo>
                  <a:pt x="370667" y="16619"/>
                </a:lnTo>
                <a:lnTo>
                  <a:pt x="323599" y="4264"/>
                </a:lnTo>
                <a:lnTo>
                  <a:pt x="273050" y="0"/>
                </a:lnTo>
                <a:close/>
              </a:path>
            </a:pathLst>
          </a:custGeom>
          <a:solidFill>
            <a:srgbClr val="000000"/>
          </a:solidFill>
        </p:spPr>
        <p:txBody>
          <a:bodyPr wrap="square" lIns="0" tIns="0" rIns="0" bIns="0" rtlCol="0"/>
          <a:lstStyle/>
          <a:p>
            <a:endParaRPr sz="2176"/>
          </a:p>
        </p:txBody>
      </p:sp>
      <p:sp>
        <p:nvSpPr>
          <p:cNvPr id="25" name="object 25"/>
          <p:cNvSpPr/>
          <p:nvPr/>
        </p:nvSpPr>
        <p:spPr>
          <a:xfrm>
            <a:off x="6570473" y="4373009"/>
            <a:ext cx="661808" cy="663343"/>
          </a:xfrm>
          <a:custGeom>
            <a:avLst/>
            <a:gdLst/>
            <a:ahLst/>
            <a:cxnLst/>
            <a:rect l="l" t="t" r="r" b="b"/>
            <a:pathLst>
              <a:path w="547370" h="548639">
                <a:moveTo>
                  <a:pt x="273050" y="0"/>
                </a:moveTo>
                <a:lnTo>
                  <a:pt x="323599" y="4264"/>
                </a:lnTo>
                <a:lnTo>
                  <a:pt x="370667" y="16619"/>
                </a:lnTo>
                <a:lnTo>
                  <a:pt x="413596" y="36406"/>
                </a:lnTo>
                <a:lnTo>
                  <a:pt x="451728" y="62966"/>
                </a:lnTo>
                <a:lnTo>
                  <a:pt x="484403" y="95641"/>
                </a:lnTo>
                <a:lnTo>
                  <a:pt x="510963" y="133773"/>
                </a:lnTo>
                <a:lnTo>
                  <a:pt x="530750" y="176702"/>
                </a:lnTo>
                <a:lnTo>
                  <a:pt x="543105" y="223770"/>
                </a:lnTo>
                <a:lnTo>
                  <a:pt x="547370" y="274319"/>
                </a:lnTo>
                <a:lnTo>
                  <a:pt x="543105" y="324534"/>
                </a:lnTo>
                <a:lnTo>
                  <a:pt x="530750" y="371425"/>
                </a:lnTo>
                <a:lnTo>
                  <a:pt x="510963" y="414302"/>
                </a:lnTo>
                <a:lnTo>
                  <a:pt x="484403" y="452475"/>
                </a:lnTo>
                <a:lnTo>
                  <a:pt x="451728" y="485254"/>
                </a:lnTo>
                <a:lnTo>
                  <a:pt x="413596" y="511951"/>
                </a:lnTo>
                <a:lnTo>
                  <a:pt x="370667" y="531873"/>
                </a:lnTo>
                <a:lnTo>
                  <a:pt x="323599" y="544333"/>
                </a:lnTo>
                <a:lnTo>
                  <a:pt x="273050" y="548639"/>
                </a:lnTo>
                <a:lnTo>
                  <a:pt x="222878" y="544333"/>
                </a:lnTo>
                <a:lnTo>
                  <a:pt x="176104" y="531873"/>
                </a:lnTo>
                <a:lnTo>
                  <a:pt x="133397" y="511951"/>
                </a:lnTo>
                <a:lnTo>
                  <a:pt x="95424" y="485254"/>
                </a:lnTo>
                <a:lnTo>
                  <a:pt x="62855" y="452475"/>
                </a:lnTo>
                <a:lnTo>
                  <a:pt x="36359" y="414302"/>
                </a:lnTo>
                <a:lnTo>
                  <a:pt x="16605" y="371425"/>
                </a:lnTo>
                <a:lnTo>
                  <a:pt x="4262" y="324534"/>
                </a:lnTo>
                <a:lnTo>
                  <a:pt x="0" y="274319"/>
                </a:lnTo>
                <a:lnTo>
                  <a:pt x="4262" y="223770"/>
                </a:lnTo>
                <a:lnTo>
                  <a:pt x="16605" y="176702"/>
                </a:lnTo>
                <a:lnTo>
                  <a:pt x="36359" y="133773"/>
                </a:lnTo>
                <a:lnTo>
                  <a:pt x="62855" y="95641"/>
                </a:lnTo>
                <a:lnTo>
                  <a:pt x="95424" y="62966"/>
                </a:lnTo>
                <a:lnTo>
                  <a:pt x="133397" y="36406"/>
                </a:lnTo>
                <a:lnTo>
                  <a:pt x="176104" y="16619"/>
                </a:lnTo>
                <a:lnTo>
                  <a:pt x="222878" y="4264"/>
                </a:lnTo>
                <a:lnTo>
                  <a:pt x="273050" y="0"/>
                </a:lnTo>
                <a:close/>
              </a:path>
            </a:pathLst>
          </a:custGeom>
          <a:ln w="3175">
            <a:solidFill>
              <a:srgbClr val="3364A3"/>
            </a:solidFill>
          </a:ln>
        </p:spPr>
        <p:txBody>
          <a:bodyPr wrap="square" lIns="0" tIns="0" rIns="0" bIns="0" rtlCol="0"/>
          <a:lstStyle/>
          <a:p>
            <a:endParaRPr sz="2176"/>
          </a:p>
        </p:txBody>
      </p:sp>
      <p:sp>
        <p:nvSpPr>
          <p:cNvPr id="26" name="object 26"/>
          <p:cNvSpPr/>
          <p:nvPr/>
        </p:nvSpPr>
        <p:spPr>
          <a:xfrm>
            <a:off x="6570473" y="43730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7233818" y="50363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 name="object 28"/>
          <p:cNvSpPr txBox="1"/>
          <p:nvPr/>
        </p:nvSpPr>
        <p:spPr>
          <a:xfrm>
            <a:off x="6808478" y="4528096"/>
            <a:ext cx="187333" cy="313279"/>
          </a:xfrm>
          <a:prstGeom prst="rect">
            <a:avLst/>
          </a:prstGeom>
        </p:spPr>
        <p:txBody>
          <a:bodyPr vert="horz" wrap="square" lIns="0" tIns="15355" rIns="0" bIns="0" rtlCol="0">
            <a:spAutoFit/>
          </a:bodyPr>
          <a:lstStyle/>
          <a:p>
            <a:pPr marL="15356">
              <a:spcBef>
                <a:spcPts val="121"/>
              </a:spcBef>
            </a:pPr>
            <a:r>
              <a:rPr sz="1935" spc="169" dirty="0">
                <a:solidFill>
                  <a:srgbClr val="FFFFFF"/>
                </a:solidFill>
                <a:latin typeface="Tahoma"/>
                <a:cs typeface="Tahoma"/>
              </a:rPr>
              <a:t>1</a:t>
            </a:r>
            <a:endParaRPr sz="1935">
              <a:latin typeface="Tahoma"/>
              <a:cs typeface="Tahoma"/>
            </a:endParaRPr>
          </a:p>
        </p:txBody>
      </p:sp>
      <p:sp>
        <p:nvSpPr>
          <p:cNvPr id="29" name="object 29"/>
          <p:cNvSpPr/>
          <p:nvPr/>
        </p:nvSpPr>
        <p:spPr>
          <a:xfrm>
            <a:off x="4405395" y="3318111"/>
            <a:ext cx="1438779" cy="2100586"/>
          </a:xfrm>
          <a:custGeom>
            <a:avLst/>
            <a:gdLst/>
            <a:ahLst/>
            <a:cxnLst/>
            <a:rect l="l" t="t" r="r" b="b"/>
            <a:pathLst>
              <a:path w="1189989" h="1737360">
                <a:moveTo>
                  <a:pt x="990600" y="0"/>
                </a:moveTo>
                <a:lnTo>
                  <a:pt x="198120" y="0"/>
                </a:lnTo>
                <a:lnTo>
                  <a:pt x="155954" y="5776"/>
                </a:lnTo>
                <a:lnTo>
                  <a:pt x="115521" y="21949"/>
                </a:lnTo>
                <a:lnTo>
                  <a:pt x="78554" y="46786"/>
                </a:lnTo>
                <a:lnTo>
                  <a:pt x="46786" y="78554"/>
                </a:lnTo>
                <a:lnTo>
                  <a:pt x="21949" y="115521"/>
                </a:lnTo>
                <a:lnTo>
                  <a:pt x="5776" y="155954"/>
                </a:lnTo>
                <a:lnTo>
                  <a:pt x="0" y="198119"/>
                </a:lnTo>
                <a:lnTo>
                  <a:pt x="0" y="1539240"/>
                </a:lnTo>
                <a:lnTo>
                  <a:pt x="5776" y="1581405"/>
                </a:lnTo>
                <a:lnTo>
                  <a:pt x="21949" y="1621838"/>
                </a:lnTo>
                <a:lnTo>
                  <a:pt x="46786" y="1658805"/>
                </a:lnTo>
                <a:lnTo>
                  <a:pt x="78554" y="1690573"/>
                </a:lnTo>
                <a:lnTo>
                  <a:pt x="115521" y="1715410"/>
                </a:lnTo>
                <a:lnTo>
                  <a:pt x="155954" y="1731583"/>
                </a:lnTo>
                <a:lnTo>
                  <a:pt x="198120" y="1737360"/>
                </a:lnTo>
                <a:lnTo>
                  <a:pt x="990600" y="1737360"/>
                </a:lnTo>
                <a:lnTo>
                  <a:pt x="1032835" y="1731583"/>
                </a:lnTo>
                <a:lnTo>
                  <a:pt x="1073449" y="1715410"/>
                </a:lnTo>
                <a:lnTo>
                  <a:pt x="1110664" y="1690573"/>
                </a:lnTo>
                <a:lnTo>
                  <a:pt x="1142703" y="1658805"/>
                </a:lnTo>
                <a:lnTo>
                  <a:pt x="1167789" y="1621838"/>
                </a:lnTo>
                <a:lnTo>
                  <a:pt x="1184143" y="1581405"/>
                </a:lnTo>
                <a:lnTo>
                  <a:pt x="1189990" y="1539240"/>
                </a:lnTo>
                <a:lnTo>
                  <a:pt x="1189990" y="198119"/>
                </a:lnTo>
                <a:lnTo>
                  <a:pt x="1184143" y="155954"/>
                </a:lnTo>
                <a:lnTo>
                  <a:pt x="1167789" y="115521"/>
                </a:lnTo>
                <a:lnTo>
                  <a:pt x="1142703" y="78554"/>
                </a:lnTo>
                <a:lnTo>
                  <a:pt x="1110664" y="46786"/>
                </a:lnTo>
                <a:lnTo>
                  <a:pt x="1073449" y="21949"/>
                </a:lnTo>
                <a:lnTo>
                  <a:pt x="1032835" y="5776"/>
                </a:lnTo>
                <a:lnTo>
                  <a:pt x="990600" y="0"/>
                </a:lnTo>
                <a:close/>
              </a:path>
            </a:pathLst>
          </a:custGeom>
          <a:solidFill>
            <a:srgbClr val="719ECE"/>
          </a:solidFill>
        </p:spPr>
        <p:txBody>
          <a:bodyPr wrap="square" lIns="0" tIns="0" rIns="0" bIns="0" rtlCol="0"/>
          <a:lstStyle/>
          <a:p>
            <a:endParaRPr sz="2176"/>
          </a:p>
        </p:txBody>
      </p:sp>
      <p:sp>
        <p:nvSpPr>
          <p:cNvPr id="30" name="object 30"/>
          <p:cNvSpPr/>
          <p:nvPr/>
        </p:nvSpPr>
        <p:spPr>
          <a:xfrm>
            <a:off x="4405395" y="3318111"/>
            <a:ext cx="1438779" cy="2100586"/>
          </a:xfrm>
          <a:custGeom>
            <a:avLst/>
            <a:gdLst/>
            <a:ahLst/>
            <a:cxnLst/>
            <a:rect l="l" t="t" r="r" b="b"/>
            <a:pathLst>
              <a:path w="1189989" h="1737360">
                <a:moveTo>
                  <a:pt x="198120" y="0"/>
                </a:moveTo>
                <a:lnTo>
                  <a:pt x="155954" y="5776"/>
                </a:lnTo>
                <a:lnTo>
                  <a:pt x="115521" y="21949"/>
                </a:lnTo>
                <a:lnTo>
                  <a:pt x="78554" y="46786"/>
                </a:lnTo>
                <a:lnTo>
                  <a:pt x="46786" y="78554"/>
                </a:lnTo>
                <a:lnTo>
                  <a:pt x="21949" y="115521"/>
                </a:lnTo>
                <a:lnTo>
                  <a:pt x="5776" y="155954"/>
                </a:lnTo>
                <a:lnTo>
                  <a:pt x="0" y="198119"/>
                </a:lnTo>
                <a:lnTo>
                  <a:pt x="0" y="1539240"/>
                </a:lnTo>
                <a:lnTo>
                  <a:pt x="5776" y="1581405"/>
                </a:lnTo>
                <a:lnTo>
                  <a:pt x="21949" y="1621838"/>
                </a:lnTo>
                <a:lnTo>
                  <a:pt x="46786" y="1658805"/>
                </a:lnTo>
                <a:lnTo>
                  <a:pt x="78554" y="1690573"/>
                </a:lnTo>
                <a:lnTo>
                  <a:pt x="115521" y="1715410"/>
                </a:lnTo>
                <a:lnTo>
                  <a:pt x="155954" y="1731583"/>
                </a:lnTo>
                <a:lnTo>
                  <a:pt x="198120" y="1737360"/>
                </a:lnTo>
                <a:lnTo>
                  <a:pt x="990600" y="1737360"/>
                </a:lnTo>
                <a:lnTo>
                  <a:pt x="1032835" y="1731583"/>
                </a:lnTo>
                <a:lnTo>
                  <a:pt x="1073449" y="1715410"/>
                </a:lnTo>
                <a:lnTo>
                  <a:pt x="1110664" y="1690573"/>
                </a:lnTo>
                <a:lnTo>
                  <a:pt x="1142703" y="1658805"/>
                </a:lnTo>
                <a:lnTo>
                  <a:pt x="1167789" y="1621838"/>
                </a:lnTo>
                <a:lnTo>
                  <a:pt x="1184143" y="1581405"/>
                </a:lnTo>
                <a:lnTo>
                  <a:pt x="1189990" y="1539240"/>
                </a:lnTo>
                <a:lnTo>
                  <a:pt x="1189990" y="198119"/>
                </a:lnTo>
                <a:lnTo>
                  <a:pt x="1184143" y="155954"/>
                </a:lnTo>
                <a:lnTo>
                  <a:pt x="1167789" y="115521"/>
                </a:lnTo>
                <a:lnTo>
                  <a:pt x="1142703" y="78554"/>
                </a:lnTo>
                <a:lnTo>
                  <a:pt x="1110664" y="46786"/>
                </a:lnTo>
                <a:lnTo>
                  <a:pt x="1073449" y="21949"/>
                </a:lnTo>
                <a:lnTo>
                  <a:pt x="1032835" y="5776"/>
                </a:lnTo>
                <a:lnTo>
                  <a:pt x="990600" y="0"/>
                </a:lnTo>
                <a:lnTo>
                  <a:pt x="19812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4405395" y="3318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p:nvPr/>
        </p:nvSpPr>
        <p:spPr>
          <a:xfrm>
            <a:off x="5844175" y="54186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p:nvPr/>
        </p:nvSpPr>
        <p:spPr>
          <a:xfrm>
            <a:off x="3742052" y="3539223"/>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4" name="object 34"/>
          <p:cNvSpPr txBox="1"/>
          <p:nvPr/>
        </p:nvSpPr>
        <p:spPr>
          <a:xfrm>
            <a:off x="4557412" y="4012163"/>
            <a:ext cx="1867956" cy="676088"/>
          </a:xfrm>
          <a:prstGeom prst="rect">
            <a:avLst/>
          </a:prstGeom>
        </p:spPr>
        <p:txBody>
          <a:bodyPr vert="horz" wrap="square" lIns="0" tIns="34549" rIns="0" bIns="0" rtlCol="0">
            <a:spAutoFit/>
          </a:bodyPr>
          <a:lstStyle/>
          <a:p>
            <a:pPr marL="220352" marR="6142" indent="-205765">
              <a:lnSpc>
                <a:spcPts val="2527"/>
              </a:lnSpc>
              <a:spcBef>
                <a:spcPts val="272"/>
              </a:spcBef>
              <a:tabLst>
                <a:tab pos="1391982" algn="l"/>
                <a:tab pos="1851882" algn="l"/>
              </a:tabLst>
            </a:pPr>
            <a:r>
              <a:rPr sz="2176" spc="163" dirty="0">
                <a:latin typeface="Tahoma"/>
                <a:cs typeface="Tahoma"/>
              </a:rPr>
              <a:t>Mystery  Math	</a:t>
            </a:r>
            <a:r>
              <a:rPr sz="2176" u="sng" spc="163" dirty="0">
                <a:uFill>
                  <a:solidFill>
                    <a:srgbClr val="2B3D4F"/>
                  </a:solidFill>
                </a:uFill>
                <a:latin typeface="Times New Roman"/>
                <a:cs typeface="Times New Roman"/>
              </a:rPr>
              <a:t> 	</a:t>
            </a:r>
            <a:endParaRPr sz="2176">
              <a:latin typeface="Times New Roman"/>
              <a:cs typeface="Times New Roman"/>
            </a:endParaRPr>
          </a:p>
        </p:txBody>
      </p:sp>
      <p:sp>
        <p:nvSpPr>
          <p:cNvPr id="35" name="object 35"/>
          <p:cNvSpPr/>
          <p:nvPr/>
        </p:nvSpPr>
        <p:spPr>
          <a:xfrm>
            <a:off x="4130539" y="3483945"/>
            <a:ext cx="164300" cy="110557"/>
          </a:xfrm>
          <a:custGeom>
            <a:avLst/>
            <a:gdLst/>
            <a:ahLst/>
            <a:cxnLst/>
            <a:rect l="l" t="t" r="r" b="b"/>
            <a:pathLst>
              <a:path w="135889" h="91439">
                <a:moveTo>
                  <a:pt x="0" y="0"/>
                </a:moveTo>
                <a:lnTo>
                  <a:pt x="0" y="91439"/>
                </a:lnTo>
                <a:lnTo>
                  <a:pt x="135889" y="45719"/>
                </a:lnTo>
                <a:lnTo>
                  <a:pt x="0" y="0"/>
                </a:lnTo>
                <a:close/>
              </a:path>
            </a:pathLst>
          </a:custGeom>
          <a:solidFill>
            <a:srgbClr val="2B3D4F"/>
          </a:solidFill>
        </p:spPr>
        <p:txBody>
          <a:bodyPr wrap="square" lIns="0" tIns="0" rIns="0" bIns="0" rtlCol="0"/>
          <a:lstStyle/>
          <a:p>
            <a:endParaRPr sz="2176"/>
          </a:p>
        </p:txBody>
      </p:sp>
      <p:sp>
        <p:nvSpPr>
          <p:cNvPr id="36" name="object 36"/>
          <p:cNvSpPr/>
          <p:nvPr/>
        </p:nvSpPr>
        <p:spPr>
          <a:xfrm>
            <a:off x="3738982" y="4322337"/>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7" name="object 37"/>
          <p:cNvSpPr/>
          <p:nvPr/>
        </p:nvSpPr>
        <p:spPr>
          <a:xfrm>
            <a:off x="4125932" y="4268594"/>
            <a:ext cx="165836" cy="109022"/>
          </a:xfrm>
          <a:custGeom>
            <a:avLst/>
            <a:gdLst/>
            <a:ahLst/>
            <a:cxnLst/>
            <a:rect l="l" t="t" r="r" b="b"/>
            <a:pathLst>
              <a:path w="137160" h="90170">
                <a:moveTo>
                  <a:pt x="0" y="0"/>
                </a:moveTo>
                <a:lnTo>
                  <a:pt x="0" y="90169"/>
                </a:lnTo>
                <a:lnTo>
                  <a:pt x="137160" y="44450"/>
                </a:lnTo>
                <a:lnTo>
                  <a:pt x="0" y="0"/>
                </a:lnTo>
                <a:close/>
              </a:path>
            </a:pathLst>
          </a:custGeom>
          <a:solidFill>
            <a:srgbClr val="2B3D4F"/>
          </a:solidFill>
        </p:spPr>
        <p:txBody>
          <a:bodyPr wrap="square" lIns="0" tIns="0" rIns="0" bIns="0" rtlCol="0"/>
          <a:lstStyle/>
          <a:p>
            <a:endParaRPr sz="2176"/>
          </a:p>
        </p:txBody>
      </p:sp>
      <p:sp>
        <p:nvSpPr>
          <p:cNvPr id="38" name="object 38"/>
          <p:cNvSpPr/>
          <p:nvPr/>
        </p:nvSpPr>
        <p:spPr>
          <a:xfrm>
            <a:off x="3734374" y="5105450"/>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9" name="object 39"/>
          <p:cNvSpPr/>
          <p:nvPr/>
        </p:nvSpPr>
        <p:spPr>
          <a:xfrm>
            <a:off x="4122862" y="5051707"/>
            <a:ext cx="164300" cy="109022"/>
          </a:xfrm>
          <a:custGeom>
            <a:avLst/>
            <a:gdLst/>
            <a:ahLst/>
            <a:cxnLst/>
            <a:rect l="l" t="t" r="r" b="b"/>
            <a:pathLst>
              <a:path w="135889" h="90170">
                <a:moveTo>
                  <a:pt x="0" y="0"/>
                </a:moveTo>
                <a:lnTo>
                  <a:pt x="0" y="90169"/>
                </a:lnTo>
                <a:lnTo>
                  <a:pt x="135889" y="44450"/>
                </a:lnTo>
                <a:lnTo>
                  <a:pt x="0" y="0"/>
                </a:lnTo>
                <a:close/>
              </a:path>
            </a:pathLst>
          </a:custGeom>
          <a:solidFill>
            <a:srgbClr val="2B3D4F"/>
          </a:solidFill>
        </p:spPr>
        <p:txBody>
          <a:bodyPr wrap="square" lIns="0" tIns="0" rIns="0" bIns="0" rtlCol="0"/>
          <a:lstStyle/>
          <a:p>
            <a:endParaRPr sz="2176"/>
          </a:p>
        </p:txBody>
      </p:sp>
      <p:sp>
        <p:nvSpPr>
          <p:cNvPr id="40" name="object 40"/>
          <p:cNvSpPr/>
          <p:nvPr/>
        </p:nvSpPr>
        <p:spPr>
          <a:xfrm>
            <a:off x="5953197" y="3958419"/>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41" name="object 41"/>
          <p:cNvSpPr/>
          <p:nvPr/>
        </p:nvSpPr>
        <p:spPr>
          <a:xfrm>
            <a:off x="6341683" y="3903141"/>
            <a:ext cx="164300" cy="110557"/>
          </a:xfrm>
          <a:custGeom>
            <a:avLst/>
            <a:gdLst/>
            <a:ahLst/>
            <a:cxnLst/>
            <a:rect l="l" t="t" r="r" b="b"/>
            <a:pathLst>
              <a:path w="135889" h="91439">
                <a:moveTo>
                  <a:pt x="0" y="0"/>
                </a:moveTo>
                <a:lnTo>
                  <a:pt x="0" y="91440"/>
                </a:lnTo>
                <a:lnTo>
                  <a:pt x="135889" y="45720"/>
                </a:lnTo>
                <a:lnTo>
                  <a:pt x="0" y="0"/>
                </a:lnTo>
                <a:close/>
              </a:path>
            </a:pathLst>
          </a:custGeom>
          <a:solidFill>
            <a:srgbClr val="2B3D4F"/>
          </a:solidFill>
        </p:spPr>
        <p:txBody>
          <a:bodyPr wrap="square" lIns="0" tIns="0" rIns="0" bIns="0" rtlCol="0"/>
          <a:lstStyle/>
          <a:p>
            <a:endParaRPr sz="2176"/>
          </a:p>
        </p:txBody>
      </p:sp>
      <p:sp>
        <p:nvSpPr>
          <p:cNvPr id="42" name="object 42"/>
          <p:cNvSpPr/>
          <p:nvPr/>
        </p:nvSpPr>
        <p:spPr>
          <a:xfrm>
            <a:off x="6337076" y="4686256"/>
            <a:ext cx="165836" cy="110557"/>
          </a:xfrm>
          <a:custGeom>
            <a:avLst/>
            <a:gdLst/>
            <a:ahLst/>
            <a:cxnLst/>
            <a:rect l="l" t="t" r="r" b="b"/>
            <a:pathLst>
              <a:path w="137160" h="91439">
                <a:moveTo>
                  <a:pt x="0" y="0"/>
                </a:moveTo>
                <a:lnTo>
                  <a:pt x="0" y="91440"/>
                </a:lnTo>
                <a:lnTo>
                  <a:pt x="137160" y="45720"/>
                </a:lnTo>
                <a:lnTo>
                  <a:pt x="0" y="0"/>
                </a:lnTo>
                <a:close/>
              </a:path>
            </a:pathLst>
          </a:custGeom>
          <a:solidFill>
            <a:srgbClr val="2B3D4F"/>
          </a:solidFill>
        </p:spPr>
        <p:txBody>
          <a:bodyPr wrap="square" lIns="0" tIns="0" rIns="0" bIns="0" rtlCol="0"/>
          <a:lstStyle/>
          <a:p>
            <a:endParaRPr sz="2176"/>
          </a:p>
        </p:txBody>
      </p:sp>
      <p:sp>
        <p:nvSpPr>
          <p:cNvPr id="43" name="object 43"/>
          <p:cNvSpPr txBox="1"/>
          <p:nvPr/>
        </p:nvSpPr>
        <p:spPr>
          <a:xfrm>
            <a:off x="7739002" y="3649781"/>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solidFill>
                  <a:srgbClr val="FFFFFF"/>
                </a:solidFill>
                <a:latin typeface="Tahoma"/>
                <a:cs typeface="Tahoma"/>
              </a:rPr>
              <a:t>Hello</a:t>
            </a:r>
            <a:endParaRPr sz="2176">
              <a:latin typeface="Tahoma"/>
              <a:cs typeface="Tahoma"/>
            </a:endParaRPr>
          </a:p>
        </p:txBody>
      </p:sp>
      <p:sp>
        <p:nvSpPr>
          <p:cNvPr id="45" name="object 4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139</a:t>
            </a:fld>
            <a:endParaRPr spc="302" dirty="0"/>
          </a:p>
        </p:txBody>
      </p:sp>
      <p:sp>
        <p:nvSpPr>
          <p:cNvPr id="44" name="object 44"/>
          <p:cNvSpPr txBox="1"/>
          <p:nvPr/>
        </p:nvSpPr>
        <p:spPr>
          <a:xfrm>
            <a:off x="7739002" y="4423682"/>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What Are Search Algorithms?</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6" y="1435608"/>
            <a:ext cx="10955818" cy="5148072"/>
          </a:xfrm>
        </p:spPr>
        <p:txBody>
          <a:bodyPr>
            <a:normAutofit/>
          </a:bodyPr>
          <a:lstStyle/>
          <a:p>
            <a:r>
              <a:rPr lang="en-US" sz="1800" dirty="0"/>
              <a:t>The most naive way to solve these problems is using iterative </a:t>
            </a:r>
            <a:r>
              <a:rPr lang="en-US" sz="1900" dirty="0">
                <a:solidFill>
                  <a:srgbClr val="D24726"/>
                </a:solidFill>
                <a:latin typeface="Segoe UI Semibold" panose="020B0702040204020203" pitchFamily="34" charset="0"/>
                <a:cs typeface="Segoe UI Semibold" panose="020B0702040204020203" pitchFamily="34" charset="0"/>
              </a:rPr>
              <a:t>brute-force</a:t>
            </a:r>
            <a:r>
              <a:rPr lang="en-US" sz="1800" dirty="0"/>
              <a:t>, but this will never be practical because it will effectively take forever to compute. </a:t>
            </a:r>
          </a:p>
          <a:p>
            <a:r>
              <a:rPr lang="en-US" dirty="0"/>
              <a:t>We will need some more clever techniques!</a:t>
            </a:r>
            <a:endParaRPr lang="en-US" sz="1800" dirty="0"/>
          </a:p>
        </p:txBody>
      </p:sp>
      <p:pic>
        <p:nvPicPr>
          <p:cNvPr id="4" name="Picture 3">
            <a:extLst>
              <a:ext uri="{FF2B5EF4-FFF2-40B4-BE49-F238E27FC236}">
                <a16:creationId xmlns:a16="http://schemas.microsoft.com/office/drawing/2014/main" id="{FA71BBF4-CFC5-43D9-9D62-E5E9FF59907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709160" y="3636264"/>
            <a:ext cx="2773680" cy="2773680"/>
          </a:xfrm>
          <a:prstGeom prst="rect">
            <a:avLst/>
          </a:prstGeom>
          <a:scene3d>
            <a:camera prst="perspectiveRelaxedModerately"/>
            <a:lightRig rig="threePt" dir="t"/>
          </a:scene3d>
        </p:spPr>
      </p:pic>
    </p:spTree>
    <p:extLst>
      <p:ext uri="{BB962C8B-B14F-4D97-AF65-F5344CB8AC3E}">
        <p14:creationId xmlns:p14="http://schemas.microsoft.com/office/powerpoint/2010/main" val="33923147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140</a:t>
            </a:fld>
            <a:endParaRPr spc="302" dirty="0"/>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081422"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88" name="object 88"/>
          <p:cNvSpPr txBox="1"/>
          <p:nvPr/>
        </p:nvSpPr>
        <p:spPr>
          <a:xfrm>
            <a:off x="8081422"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4098293" y="1678178"/>
            <a:ext cx="3762783"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This </a:t>
            </a:r>
            <a:r>
              <a:rPr sz="2176" spc="133" dirty="0">
                <a:latin typeface="Tahoma"/>
                <a:cs typeface="Tahoma"/>
              </a:rPr>
              <a:t>is </a:t>
            </a:r>
            <a:r>
              <a:rPr sz="2176" spc="151" dirty="0">
                <a:latin typeface="Tahoma"/>
                <a:cs typeface="Tahoma"/>
              </a:rPr>
              <a:t>the </a:t>
            </a:r>
            <a:r>
              <a:rPr sz="2176" spc="187" dirty="0">
                <a:latin typeface="Tahoma"/>
                <a:cs typeface="Tahoma"/>
              </a:rPr>
              <a:t>“mystery</a:t>
            </a:r>
            <a:r>
              <a:rPr sz="2176" spc="-423" dirty="0">
                <a:latin typeface="Tahoma"/>
                <a:cs typeface="Tahoma"/>
              </a:rPr>
              <a:t> </a:t>
            </a:r>
            <a:r>
              <a:rPr sz="2176" spc="200" dirty="0">
                <a:latin typeface="Tahoma"/>
                <a:cs typeface="Tahoma"/>
              </a:rPr>
              <a:t>math”</a:t>
            </a:r>
            <a:endParaRPr sz="2176">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141</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2714793" y="1457064"/>
            <a:ext cx="6361644"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Each</a:t>
            </a:r>
            <a:r>
              <a:rPr sz="2176" dirty="0">
                <a:latin typeface="Tahoma"/>
                <a:cs typeface="Tahoma"/>
              </a:rPr>
              <a:t> </a:t>
            </a:r>
            <a:r>
              <a:rPr sz="2176" spc="151" dirty="0">
                <a:latin typeface="Tahoma"/>
                <a:cs typeface="Tahoma"/>
              </a:rPr>
              <a:t>weight</a:t>
            </a:r>
            <a:r>
              <a:rPr sz="2176" spc="30" dirty="0">
                <a:latin typeface="Tahoma"/>
                <a:cs typeface="Tahoma"/>
              </a:rPr>
              <a:t> </a:t>
            </a:r>
            <a:r>
              <a:rPr sz="2176" b="1" i="1" spc="-79" dirty="0">
                <a:latin typeface="Verdana"/>
                <a:cs typeface="Verdana"/>
              </a:rPr>
              <a:t>w</a:t>
            </a:r>
            <a:r>
              <a:rPr sz="1904" b="1" i="1" spc="-117" baseline="-31746" dirty="0">
                <a:latin typeface="Verdana"/>
                <a:cs typeface="Verdana"/>
              </a:rPr>
              <a:t>x</a:t>
            </a:r>
            <a:r>
              <a:rPr sz="1904" b="1" i="1" spc="381" baseline="-31746" dirty="0">
                <a:latin typeface="Verdana"/>
                <a:cs typeface="Verdana"/>
              </a:rPr>
              <a:t> </a:t>
            </a:r>
            <a:r>
              <a:rPr sz="2176" spc="169" dirty="0">
                <a:latin typeface="Tahoma"/>
                <a:cs typeface="Tahoma"/>
              </a:rPr>
              <a:t>value</a:t>
            </a:r>
            <a:r>
              <a:rPr sz="2176" spc="6" dirty="0">
                <a:latin typeface="Tahoma"/>
                <a:cs typeface="Tahoma"/>
              </a:rPr>
              <a:t> </a:t>
            </a:r>
            <a:r>
              <a:rPr sz="2176" spc="127" dirty="0">
                <a:latin typeface="Tahoma"/>
                <a:cs typeface="Tahoma"/>
              </a:rPr>
              <a:t>is</a:t>
            </a:r>
            <a:r>
              <a:rPr sz="2176" spc="18" dirty="0">
                <a:latin typeface="Tahoma"/>
                <a:cs typeface="Tahoma"/>
              </a:rPr>
              <a:t> </a:t>
            </a:r>
            <a:r>
              <a:rPr sz="2176" spc="163" dirty="0">
                <a:latin typeface="Tahoma"/>
                <a:cs typeface="Tahoma"/>
              </a:rPr>
              <a:t>between</a:t>
            </a:r>
            <a:r>
              <a:rPr sz="2176" spc="12" dirty="0">
                <a:latin typeface="Tahoma"/>
                <a:cs typeface="Tahoma"/>
              </a:rPr>
              <a:t> </a:t>
            </a:r>
            <a:r>
              <a:rPr sz="2176" spc="97" dirty="0">
                <a:latin typeface="Tahoma"/>
                <a:cs typeface="Tahoma"/>
              </a:rPr>
              <a:t>-1.0</a:t>
            </a:r>
            <a:r>
              <a:rPr sz="2176" spc="6" dirty="0">
                <a:latin typeface="Tahoma"/>
                <a:cs typeface="Tahoma"/>
              </a:rPr>
              <a:t> </a:t>
            </a:r>
            <a:r>
              <a:rPr sz="2176" spc="169" dirty="0">
                <a:latin typeface="Tahoma"/>
                <a:cs typeface="Tahoma"/>
              </a:rPr>
              <a:t>and</a:t>
            </a:r>
            <a:r>
              <a:rPr sz="2176" spc="12" dirty="0">
                <a:latin typeface="Tahoma"/>
                <a:cs typeface="Tahoma"/>
              </a:rPr>
              <a:t> </a:t>
            </a:r>
            <a:r>
              <a:rPr sz="2176" spc="133" dirty="0">
                <a:latin typeface="Tahoma"/>
                <a:cs typeface="Tahoma"/>
              </a:rPr>
              <a:t>1.0</a:t>
            </a:r>
            <a:endParaRPr sz="2176">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142</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2" y="1412533"/>
            <a:ext cx="8671061" cy="682354"/>
          </a:xfrm>
          <a:prstGeom prst="rect">
            <a:avLst/>
          </a:prstGeom>
        </p:spPr>
        <p:txBody>
          <a:bodyPr vert="horz" wrap="square" lIns="0" tIns="15355" rIns="0" bIns="0" rtlCol="0">
            <a:spAutoFit/>
          </a:bodyPr>
          <a:lstStyle/>
          <a:p>
            <a:pPr marL="15356">
              <a:lnSpc>
                <a:spcPts val="2569"/>
              </a:lnSpc>
              <a:spcBef>
                <a:spcPts val="121"/>
              </a:spcBef>
            </a:pPr>
            <a:r>
              <a:rPr sz="2176" b="1" spc="175" dirty="0">
                <a:latin typeface="Arial"/>
                <a:cs typeface="Arial"/>
              </a:rPr>
              <a:t>Million </a:t>
            </a:r>
            <a:r>
              <a:rPr sz="2176" b="1" spc="187" dirty="0">
                <a:latin typeface="Arial"/>
                <a:cs typeface="Arial"/>
              </a:rPr>
              <a:t>Dollar</a:t>
            </a:r>
            <a:r>
              <a:rPr sz="2176" b="1" spc="109" dirty="0">
                <a:latin typeface="Arial"/>
                <a:cs typeface="Arial"/>
              </a:rPr>
              <a:t> </a:t>
            </a:r>
            <a:r>
              <a:rPr sz="2176" b="1" spc="187" dirty="0">
                <a:latin typeface="Arial"/>
                <a:cs typeface="Arial"/>
              </a:rPr>
              <a:t>Question:</a:t>
            </a:r>
            <a:endParaRPr sz="2176">
              <a:latin typeface="Arial"/>
              <a:cs typeface="Arial"/>
            </a:endParaRPr>
          </a:p>
          <a:p>
            <a:pPr marL="15356">
              <a:lnSpc>
                <a:spcPts val="2569"/>
              </a:lnSpc>
            </a:pPr>
            <a:r>
              <a:rPr sz="2176" spc="157" dirty="0">
                <a:latin typeface="Tahoma"/>
                <a:cs typeface="Tahoma"/>
              </a:rPr>
              <a:t>What</a:t>
            </a:r>
            <a:r>
              <a:rPr sz="2176" spc="18" dirty="0">
                <a:latin typeface="Tahoma"/>
                <a:cs typeface="Tahoma"/>
              </a:rPr>
              <a:t> </a:t>
            </a:r>
            <a:r>
              <a:rPr sz="2176" spc="145" dirty="0">
                <a:latin typeface="Tahoma"/>
                <a:cs typeface="Tahoma"/>
              </a:rPr>
              <a:t>are</a:t>
            </a:r>
            <a:r>
              <a:rPr sz="2176" spc="12" dirty="0">
                <a:latin typeface="Tahoma"/>
                <a:cs typeface="Tahoma"/>
              </a:rPr>
              <a:t> </a:t>
            </a:r>
            <a:r>
              <a:rPr sz="2176" spc="157" dirty="0">
                <a:latin typeface="Tahoma"/>
                <a:cs typeface="Tahoma"/>
              </a:rPr>
              <a:t>the</a:t>
            </a:r>
            <a:r>
              <a:rPr sz="2176" spc="30" dirty="0">
                <a:latin typeface="Tahoma"/>
                <a:cs typeface="Tahoma"/>
              </a:rPr>
              <a:t> </a:t>
            </a:r>
            <a:r>
              <a:rPr sz="2176" i="1" spc="85" dirty="0">
                <a:latin typeface="Trebuchet MS"/>
                <a:cs typeface="Trebuchet MS"/>
              </a:rPr>
              <a:t>optimal</a:t>
            </a:r>
            <a:r>
              <a:rPr sz="2176" i="1" spc="48" dirty="0">
                <a:latin typeface="Trebuchet MS"/>
                <a:cs typeface="Trebuchet MS"/>
              </a:rPr>
              <a:t> </a:t>
            </a:r>
            <a:r>
              <a:rPr sz="2176" spc="151" dirty="0">
                <a:latin typeface="Tahoma"/>
                <a:cs typeface="Tahoma"/>
              </a:rPr>
              <a:t>weight</a:t>
            </a:r>
            <a:r>
              <a:rPr sz="2176" spc="24" dirty="0">
                <a:latin typeface="Tahoma"/>
                <a:cs typeface="Tahoma"/>
              </a:rPr>
              <a:t> </a:t>
            </a:r>
            <a:r>
              <a:rPr sz="2176" spc="163" dirty="0">
                <a:latin typeface="Tahoma"/>
                <a:cs typeface="Tahoma"/>
              </a:rPr>
              <a:t>values</a:t>
            </a:r>
            <a:r>
              <a:rPr sz="2176" spc="12" dirty="0">
                <a:latin typeface="Tahoma"/>
                <a:cs typeface="Tahoma"/>
              </a:rPr>
              <a:t> </a:t>
            </a:r>
            <a:r>
              <a:rPr sz="2176" spc="133" dirty="0">
                <a:latin typeface="Tahoma"/>
                <a:cs typeface="Tahoma"/>
              </a:rPr>
              <a:t>to</a:t>
            </a:r>
            <a:r>
              <a:rPr sz="2176" spc="12" dirty="0">
                <a:latin typeface="Tahoma"/>
                <a:cs typeface="Tahoma"/>
              </a:rPr>
              <a:t> </a:t>
            </a:r>
            <a:r>
              <a:rPr sz="2176" spc="157" dirty="0">
                <a:latin typeface="Tahoma"/>
                <a:cs typeface="Tahoma"/>
              </a:rPr>
              <a:t>get</a:t>
            </a:r>
            <a:r>
              <a:rPr sz="2176" spc="24" dirty="0">
                <a:latin typeface="Tahoma"/>
                <a:cs typeface="Tahoma"/>
              </a:rPr>
              <a:t> </a:t>
            </a:r>
            <a:r>
              <a:rPr sz="2176" spc="151" dirty="0">
                <a:latin typeface="Tahoma"/>
                <a:cs typeface="Tahoma"/>
              </a:rPr>
              <a:t>the</a:t>
            </a:r>
            <a:r>
              <a:rPr sz="2176" spc="12" dirty="0">
                <a:latin typeface="Tahoma"/>
                <a:cs typeface="Tahoma"/>
              </a:rPr>
              <a:t> </a:t>
            </a:r>
            <a:r>
              <a:rPr sz="2176" spc="145" dirty="0">
                <a:latin typeface="Tahoma"/>
                <a:cs typeface="Tahoma"/>
              </a:rPr>
              <a:t>desired</a:t>
            </a:r>
            <a:r>
              <a:rPr sz="2176" dirty="0">
                <a:latin typeface="Tahoma"/>
                <a:cs typeface="Tahoma"/>
              </a:rPr>
              <a:t> </a:t>
            </a:r>
            <a:r>
              <a:rPr sz="2176" spc="138" dirty="0">
                <a:latin typeface="Tahoma"/>
                <a:cs typeface="Tahoma"/>
              </a:rPr>
              <a:t>output?</a:t>
            </a:r>
            <a:endParaRPr sz="2176">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4" name="object 34"/>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143</a:t>
            </a:fld>
            <a:endParaRPr spc="302" dirty="0"/>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228833" y="3227514"/>
            <a:ext cx="469100" cy="350340"/>
          </a:xfrm>
          <a:prstGeom prst="rect">
            <a:avLst/>
          </a:prstGeom>
        </p:spPr>
        <p:txBody>
          <a:bodyPr vert="horz" wrap="square" lIns="0" tIns="15355" rIns="0" bIns="0" rtlCol="0">
            <a:spAutoFit/>
          </a:bodyPr>
          <a:lstStyle/>
          <a:p>
            <a:pPr marL="15356">
              <a:spcBef>
                <a:spcPts val="121"/>
              </a:spcBef>
            </a:pPr>
            <a:r>
              <a:rPr sz="2176" spc="175" dirty="0">
                <a:latin typeface="Tahoma"/>
                <a:cs typeface="Tahoma"/>
              </a:rPr>
              <a:t>1</a:t>
            </a:r>
            <a:r>
              <a:rPr sz="2176" spc="36" dirty="0">
                <a:latin typeface="Tahoma"/>
                <a:cs typeface="Tahoma"/>
              </a:rPr>
              <a:t>.</a:t>
            </a:r>
            <a:r>
              <a:rPr sz="2176" spc="193" dirty="0">
                <a:latin typeface="Tahoma"/>
                <a:cs typeface="Tahoma"/>
              </a:rPr>
              <a:t>0</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175" dirty="0">
                <a:solidFill>
                  <a:srgbClr val="FFFFFF"/>
                </a:solidFill>
                <a:latin typeface="Tahoma"/>
                <a:cs typeface="Tahoma"/>
              </a:rPr>
              <a:t>0</a:t>
            </a:r>
            <a:r>
              <a:rPr sz="2176" spc="36" dirty="0">
                <a:solidFill>
                  <a:srgbClr val="FFFFFF"/>
                </a:solidFill>
                <a:latin typeface="Tahoma"/>
                <a:cs typeface="Tahoma"/>
              </a:rPr>
              <a:t>.</a:t>
            </a:r>
            <a:r>
              <a:rPr sz="2176" spc="193" dirty="0">
                <a:solidFill>
                  <a:srgbClr val="FFFFFF"/>
                </a:solidFill>
                <a:latin typeface="Tahoma"/>
                <a:cs typeface="Tahoma"/>
              </a:rPr>
              <a:t>0</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2" y="1412533"/>
            <a:ext cx="8671061" cy="682354"/>
          </a:xfrm>
          <a:prstGeom prst="rect">
            <a:avLst/>
          </a:prstGeom>
        </p:spPr>
        <p:txBody>
          <a:bodyPr vert="horz" wrap="square" lIns="0" tIns="15355" rIns="0" bIns="0" rtlCol="0">
            <a:spAutoFit/>
          </a:bodyPr>
          <a:lstStyle/>
          <a:p>
            <a:pPr marL="15356">
              <a:lnSpc>
                <a:spcPts val="2569"/>
              </a:lnSpc>
              <a:spcBef>
                <a:spcPts val="121"/>
              </a:spcBef>
            </a:pPr>
            <a:r>
              <a:rPr sz="2176" b="1" spc="175" dirty="0">
                <a:latin typeface="Arial"/>
                <a:cs typeface="Arial"/>
              </a:rPr>
              <a:t>Million </a:t>
            </a:r>
            <a:r>
              <a:rPr sz="2176" b="1" spc="187" dirty="0">
                <a:latin typeface="Arial"/>
                <a:cs typeface="Arial"/>
              </a:rPr>
              <a:t>Dollar</a:t>
            </a:r>
            <a:r>
              <a:rPr sz="2176" b="1" spc="109" dirty="0">
                <a:latin typeface="Arial"/>
                <a:cs typeface="Arial"/>
              </a:rPr>
              <a:t> </a:t>
            </a:r>
            <a:r>
              <a:rPr sz="2176" b="1" spc="187" dirty="0">
                <a:latin typeface="Arial"/>
                <a:cs typeface="Arial"/>
              </a:rPr>
              <a:t>Question:</a:t>
            </a:r>
            <a:endParaRPr sz="2176">
              <a:latin typeface="Arial"/>
              <a:cs typeface="Arial"/>
            </a:endParaRPr>
          </a:p>
          <a:p>
            <a:pPr marL="15356">
              <a:lnSpc>
                <a:spcPts val="2569"/>
              </a:lnSpc>
            </a:pPr>
            <a:r>
              <a:rPr sz="2176" spc="157" dirty="0">
                <a:latin typeface="Tahoma"/>
                <a:cs typeface="Tahoma"/>
              </a:rPr>
              <a:t>What</a:t>
            </a:r>
            <a:r>
              <a:rPr sz="2176" spc="18" dirty="0">
                <a:latin typeface="Tahoma"/>
                <a:cs typeface="Tahoma"/>
              </a:rPr>
              <a:t> </a:t>
            </a:r>
            <a:r>
              <a:rPr sz="2176" spc="145" dirty="0">
                <a:latin typeface="Tahoma"/>
                <a:cs typeface="Tahoma"/>
              </a:rPr>
              <a:t>are</a:t>
            </a:r>
            <a:r>
              <a:rPr sz="2176" spc="12" dirty="0">
                <a:latin typeface="Tahoma"/>
                <a:cs typeface="Tahoma"/>
              </a:rPr>
              <a:t> </a:t>
            </a:r>
            <a:r>
              <a:rPr sz="2176" spc="157" dirty="0">
                <a:latin typeface="Tahoma"/>
                <a:cs typeface="Tahoma"/>
              </a:rPr>
              <a:t>the</a:t>
            </a:r>
            <a:r>
              <a:rPr sz="2176" spc="30" dirty="0">
                <a:latin typeface="Tahoma"/>
                <a:cs typeface="Tahoma"/>
              </a:rPr>
              <a:t> </a:t>
            </a:r>
            <a:r>
              <a:rPr sz="2176" i="1" spc="85" dirty="0">
                <a:latin typeface="Trebuchet MS"/>
                <a:cs typeface="Trebuchet MS"/>
              </a:rPr>
              <a:t>optimal</a:t>
            </a:r>
            <a:r>
              <a:rPr sz="2176" i="1" spc="48" dirty="0">
                <a:latin typeface="Trebuchet MS"/>
                <a:cs typeface="Trebuchet MS"/>
              </a:rPr>
              <a:t> </a:t>
            </a:r>
            <a:r>
              <a:rPr sz="2176" spc="151" dirty="0">
                <a:latin typeface="Tahoma"/>
                <a:cs typeface="Tahoma"/>
              </a:rPr>
              <a:t>weight</a:t>
            </a:r>
            <a:r>
              <a:rPr sz="2176" spc="24" dirty="0">
                <a:latin typeface="Tahoma"/>
                <a:cs typeface="Tahoma"/>
              </a:rPr>
              <a:t> </a:t>
            </a:r>
            <a:r>
              <a:rPr sz="2176" spc="163" dirty="0">
                <a:latin typeface="Tahoma"/>
                <a:cs typeface="Tahoma"/>
              </a:rPr>
              <a:t>values</a:t>
            </a:r>
            <a:r>
              <a:rPr sz="2176" spc="12" dirty="0">
                <a:latin typeface="Tahoma"/>
                <a:cs typeface="Tahoma"/>
              </a:rPr>
              <a:t> </a:t>
            </a:r>
            <a:r>
              <a:rPr sz="2176" spc="133" dirty="0">
                <a:latin typeface="Tahoma"/>
                <a:cs typeface="Tahoma"/>
              </a:rPr>
              <a:t>to</a:t>
            </a:r>
            <a:r>
              <a:rPr sz="2176" spc="12" dirty="0">
                <a:latin typeface="Tahoma"/>
                <a:cs typeface="Tahoma"/>
              </a:rPr>
              <a:t> </a:t>
            </a:r>
            <a:r>
              <a:rPr sz="2176" spc="157" dirty="0">
                <a:latin typeface="Tahoma"/>
                <a:cs typeface="Tahoma"/>
              </a:rPr>
              <a:t>get</a:t>
            </a:r>
            <a:r>
              <a:rPr sz="2176" spc="24" dirty="0">
                <a:latin typeface="Tahoma"/>
                <a:cs typeface="Tahoma"/>
              </a:rPr>
              <a:t> </a:t>
            </a:r>
            <a:r>
              <a:rPr sz="2176" spc="151" dirty="0">
                <a:latin typeface="Tahoma"/>
                <a:cs typeface="Tahoma"/>
              </a:rPr>
              <a:t>the</a:t>
            </a:r>
            <a:r>
              <a:rPr sz="2176" spc="12" dirty="0">
                <a:latin typeface="Tahoma"/>
                <a:cs typeface="Tahoma"/>
              </a:rPr>
              <a:t> </a:t>
            </a:r>
            <a:r>
              <a:rPr sz="2176" spc="145" dirty="0">
                <a:latin typeface="Tahoma"/>
                <a:cs typeface="Tahoma"/>
              </a:rPr>
              <a:t>desired</a:t>
            </a:r>
            <a:r>
              <a:rPr sz="2176" dirty="0">
                <a:latin typeface="Tahoma"/>
                <a:cs typeface="Tahoma"/>
              </a:rPr>
              <a:t> </a:t>
            </a:r>
            <a:r>
              <a:rPr sz="2176" spc="138" dirty="0">
                <a:latin typeface="Tahoma"/>
                <a:cs typeface="Tahoma"/>
              </a:rPr>
              <a:t>output?</a:t>
            </a:r>
            <a:endParaRPr sz="2176">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4" name="object 34"/>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144</a:t>
            </a:fld>
            <a:endParaRPr spc="302" dirty="0"/>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228833" y="3227514"/>
            <a:ext cx="469100" cy="350340"/>
          </a:xfrm>
          <a:prstGeom prst="rect">
            <a:avLst/>
          </a:prstGeom>
        </p:spPr>
        <p:txBody>
          <a:bodyPr vert="horz" wrap="square" lIns="0" tIns="15355" rIns="0" bIns="0" rtlCol="0">
            <a:spAutoFit/>
          </a:bodyPr>
          <a:lstStyle/>
          <a:p>
            <a:pPr marL="15356">
              <a:spcBef>
                <a:spcPts val="121"/>
              </a:spcBef>
            </a:pPr>
            <a:r>
              <a:rPr sz="2176" spc="175" dirty="0">
                <a:latin typeface="Tahoma"/>
                <a:cs typeface="Tahoma"/>
              </a:rPr>
              <a:t>1</a:t>
            </a:r>
            <a:r>
              <a:rPr sz="2176" spc="36" dirty="0">
                <a:latin typeface="Tahoma"/>
                <a:cs typeface="Tahoma"/>
              </a:rPr>
              <a:t>.</a:t>
            </a:r>
            <a:r>
              <a:rPr sz="2176" spc="193" dirty="0">
                <a:latin typeface="Tahoma"/>
                <a:cs typeface="Tahoma"/>
              </a:rPr>
              <a:t>0</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175" dirty="0">
                <a:solidFill>
                  <a:srgbClr val="FFFFFF"/>
                </a:solidFill>
                <a:latin typeface="Tahoma"/>
                <a:cs typeface="Tahoma"/>
              </a:rPr>
              <a:t>0</a:t>
            </a:r>
            <a:r>
              <a:rPr sz="2176" spc="36" dirty="0">
                <a:solidFill>
                  <a:srgbClr val="FFFFFF"/>
                </a:solidFill>
                <a:latin typeface="Tahoma"/>
                <a:cs typeface="Tahoma"/>
              </a:rPr>
              <a:t>.</a:t>
            </a:r>
            <a:r>
              <a:rPr sz="2176" spc="193" dirty="0">
                <a:solidFill>
                  <a:srgbClr val="FFFFFF"/>
                </a:solidFill>
                <a:latin typeface="Tahoma"/>
                <a:cs typeface="Tahoma"/>
              </a:rPr>
              <a:t>0</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425338" y="1424818"/>
            <a:ext cx="4486010" cy="682354"/>
          </a:xfrm>
          <a:prstGeom prst="rect">
            <a:avLst/>
          </a:prstGeom>
        </p:spPr>
        <p:txBody>
          <a:bodyPr vert="horz" wrap="square" lIns="0" tIns="15355" rIns="0" bIns="0" rtlCol="0">
            <a:spAutoFit/>
          </a:bodyPr>
          <a:lstStyle/>
          <a:p>
            <a:pPr marL="15356">
              <a:lnSpc>
                <a:spcPts val="2569"/>
              </a:lnSpc>
              <a:spcBef>
                <a:spcPts val="121"/>
              </a:spcBef>
            </a:pPr>
            <a:r>
              <a:rPr sz="2176" b="1" spc="187" dirty="0">
                <a:latin typeface="Arial"/>
                <a:cs typeface="Arial"/>
              </a:rPr>
              <a:t>Answer:</a:t>
            </a:r>
            <a:endParaRPr sz="2176">
              <a:latin typeface="Arial"/>
              <a:cs typeface="Arial"/>
            </a:endParaRPr>
          </a:p>
          <a:p>
            <a:pPr marL="15356">
              <a:lnSpc>
                <a:spcPts val="2569"/>
              </a:lnSpc>
            </a:pPr>
            <a:r>
              <a:rPr sz="2176" spc="121" dirty="0">
                <a:latin typeface="Tahoma"/>
                <a:cs typeface="Tahoma"/>
              </a:rPr>
              <a:t>This </a:t>
            </a:r>
            <a:r>
              <a:rPr sz="2176" spc="127" dirty="0">
                <a:latin typeface="Tahoma"/>
                <a:cs typeface="Tahoma"/>
              </a:rPr>
              <a:t>is </a:t>
            </a:r>
            <a:r>
              <a:rPr sz="2176" spc="181" dirty="0">
                <a:latin typeface="Tahoma"/>
                <a:cs typeface="Tahoma"/>
              </a:rPr>
              <a:t>an </a:t>
            </a:r>
            <a:r>
              <a:rPr sz="2176" spc="151" dirty="0">
                <a:latin typeface="Tahoma"/>
                <a:cs typeface="Tahoma"/>
              </a:rPr>
              <a:t>optimization</a:t>
            </a:r>
            <a:r>
              <a:rPr sz="2176" spc="-453" dirty="0">
                <a:latin typeface="Tahoma"/>
                <a:cs typeface="Tahoma"/>
              </a:rPr>
              <a:t> </a:t>
            </a:r>
            <a:r>
              <a:rPr sz="2176" spc="157" dirty="0">
                <a:latin typeface="Tahoma"/>
                <a:cs typeface="Tahoma"/>
              </a:rPr>
              <a:t>problem!</a:t>
            </a:r>
            <a:endParaRPr sz="2176">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4" name="object 34"/>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145</a:t>
            </a:fld>
            <a:endParaRPr spc="302" dirty="0"/>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141308" y="3227514"/>
            <a:ext cx="644149" cy="350340"/>
          </a:xfrm>
          <a:prstGeom prst="rect">
            <a:avLst/>
          </a:prstGeom>
        </p:spPr>
        <p:txBody>
          <a:bodyPr vert="horz" wrap="square" lIns="0" tIns="15355" rIns="0" bIns="0" rtlCol="0">
            <a:spAutoFit/>
          </a:bodyPr>
          <a:lstStyle/>
          <a:p>
            <a:pPr marL="15356">
              <a:spcBef>
                <a:spcPts val="121"/>
              </a:spcBef>
            </a:pPr>
            <a:r>
              <a:rPr sz="2176" spc="73" dirty="0">
                <a:latin typeface="Tahoma"/>
                <a:cs typeface="Tahoma"/>
              </a:rPr>
              <a:t>.</a:t>
            </a:r>
            <a:r>
              <a:rPr sz="2176" spc="133" dirty="0">
                <a:latin typeface="Tahoma"/>
                <a:cs typeface="Tahoma"/>
              </a:rPr>
              <a:t>9</a:t>
            </a:r>
            <a:r>
              <a:rPr sz="2176" spc="181" dirty="0">
                <a:latin typeface="Tahoma"/>
                <a:cs typeface="Tahoma"/>
              </a:rPr>
              <a:t>9</a:t>
            </a:r>
            <a:r>
              <a:rPr sz="2176" spc="193" dirty="0">
                <a:latin typeface="Tahoma"/>
                <a:cs typeface="Tahoma"/>
              </a:rPr>
              <a:t>8</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73" dirty="0">
                <a:solidFill>
                  <a:srgbClr val="FFFFFF"/>
                </a:solidFill>
                <a:latin typeface="Tahoma"/>
                <a:cs typeface="Tahoma"/>
              </a:rPr>
              <a:t>.</a:t>
            </a:r>
            <a:r>
              <a:rPr sz="2176" spc="133" dirty="0">
                <a:solidFill>
                  <a:srgbClr val="FFFFFF"/>
                </a:solidFill>
                <a:latin typeface="Tahoma"/>
                <a:cs typeface="Tahoma"/>
              </a:rPr>
              <a:t>0</a:t>
            </a:r>
            <a:r>
              <a:rPr sz="2176" spc="193" dirty="0">
                <a:solidFill>
                  <a:srgbClr val="FFFFFF"/>
                </a:solidFill>
                <a:latin typeface="Tahoma"/>
                <a:cs typeface="Tahoma"/>
              </a:rPr>
              <a:t>1</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3" y="1412534"/>
            <a:ext cx="10947464" cy="676088"/>
          </a:xfrm>
          <a:prstGeom prst="rect">
            <a:avLst/>
          </a:prstGeom>
        </p:spPr>
        <p:txBody>
          <a:bodyPr vert="horz" wrap="square" lIns="0" tIns="34549" rIns="0" bIns="0" rtlCol="0">
            <a:spAutoFit/>
          </a:bodyPr>
          <a:lstStyle/>
          <a:p>
            <a:pPr marL="15356" marR="6142">
              <a:lnSpc>
                <a:spcPts val="2527"/>
              </a:lnSpc>
              <a:spcBef>
                <a:spcPts val="272"/>
              </a:spcBef>
            </a:pPr>
            <a:r>
              <a:rPr sz="2176" spc="127" dirty="0">
                <a:latin typeface="Tahoma"/>
                <a:cs typeface="Tahoma"/>
              </a:rPr>
              <a:t>We</a:t>
            </a:r>
            <a:r>
              <a:rPr sz="2176" dirty="0">
                <a:latin typeface="Tahoma"/>
                <a:cs typeface="Tahoma"/>
              </a:rPr>
              <a:t> </a:t>
            </a:r>
            <a:r>
              <a:rPr sz="2176" spc="175" dirty="0">
                <a:latin typeface="Tahoma"/>
                <a:cs typeface="Tahoma"/>
              </a:rPr>
              <a:t>need</a:t>
            </a:r>
            <a:r>
              <a:rPr sz="2176" spc="18" dirty="0">
                <a:latin typeface="Tahoma"/>
                <a:cs typeface="Tahoma"/>
              </a:rPr>
              <a:t> </a:t>
            </a:r>
            <a:r>
              <a:rPr sz="2176" spc="133" dirty="0">
                <a:latin typeface="Tahoma"/>
                <a:cs typeface="Tahoma"/>
              </a:rPr>
              <a:t>to</a:t>
            </a:r>
            <a:r>
              <a:rPr sz="2176" spc="18" dirty="0">
                <a:latin typeface="Tahoma"/>
                <a:cs typeface="Tahoma"/>
              </a:rPr>
              <a:t> </a:t>
            </a:r>
            <a:r>
              <a:rPr sz="2176" spc="157" dirty="0">
                <a:latin typeface="Tahoma"/>
                <a:cs typeface="Tahoma"/>
              </a:rPr>
              <a:t>solve</a:t>
            </a:r>
            <a:r>
              <a:rPr sz="2176" spc="12" dirty="0">
                <a:latin typeface="Tahoma"/>
                <a:cs typeface="Tahoma"/>
              </a:rPr>
              <a:t> </a:t>
            </a:r>
            <a:r>
              <a:rPr sz="2176" spc="109" dirty="0">
                <a:latin typeface="Tahoma"/>
                <a:cs typeface="Tahoma"/>
              </a:rPr>
              <a:t>for</a:t>
            </a:r>
            <a:r>
              <a:rPr sz="2176" spc="12" dirty="0">
                <a:latin typeface="Tahoma"/>
                <a:cs typeface="Tahoma"/>
              </a:rPr>
              <a:t> </a:t>
            </a:r>
            <a:r>
              <a:rPr sz="2176" spc="157" dirty="0">
                <a:latin typeface="Tahoma"/>
                <a:cs typeface="Tahoma"/>
              </a:rPr>
              <a:t>the</a:t>
            </a:r>
            <a:r>
              <a:rPr sz="2176" spc="12" dirty="0">
                <a:latin typeface="Tahoma"/>
                <a:cs typeface="Tahoma"/>
              </a:rPr>
              <a:t> </a:t>
            </a:r>
            <a:r>
              <a:rPr sz="2176" spc="151" dirty="0">
                <a:latin typeface="Tahoma"/>
                <a:cs typeface="Tahoma"/>
              </a:rPr>
              <a:t>weight</a:t>
            </a:r>
            <a:r>
              <a:rPr sz="2176" spc="24" dirty="0">
                <a:latin typeface="Tahoma"/>
                <a:cs typeface="Tahoma"/>
              </a:rPr>
              <a:t> </a:t>
            </a:r>
            <a:r>
              <a:rPr sz="2176" spc="163" dirty="0">
                <a:latin typeface="Tahoma"/>
                <a:cs typeface="Tahoma"/>
              </a:rPr>
              <a:t>values</a:t>
            </a:r>
            <a:r>
              <a:rPr sz="2176" spc="24" dirty="0">
                <a:latin typeface="Tahoma"/>
                <a:cs typeface="Tahoma"/>
              </a:rPr>
              <a:t> </a:t>
            </a:r>
            <a:r>
              <a:rPr sz="2176" spc="145" dirty="0">
                <a:latin typeface="Tahoma"/>
                <a:cs typeface="Tahoma"/>
              </a:rPr>
              <a:t>that</a:t>
            </a:r>
            <a:r>
              <a:rPr sz="2176" spc="6" dirty="0">
                <a:latin typeface="Tahoma"/>
                <a:cs typeface="Tahoma"/>
              </a:rPr>
              <a:t> </a:t>
            </a:r>
            <a:r>
              <a:rPr sz="2176" spc="157" dirty="0">
                <a:latin typeface="Tahoma"/>
                <a:cs typeface="Tahoma"/>
              </a:rPr>
              <a:t>gets</a:t>
            </a:r>
            <a:r>
              <a:rPr sz="2176" spc="24" dirty="0">
                <a:latin typeface="Tahoma"/>
                <a:cs typeface="Tahoma"/>
              </a:rPr>
              <a:t> </a:t>
            </a:r>
            <a:r>
              <a:rPr sz="2176" spc="133" dirty="0">
                <a:latin typeface="Tahoma"/>
                <a:cs typeface="Tahoma"/>
              </a:rPr>
              <a:t>our</a:t>
            </a:r>
            <a:r>
              <a:rPr sz="2176" spc="24" dirty="0">
                <a:latin typeface="Tahoma"/>
                <a:cs typeface="Tahoma"/>
              </a:rPr>
              <a:t> </a:t>
            </a:r>
            <a:r>
              <a:rPr sz="2176" spc="138" dirty="0">
                <a:latin typeface="Tahoma"/>
                <a:cs typeface="Tahoma"/>
              </a:rPr>
              <a:t>training</a:t>
            </a:r>
            <a:r>
              <a:rPr sz="2176" spc="6" dirty="0">
                <a:latin typeface="Tahoma"/>
                <a:cs typeface="Tahoma"/>
              </a:rPr>
              <a:t> </a:t>
            </a:r>
            <a:r>
              <a:rPr sz="2176" spc="138" dirty="0">
                <a:latin typeface="Tahoma"/>
                <a:cs typeface="Tahoma"/>
              </a:rPr>
              <a:t>colors</a:t>
            </a:r>
            <a:r>
              <a:rPr sz="2176" spc="12" dirty="0">
                <a:latin typeface="Tahoma"/>
                <a:cs typeface="Tahoma"/>
              </a:rPr>
              <a:t> </a:t>
            </a:r>
            <a:r>
              <a:rPr sz="2176" spc="175" dirty="0">
                <a:latin typeface="Tahoma"/>
                <a:cs typeface="Tahoma"/>
              </a:rPr>
              <a:t>as</a:t>
            </a:r>
            <a:r>
              <a:rPr sz="2176" spc="6" dirty="0">
                <a:latin typeface="Tahoma"/>
                <a:cs typeface="Tahoma"/>
              </a:rPr>
              <a:t> </a:t>
            </a:r>
            <a:r>
              <a:rPr sz="2176" spc="157" dirty="0">
                <a:latin typeface="Tahoma"/>
                <a:cs typeface="Tahoma"/>
              </a:rPr>
              <a:t>close</a:t>
            </a:r>
            <a:r>
              <a:rPr sz="2176" spc="12" dirty="0">
                <a:latin typeface="Tahoma"/>
                <a:cs typeface="Tahoma"/>
              </a:rPr>
              <a:t> </a:t>
            </a:r>
            <a:r>
              <a:rPr sz="2176" spc="133" dirty="0">
                <a:latin typeface="Tahoma"/>
                <a:cs typeface="Tahoma"/>
              </a:rPr>
              <a:t>to  their </a:t>
            </a:r>
            <a:r>
              <a:rPr sz="2176" spc="145" dirty="0">
                <a:latin typeface="Tahoma"/>
                <a:cs typeface="Tahoma"/>
              </a:rPr>
              <a:t>desired outputs </a:t>
            </a:r>
            <a:r>
              <a:rPr sz="2176" spc="175" dirty="0">
                <a:latin typeface="Tahoma"/>
                <a:cs typeface="Tahoma"/>
              </a:rPr>
              <a:t>as</a:t>
            </a:r>
            <a:r>
              <a:rPr sz="2176" spc="-393" dirty="0">
                <a:latin typeface="Tahoma"/>
                <a:cs typeface="Tahoma"/>
              </a:rPr>
              <a:t> </a:t>
            </a:r>
            <a:r>
              <a:rPr sz="2176" spc="133" dirty="0">
                <a:latin typeface="Tahoma"/>
                <a:cs typeface="Tahoma"/>
              </a:rPr>
              <a:t>possible.</a:t>
            </a:r>
            <a:endParaRPr sz="2176">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4" name="object 34"/>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146</a:t>
            </a:fld>
            <a:endParaRPr spc="302" dirty="0"/>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141308" y="3227514"/>
            <a:ext cx="644149" cy="350340"/>
          </a:xfrm>
          <a:prstGeom prst="rect">
            <a:avLst/>
          </a:prstGeom>
        </p:spPr>
        <p:txBody>
          <a:bodyPr vert="horz" wrap="square" lIns="0" tIns="15355" rIns="0" bIns="0" rtlCol="0">
            <a:spAutoFit/>
          </a:bodyPr>
          <a:lstStyle/>
          <a:p>
            <a:pPr marL="15356">
              <a:spcBef>
                <a:spcPts val="121"/>
              </a:spcBef>
            </a:pPr>
            <a:r>
              <a:rPr sz="2176" spc="73" dirty="0">
                <a:latin typeface="Tahoma"/>
                <a:cs typeface="Tahoma"/>
              </a:rPr>
              <a:t>.</a:t>
            </a:r>
            <a:r>
              <a:rPr sz="2176" spc="133" dirty="0">
                <a:latin typeface="Tahoma"/>
                <a:cs typeface="Tahoma"/>
              </a:rPr>
              <a:t>9</a:t>
            </a:r>
            <a:r>
              <a:rPr sz="2176" spc="181" dirty="0">
                <a:latin typeface="Tahoma"/>
                <a:cs typeface="Tahoma"/>
              </a:rPr>
              <a:t>9</a:t>
            </a:r>
            <a:r>
              <a:rPr sz="2176" spc="193" dirty="0">
                <a:latin typeface="Tahoma"/>
                <a:cs typeface="Tahoma"/>
              </a:rPr>
              <a:t>8</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73" dirty="0">
                <a:solidFill>
                  <a:srgbClr val="FFFFFF"/>
                </a:solidFill>
                <a:latin typeface="Tahoma"/>
                <a:cs typeface="Tahoma"/>
              </a:rPr>
              <a:t>.</a:t>
            </a:r>
            <a:r>
              <a:rPr sz="2176" spc="133" dirty="0">
                <a:solidFill>
                  <a:srgbClr val="FFFFFF"/>
                </a:solidFill>
                <a:latin typeface="Tahoma"/>
                <a:cs typeface="Tahoma"/>
              </a:rPr>
              <a:t>0</a:t>
            </a:r>
            <a:r>
              <a:rPr sz="2176" spc="193" dirty="0">
                <a:solidFill>
                  <a:srgbClr val="FFFFFF"/>
                </a:solidFill>
                <a:latin typeface="Tahoma"/>
                <a:cs typeface="Tahoma"/>
              </a:rPr>
              <a:t>1</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276904"/>
            <a:ext cx="333425" cy="1969300"/>
          </a:xfrm>
          <a:prstGeom prst="rect">
            <a:avLst/>
          </a:prstGeom>
        </p:spPr>
        <p:txBody>
          <a:bodyPr vert="vert270" wrap="square" lIns="0" tIns="0" rIns="0" bIns="0" rtlCol="0">
            <a:spAutoFit/>
          </a:bodyPr>
          <a:lstStyle/>
          <a:p>
            <a:pPr marL="15356">
              <a:lnSpc>
                <a:spcPts val="2575"/>
              </a:lnSpc>
            </a:pPr>
            <a:r>
              <a:rPr sz="2176" spc="109" dirty="0">
                <a:latin typeface="Tahoma"/>
                <a:cs typeface="Tahoma"/>
              </a:rPr>
              <a:t>Error</a:t>
            </a:r>
            <a:r>
              <a:rPr sz="2176" spc="-67" dirty="0">
                <a:latin typeface="Tahoma"/>
                <a:cs typeface="Tahoma"/>
              </a:rPr>
              <a:t> </a:t>
            </a:r>
            <a:r>
              <a:rPr sz="2176" spc="127" dirty="0">
                <a:latin typeface="Tahoma"/>
                <a:cs typeface="Tahoma"/>
              </a:rPr>
              <a:t>Function</a:t>
            </a:r>
            <a:endParaRPr sz="2176">
              <a:latin typeface="Tahoma"/>
              <a:cs typeface="Tahoma"/>
            </a:endParaRPr>
          </a:p>
        </p:txBody>
      </p:sp>
      <p:sp>
        <p:nvSpPr>
          <p:cNvPr id="3" name="object 3"/>
          <p:cNvSpPr/>
          <p:nvPr/>
        </p:nvSpPr>
        <p:spPr>
          <a:xfrm>
            <a:off x="8181230" y="3649781"/>
            <a:ext cx="442229" cy="442229"/>
          </a:xfrm>
          <a:custGeom>
            <a:avLst/>
            <a:gdLst/>
            <a:ahLst/>
            <a:cxnLst/>
            <a:rect l="l" t="t" r="r" b="b"/>
            <a:pathLst>
              <a:path w="365759" h="365760">
                <a:moveTo>
                  <a:pt x="182880"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8181230" y="3649781"/>
            <a:ext cx="442229" cy="442229"/>
          </a:xfrm>
          <a:custGeom>
            <a:avLst/>
            <a:gdLst/>
            <a:ahLst/>
            <a:cxnLst/>
            <a:rect l="l" t="t" r="r" b="b"/>
            <a:pathLst>
              <a:path w="365759"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388525" y="3716721"/>
            <a:ext cx="168139" cy="168139"/>
          </a:xfrm>
          <a:custGeom>
            <a:avLst/>
            <a:gdLst/>
            <a:ahLst/>
            <a:cxnLst/>
            <a:rect l="l" t="t" r="r" b="b"/>
            <a:pathLst>
              <a:path w="139065" h="139064">
                <a:moveTo>
                  <a:pt x="19645" y="0"/>
                </a:moveTo>
                <a:lnTo>
                  <a:pt x="0" y="9405"/>
                </a:lnTo>
                <a:lnTo>
                  <a:pt x="17442" y="10060"/>
                </a:lnTo>
                <a:lnTo>
                  <a:pt x="38576" y="16549"/>
                </a:lnTo>
                <a:lnTo>
                  <a:pt x="87630"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388525" y="3716721"/>
            <a:ext cx="168139" cy="168139"/>
          </a:xfrm>
          <a:custGeom>
            <a:avLst/>
            <a:gdLst/>
            <a:ahLst/>
            <a:cxnLst/>
            <a:rect l="l" t="t" r="r" b="b"/>
            <a:pathLst>
              <a:path w="139065" h="139064">
                <a:moveTo>
                  <a:pt x="0" y="9405"/>
                </a:moveTo>
                <a:lnTo>
                  <a:pt x="38576" y="16549"/>
                </a:lnTo>
                <a:lnTo>
                  <a:pt x="87630"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8469907" y="4159572"/>
            <a:ext cx="84453" cy="684840"/>
          </a:xfrm>
          <a:custGeom>
            <a:avLst/>
            <a:gdLst/>
            <a:ahLst/>
            <a:cxnLst/>
            <a:rect l="l" t="t" r="r" b="b"/>
            <a:pathLst>
              <a:path w="69850" h="566420">
                <a:moveTo>
                  <a:pt x="0" y="0"/>
                </a:moveTo>
                <a:lnTo>
                  <a:pt x="69850" y="566420"/>
                </a:lnTo>
              </a:path>
            </a:pathLst>
          </a:custGeom>
          <a:ln w="29112">
            <a:solidFill>
              <a:srgbClr val="CC0000"/>
            </a:solidFill>
          </a:ln>
        </p:spPr>
        <p:txBody>
          <a:bodyPr wrap="square" lIns="0" tIns="0" rIns="0" bIns="0" rtlCol="0"/>
          <a:lstStyle/>
          <a:p>
            <a:endParaRPr sz="2176"/>
          </a:p>
        </p:txBody>
      </p:sp>
      <p:sp>
        <p:nvSpPr>
          <p:cNvPr id="8" name="object 8"/>
          <p:cNvSpPr/>
          <p:nvPr/>
        </p:nvSpPr>
        <p:spPr>
          <a:xfrm>
            <a:off x="8485263" y="4825986"/>
            <a:ext cx="138196" cy="218043"/>
          </a:xfrm>
          <a:custGeom>
            <a:avLst/>
            <a:gdLst/>
            <a:ahLst/>
            <a:cxnLst/>
            <a:rect l="l" t="t" r="r" b="b"/>
            <a:pathLst>
              <a:path w="114300" h="180339">
                <a:moveTo>
                  <a:pt x="114300" y="0"/>
                </a:moveTo>
                <a:lnTo>
                  <a:pt x="0" y="15239"/>
                </a:lnTo>
                <a:lnTo>
                  <a:pt x="78739" y="180339"/>
                </a:lnTo>
                <a:lnTo>
                  <a:pt x="114300" y="0"/>
                </a:lnTo>
                <a:close/>
              </a:path>
            </a:pathLst>
          </a:custGeom>
          <a:solidFill>
            <a:srgbClr val="CC0000"/>
          </a:solidFill>
        </p:spPr>
        <p:txBody>
          <a:bodyPr wrap="square" lIns="0" tIns="0" rIns="0" bIns="0" rtlCol="0"/>
          <a:lstStyle/>
          <a:p>
            <a:endParaRPr sz="2176"/>
          </a:p>
        </p:txBody>
      </p:sp>
      <p:sp>
        <p:nvSpPr>
          <p:cNvPr id="9" name="object 9"/>
          <p:cNvSpPr txBox="1"/>
          <p:nvPr/>
        </p:nvSpPr>
        <p:spPr>
          <a:xfrm>
            <a:off x="3078710" y="130377"/>
            <a:ext cx="6019224" cy="996688"/>
          </a:xfrm>
          <a:prstGeom prst="rect">
            <a:avLst/>
          </a:prstGeom>
        </p:spPr>
        <p:txBody>
          <a:bodyPr vert="horz" wrap="square" lIns="0" tIns="34549" rIns="0" bIns="0" rtlCol="0">
            <a:spAutoFit/>
          </a:bodyPr>
          <a:lstStyle/>
          <a:p>
            <a:pPr marL="15356" marR="6142">
              <a:lnSpc>
                <a:spcPts val="2527"/>
              </a:lnSpc>
              <a:spcBef>
                <a:spcPts val="272"/>
              </a:spcBef>
            </a:pPr>
            <a:r>
              <a:rPr sz="2176" spc="36" dirty="0">
                <a:latin typeface="Tahoma"/>
                <a:cs typeface="Tahoma"/>
              </a:rPr>
              <a:t>Just </a:t>
            </a:r>
            <a:r>
              <a:rPr sz="2176" spc="121" dirty="0">
                <a:latin typeface="Tahoma"/>
                <a:cs typeface="Tahoma"/>
              </a:rPr>
              <a:t>like </a:t>
            </a:r>
            <a:r>
              <a:rPr sz="2176" spc="157" dirty="0">
                <a:latin typeface="Tahoma"/>
                <a:cs typeface="Tahoma"/>
              </a:rPr>
              <a:t>the </a:t>
            </a:r>
            <a:r>
              <a:rPr sz="2176" spc="109" dirty="0">
                <a:latin typeface="Tahoma"/>
                <a:cs typeface="Tahoma"/>
              </a:rPr>
              <a:t>Traveling </a:t>
            </a:r>
            <a:r>
              <a:rPr sz="2176" spc="181" dirty="0">
                <a:latin typeface="Tahoma"/>
                <a:cs typeface="Tahoma"/>
              </a:rPr>
              <a:t>Salesman </a:t>
            </a:r>
            <a:r>
              <a:rPr sz="2176" spc="127" dirty="0">
                <a:latin typeface="Tahoma"/>
                <a:cs typeface="Tahoma"/>
              </a:rPr>
              <a:t>Problem,  </a:t>
            </a:r>
            <a:r>
              <a:rPr sz="2176" spc="169" dirty="0">
                <a:latin typeface="Tahoma"/>
                <a:cs typeface="Tahoma"/>
              </a:rPr>
              <a:t>you</a:t>
            </a:r>
            <a:r>
              <a:rPr sz="2176" spc="6" dirty="0">
                <a:latin typeface="Tahoma"/>
                <a:cs typeface="Tahoma"/>
              </a:rPr>
              <a:t> </a:t>
            </a:r>
            <a:r>
              <a:rPr sz="2176" spc="175" dirty="0">
                <a:latin typeface="Tahoma"/>
                <a:cs typeface="Tahoma"/>
              </a:rPr>
              <a:t>need</a:t>
            </a:r>
            <a:r>
              <a:rPr sz="2176" spc="-6" dirty="0">
                <a:latin typeface="Tahoma"/>
                <a:cs typeface="Tahoma"/>
              </a:rPr>
              <a:t> </a:t>
            </a:r>
            <a:r>
              <a:rPr sz="2176" spc="133" dirty="0">
                <a:latin typeface="Tahoma"/>
                <a:cs typeface="Tahoma"/>
              </a:rPr>
              <a:t>to</a:t>
            </a:r>
            <a:r>
              <a:rPr sz="2176" spc="6" dirty="0">
                <a:latin typeface="Tahoma"/>
                <a:cs typeface="Tahoma"/>
              </a:rPr>
              <a:t> </a:t>
            </a:r>
            <a:r>
              <a:rPr sz="2176" spc="145" dirty="0">
                <a:latin typeface="Tahoma"/>
                <a:cs typeface="Tahoma"/>
              </a:rPr>
              <a:t>explore</a:t>
            </a:r>
            <a:r>
              <a:rPr sz="2176" dirty="0">
                <a:latin typeface="Tahoma"/>
                <a:cs typeface="Tahoma"/>
              </a:rPr>
              <a:t> </a:t>
            </a:r>
            <a:r>
              <a:rPr sz="2176" spc="138" dirty="0">
                <a:latin typeface="Tahoma"/>
                <a:cs typeface="Tahoma"/>
              </a:rPr>
              <a:t>configurations</a:t>
            </a:r>
            <a:r>
              <a:rPr sz="2176" dirty="0">
                <a:latin typeface="Tahoma"/>
                <a:cs typeface="Tahoma"/>
              </a:rPr>
              <a:t> </a:t>
            </a:r>
            <a:r>
              <a:rPr sz="2176" spc="163" dirty="0">
                <a:latin typeface="Tahoma"/>
                <a:cs typeface="Tahoma"/>
              </a:rPr>
              <a:t>seeking  </a:t>
            </a:r>
            <a:r>
              <a:rPr sz="2176" spc="175" dirty="0">
                <a:latin typeface="Tahoma"/>
                <a:cs typeface="Tahoma"/>
              </a:rPr>
              <a:t>an </a:t>
            </a:r>
            <a:r>
              <a:rPr sz="2176" spc="163" dirty="0">
                <a:latin typeface="Tahoma"/>
                <a:cs typeface="Tahoma"/>
              </a:rPr>
              <a:t>acceptable </a:t>
            </a:r>
            <a:r>
              <a:rPr sz="2176" spc="145" dirty="0">
                <a:latin typeface="Tahoma"/>
                <a:cs typeface="Tahoma"/>
              </a:rPr>
              <a:t>local</a:t>
            </a:r>
            <a:r>
              <a:rPr sz="2176" spc="-314" dirty="0">
                <a:latin typeface="Tahoma"/>
                <a:cs typeface="Tahoma"/>
              </a:rPr>
              <a:t> </a:t>
            </a:r>
            <a:r>
              <a:rPr sz="2176" spc="175" dirty="0">
                <a:latin typeface="Tahoma"/>
                <a:cs typeface="Tahoma"/>
              </a:rPr>
              <a:t>minimum.</a:t>
            </a:r>
            <a:endParaRPr sz="2176">
              <a:latin typeface="Tahoma"/>
              <a:cs typeface="Tahoma"/>
            </a:endParaRPr>
          </a:p>
        </p:txBody>
      </p:sp>
      <p:sp>
        <p:nvSpPr>
          <p:cNvPr id="10" name="object 10"/>
          <p:cNvSpPr txBox="1"/>
          <p:nvPr/>
        </p:nvSpPr>
        <p:spPr>
          <a:xfrm>
            <a:off x="4749351" y="6232398"/>
            <a:ext cx="3098672" cy="333425"/>
          </a:xfrm>
          <a:prstGeom prst="rect">
            <a:avLst/>
          </a:prstGeom>
        </p:spPr>
        <p:txBody>
          <a:bodyPr vert="horz" wrap="square" lIns="0" tIns="0" rIns="0" bIns="0" rtlCol="0">
            <a:spAutoFit/>
          </a:bodyPr>
          <a:lstStyle/>
          <a:p>
            <a:pPr marL="15356">
              <a:lnSpc>
                <a:spcPts val="2575"/>
              </a:lnSpc>
            </a:pPr>
            <a:r>
              <a:rPr sz="2176" spc="133" dirty="0">
                <a:latin typeface="Tahoma"/>
                <a:cs typeface="Tahoma"/>
              </a:rPr>
              <a:t>Weight</a:t>
            </a:r>
            <a:r>
              <a:rPr sz="2176" spc="-30"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276904"/>
            <a:ext cx="333425" cy="1969300"/>
          </a:xfrm>
          <a:prstGeom prst="rect">
            <a:avLst/>
          </a:prstGeom>
        </p:spPr>
        <p:txBody>
          <a:bodyPr vert="vert270" wrap="square" lIns="0" tIns="0" rIns="0" bIns="0" rtlCol="0">
            <a:spAutoFit/>
          </a:bodyPr>
          <a:lstStyle/>
          <a:p>
            <a:pPr marL="15356">
              <a:lnSpc>
                <a:spcPts val="2575"/>
              </a:lnSpc>
            </a:pPr>
            <a:r>
              <a:rPr sz="2176" spc="109" dirty="0">
                <a:latin typeface="Tahoma"/>
                <a:cs typeface="Tahoma"/>
              </a:rPr>
              <a:t>Error</a:t>
            </a:r>
            <a:r>
              <a:rPr sz="2176" spc="-67" dirty="0">
                <a:latin typeface="Tahoma"/>
                <a:cs typeface="Tahoma"/>
              </a:rPr>
              <a:t> </a:t>
            </a:r>
            <a:r>
              <a:rPr sz="2176" spc="127" dirty="0">
                <a:latin typeface="Tahoma"/>
                <a:cs typeface="Tahoma"/>
              </a:rPr>
              <a:t>Function</a:t>
            </a:r>
            <a:endParaRPr sz="2176">
              <a:latin typeface="Tahoma"/>
              <a:cs typeface="Tahoma"/>
            </a:endParaRPr>
          </a:p>
        </p:txBody>
      </p:sp>
      <p:sp>
        <p:nvSpPr>
          <p:cNvPr id="3" name="object 3"/>
          <p:cNvSpPr/>
          <p:nvPr/>
        </p:nvSpPr>
        <p:spPr>
          <a:xfrm>
            <a:off x="8512903" y="5197581"/>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59"/>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197581"/>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59"/>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64522"/>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64522"/>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2415367" y="240935"/>
            <a:ext cx="8691023" cy="682354"/>
          </a:xfrm>
          <a:prstGeom prst="rect">
            <a:avLst/>
          </a:prstGeom>
        </p:spPr>
        <p:txBody>
          <a:bodyPr vert="horz" wrap="square" lIns="0" tIns="15355" rIns="0" bIns="0" rtlCol="0">
            <a:spAutoFit/>
          </a:bodyPr>
          <a:lstStyle/>
          <a:p>
            <a:pPr marL="15356">
              <a:lnSpc>
                <a:spcPts val="2569"/>
              </a:lnSpc>
              <a:spcBef>
                <a:spcPts val="121"/>
              </a:spcBef>
            </a:pPr>
            <a:r>
              <a:rPr lang="en-US" sz="2176" i="1" spc="127" dirty="0">
                <a:latin typeface="Trebuchet MS"/>
                <a:cs typeface="Trebuchet MS"/>
              </a:rPr>
              <a:t>Gradient </a:t>
            </a:r>
            <a:r>
              <a:rPr sz="2176" i="1" spc="133" dirty="0">
                <a:latin typeface="Trebuchet MS"/>
                <a:cs typeface="Trebuchet MS"/>
              </a:rPr>
              <a:t>descent</a:t>
            </a:r>
            <a:r>
              <a:rPr sz="2176" spc="133" dirty="0">
                <a:latin typeface="Tahoma"/>
                <a:cs typeface="Tahoma"/>
              </a:rPr>
              <a:t>, </a:t>
            </a:r>
            <a:r>
              <a:rPr sz="2176" i="1" spc="109" dirty="0">
                <a:latin typeface="Trebuchet MS"/>
                <a:cs typeface="Trebuchet MS"/>
              </a:rPr>
              <a:t>simulated </a:t>
            </a:r>
            <a:r>
              <a:rPr sz="2176" i="1" spc="127" dirty="0">
                <a:latin typeface="Trebuchet MS"/>
                <a:cs typeface="Trebuchet MS"/>
              </a:rPr>
              <a:t>annealing</a:t>
            </a:r>
            <a:r>
              <a:rPr sz="2176" spc="127" dirty="0">
                <a:latin typeface="Tahoma"/>
                <a:cs typeface="Tahoma"/>
              </a:rPr>
              <a:t>,</a:t>
            </a:r>
            <a:r>
              <a:rPr sz="2176" spc="-351" dirty="0">
                <a:latin typeface="Tahoma"/>
                <a:cs typeface="Tahoma"/>
              </a:rPr>
              <a:t> </a:t>
            </a:r>
            <a:r>
              <a:rPr sz="2176" spc="175" dirty="0">
                <a:latin typeface="Tahoma"/>
                <a:cs typeface="Tahoma"/>
              </a:rPr>
              <a:t>and</a:t>
            </a:r>
            <a:endParaRPr sz="2176" dirty="0">
              <a:latin typeface="Tahoma"/>
              <a:cs typeface="Tahoma"/>
            </a:endParaRPr>
          </a:p>
          <a:p>
            <a:pPr marL="15356">
              <a:lnSpc>
                <a:spcPts val="2569"/>
              </a:lnSpc>
            </a:pPr>
            <a:r>
              <a:rPr sz="2176" spc="145" dirty="0">
                <a:latin typeface="Tahoma"/>
                <a:cs typeface="Tahoma"/>
              </a:rPr>
              <a:t>other</a:t>
            </a:r>
            <a:r>
              <a:rPr sz="2176" spc="12" dirty="0">
                <a:latin typeface="Tahoma"/>
                <a:cs typeface="Tahoma"/>
              </a:rPr>
              <a:t> </a:t>
            </a:r>
            <a:r>
              <a:rPr sz="2176" spc="151" dirty="0">
                <a:latin typeface="Tahoma"/>
                <a:cs typeface="Tahoma"/>
              </a:rPr>
              <a:t>optimization</a:t>
            </a:r>
            <a:r>
              <a:rPr sz="2176" spc="6" dirty="0">
                <a:latin typeface="Tahoma"/>
                <a:cs typeface="Tahoma"/>
              </a:rPr>
              <a:t> </a:t>
            </a:r>
            <a:r>
              <a:rPr sz="2176" spc="157" dirty="0">
                <a:latin typeface="Tahoma"/>
                <a:cs typeface="Tahoma"/>
              </a:rPr>
              <a:t>techniques</a:t>
            </a:r>
            <a:r>
              <a:rPr sz="2176" spc="24" dirty="0">
                <a:latin typeface="Tahoma"/>
                <a:cs typeface="Tahoma"/>
              </a:rPr>
              <a:t> </a:t>
            </a:r>
            <a:r>
              <a:rPr sz="2176" spc="169" dirty="0">
                <a:latin typeface="Tahoma"/>
                <a:cs typeface="Tahoma"/>
              </a:rPr>
              <a:t>can</a:t>
            </a:r>
            <a:r>
              <a:rPr sz="2176" spc="12" dirty="0">
                <a:latin typeface="Tahoma"/>
                <a:cs typeface="Tahoma"/>
              </a:rPr>
              <a:t> </a:t>
            </a:r>
            <a:r>
              <a:rPr sz="2176" spc="157" dirty="0">
                <a:latin typeface="Tahoma"/>
                <a:cs typeface="Tahoma"/>
              </a:rPr>
              <a:t>help</a:t>
            </a:r>
            <a:r>
              <a:rPr sz="2176" spc="6" dirty="0">
                <a:latin typeface="Tahoma"/>
                <a:cs typeface="Tahoma"/>
              </a:rPr>
              <a:t> </a:t>
            </a:r>
            <a:r>
              <a:rPr sz="2176" spc="157" dirty="0">
                <a:latin typeface="Tahoma"/>
                <a:cs typeface="Tahoma"/>
              </a:rPr>
              <a:t>tune</a:t>
            </a:r>
            <a:r>
              <a:rPr sz="2176" spc="6" dirty="0">
                <a:latin typeface="Tahoma"/>
                <a:cs typeface="Tahoma"/>
              </a:rPr>
              <a:t> </a:t>
            </a:r>
            <a:r>
              <a:rPr sz="2176" spc="187" dirty="0">
                <a:latin typeface="Tahoma"/>
                <a:cs typeface="Tahoma"/>
              </a:rPr>
              <a:t>a</a:t>
            </a:r>
            <a:r>
              <a:rPr sz="2176" spc="18" dirty="0">
                <a:latin typeface="Tahoma"/>
                <a:cs typeface="Tahoma"/>
              </a:rPr>
              <a:t> </a:t>
            </a:r>
            <a:r>
              <a:rPr sz="2176" spc="151" dirty="0">
                <a:latin typeface="Tahoma"/>
                <a:cs typeface="Tahoma"/>
              </a:rPr>
              <a:t>neural</a:t>
            </a:r>
            <a:r>
              <a:rPr sz="2176" spc="12" dirty="0">
                <a:latin typeface="Tahoma"/>
                <a:cs typeface="Tahoma"/>
              </a:rPr>
              <a:t> </a:t>
            </a:r>
            <a:r>
              <a:rPr sz="2176" spc="133" dirty="0">
                <a:latin typeface="Tahoma"/>
                <a:cs typeface="Tahoma"/>
              </a:rPr>
              <a:t>network.</a:t>
            </a:r>
            <a:endParaRPr sz="2176" dirty="0">
              <a:latin typeface="Tahoma"/>
              <a:cs typeface="Tahoma"/>
            </a:endParaRPr>
          </a:p>
        </p:txBody>
      </p:sp>
      <p:sp>
        <p:nvSpPr>
          <p:cNvPr id="8" name="object 8"/>
          <p:cNvSpPr txBox="1"/>
          <p:nvPr/>
        </p:nvSpPr>
        <p:spPr>
          <a:xfrm>
            <a:off x="4749351" y="6232398"/>
            <a:ext cx="3098672" cy="333425"/>
          </a:xfrm>
          <a:prstGeom prst="rect">
            <a:avLst/>
          </a:prstGeom>
        </p:spPr>
        <p:txBody>
          <a:bodyPr vert="horz" wrap="square" lIns="0" tIns="0" rIns="0" bIns="0" rtlCol="0">
            <a:spAutoFit/>
          </a:bodyPr>
          <a:lstStyle/>
          <a:p>
            <a:pPr marL="15356">
              <a:lnSpc>
                <a:spcPts val="2575"/>
              </a:lnSpc>
            </a:pPr>
            <a:r>
              <a:rPr sz="2176" spc="133" dirty="0">
                <a:latin typeface="Tahoma"/>
                <a:cs typeface="Tahoma"/>
              </a:rPr>
              <a:t>Weight</a:t>
            </a:r>
            <a:r>
              <a:rPr sz="2176" spc="-30"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95" y="667752"/>
            <a:ext cx="4285626" cy="462102"/>
          </a:xfrm>
          <a:prstGeom prst="rect">
            <a:avLst/>
          </a:prstGeom>
        </p:spPr>
        <p:txBody>
          <a:bodyPr vert="horz" wrap="square" lIns="0" tIns="15355" rIns="0" bIns="0" rtlCol="0" anchor="b" anchorCtr="0">
            <a:spAutoFit/>
          </a:bodyPr>
          <a:lstStyle/>
          <a:p>
            <a:pPr marL="15356">
              <a:spcBef>
                <a:spcPts val="121"/>
              </a:spcBef>
            </a:pPr>
            <a:r>
              <a:rPr spc="260" dirty="0">
                <a:solidFill>
                  <a:schemeClr val="tx1">
                    <a:lumMod val="95000"/>
                    <a:lumOff val="5000"/>
                  </a:schemeClr>
                </a:solidFill>
              </a:rPr>
              <a:t>Activation</a:t>
            </a:r>
            <a:r>
              <a:rPr spc="97" dirty="0">
                <a:solidFill>
                  <a:schemeClr val="tx1">
                    <a:lumMod val="95000"/>
                    <a:lumOff val="5000"/>
                  </a:schemeClr>
                </a:solidFill>
              </a:rPr>
              <a:t> </a:t>
            </a:r>
            <a:r>
              <a:rPr spc="218" dirty="0">
                <a:solidFill>
                  <a:schemeClr val="tx1">
                    <a:lumMod val="95000"/>
                    <a:lumOff val="5000"/>
                  </a:schemeClr>
                </a:solidFill>
              </a:rPr>
              <a:t>Functions</a:t>
            </a:r>
          </a:p>
        </p:txBody>
      </p:sp>
      <p:sp>
        <p:nvSpPr>
          <p:cNvPr id="3" name="object 3"/>
          <p:cNvSpPr/>
          <p:nvPr/>
        </p:nvSpPr>
        <p:spPr>
          <a:xfrm>
            <a:off x="4486843" y="2089697"/>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4486843" y="2089697"/>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4486843" y="208969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5684546" y="32612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4835404" y="2499679"/>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4486843" y="3420990"/>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09"/>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4486843" y="3420990"/>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4486843" y="342099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5684546" y="45925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4835404" y="383097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4486843" y="4787598"/>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09"/>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4486843" y="4787598"/>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4486843" y="47875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5684546" y="59591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4835404" y="5197581"/>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9810479" y="2746897"/>
            <a:ext cx="1199237" cy="1170063"/>
          </a:xfrm>
          <a:custGeom>
            <a:avLst/>
            <a:gdLst/>
            <a:ahLst/>
            <a:cxnLst/>
            <a:rect l="l" t="t" r="r" b="b"/>
            <a:pathLst>
              <a:path w="99187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325" y="965594"/>
                </a:lnTo>
                <a:lnTo>
                  <a:pt x="591773" y="959274"/>
                </a:lnTo>
                <a:lnTo>
                  <a:pt x="637464" y="948958"/>
                </a:lnTo>
                <a:lnTo>
                  <a:pt x="681217" y="934821"/>
                </a:lnTo>
                <a:lnTo>
                  <a:pt x="722854" y="917042"/>
                </a:lnTo>
                <a:lnTo>
                  <a:pt x="762193" y="895795"/>
                </a:lnTo>
                <a:lnTo>
                  <a:pt x="799056" y="871260"/>
                </a:lnTo>
                <a:lnTo>
                  <a:pt x="833262" y="843611"/>
                </a:lnTo>
                <a:lnTo>
                  <a:pt x="864631" y="813026"/>
                </a:lnTo>
                <a:lnTo>
                  <a:pt x="892983" y="779682"/>
                </a:lnTo>
                <a:lnTo>
                  <a:pt x="918139" y="743756"/>
                </a:lnTo>
                <a:lnTo>
                  <a:pt x="939918" y="705424"/>
                </a:lnTo>
                <a:lnTo>
                  <a:pt x="958141" y="664863"/>
                </a:lnTo>
                <a:lnTo>
                  <a:pt x="972627" y="622251"/>
                </a:lnTo>
                <a:lnTo>
                  <a:pt x="983197" y="577763"/>
                </a:lnTo>
                <a:lnTo>
                  <a:pt x="989671" y="531577"/>
                </a:lnTo>
                <a:lnTo>
                  <a:pt x="991870" y="483870"/>
                </a:lnTo>
                <a:lnTo>
                  <a:pt x="989671" y="436162"/>
                </a:lnTo>
                <a:lnTo>
                  <a:pt x="983197" y="389976"/>
                </a:lnTo>
                <a:lnTo>
                  <a:pt x="972627" y="345488"/>
                </a:lnTo>
                <a:lnTo>
                  <a:pt x="958141" y="302876"/>
                </a:lnTo>
                <a:lnTo>
                  <a:pt x="939918" y="262315"/>
                </a:lnTo>
                <a:lnTo>
                  <a:pt x="918139" y="223983"/>
                </a:lnTo>
                <a:lnTo>
                  <a:pt x="892983" y="188057"/>
                </a:lnTo>
                <a:lnTo>
                  <a:pt x="864631" y="154713"/>
                </a:lnTo>
                <a:lnTo>
                  <a:pt x="833262" y="124128"/>
                </a:lnTo>
                <a:lnTo>
                  <a:pt x="799056" y="96479"/>
                </a:lnTo>
                <a:lnTo>
                  <a:pt x="762193" y="71944"/>
                </a:lnTo>
                <a:lnTo>
                  <a:pt x="722854" y="50697"/>
                </a:lnTo>
                <a:lnTo>
                  <a:pt x="681217" y="32918"/>
                </a:lnTo>
                <a:lnTo>
                  <a:pt x="637464" y="18781"/>
                </a:lnTo>
                <a:lnTo>
                  <a:pt x="591773" y="8465"/>
                </a:lnTo>
                <a:lnTo>
                  <a:pt x="544325"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9810479" y="2746897"/>
            <a:ext cx="1199237" cy="1170063"/>
          </a:xfrm>
          <a:custGeom>
            <a:avLst/>
            <a:gdLst/>
            <a:ahLst/>
            <a:cxnLst/>
            <a:rect l="l" t="t" r="r" b="b"/>
            <a:pathLst>
              <a:path w="991870" h="967739">
                <a:moveTo>
                  <a:pt x="495300" y="0"/>
                </a:moveTo>
                <a:lnTo>
                  <a:pt x="544325" y="2145"/>
                </a:lnTo>
                <a:lnTo>
                  <a:pt x="591773" y="8465"/>
                </a:lnTo>
                <a:lnTo>
                  <a:pt x="637464" y="18781"/>
                </a:lnTo>
                <a:lnTo>
                  <a:pt x="681217" y="32918"/>
                </a:lnTo>
                <a:lnTo>
                  <a:pt x="722854" y="50697"/>
                </a:lnTo>
                <a:lnTo>
                  <a:pt x="762193" y="71944"/>
                </a:lnTo>
                <a:lnTo>
                  <a:pt x="799056" y="96479"/>
                </a:lnTo>
                <a:lnTo>
                  <a:pt x="833262" y="124128"/>
                </a:lnTo>
                <a:lnTo>
                  <a:pt x="864631" y="154713"/>
                </a:lnTo>
                <a:lnTo>
                  <a:pt x="892983" y="188057"/>
                </a:lnTo>
                <a:lnTo>
                  <a:pt x="918139" y="223983"/>
                </a:lnTo>
                <a:lnTo>
                  <a:pt x="939918" y="262315"/>
                </a:lnTo>
                <a:lnTo>
                  <a:pt x="958141" y="302876"/>
                </a:lnTo>
                <a:lnTo>
                  <a:pt x="972627" y="345488"/>
                </a:lnTo>
                <a:lnTo>
                  <a:pt x="983197" y="389976"/>
                </a:lnTo>
                <a:lnTo>
                  <a:pt x="989671" y="436162"/>
                </a:lnTo>
                <a:lnTo>
                  <a:pt x="991870" y="483870"/>
                </a:lnTo>
                <a:lnTo>
                  <a:pt x="989671" y="531577"/>
                </a:lnTo>
                <a:lnTo>
                  <a:pt x="983197" y="577763"/>
                </a:lnTo>
                <a:lnTo>
                  <a:pt x="972627" y="622251"/>
                </a:lnTo>
                <a:lnTo>
                  <a:pt x="958141" y="664863"/>
                </a:lnTo>
                <a:lnTo>
                  <a:pt x="939918" y="705424"/>
                </a:lnTo>
                <a:lnTo>
                  <a:pt x="918139" y="743756"/>
                </a:lnTo>
                <a:lnTo>
                  <a:pt x="892983" y="779682"/>
                </a:lnTo>
                <a:lnTo>
                  <a:pt x="864631" y="813026"/>
                </a:lnTo>
                <a:lnTo>
                  <a:pt x="833262" y="843611"/>
                </a:lnTo>
                <a:lnTo>
                  <a:pt x="799056" y="871260"/>
                </a:lnTo>
                <a:lnTo>
                  <a:pt x="762193" y="895795"/>
                </a:lnTo>
                <a:lnTo>
                  <a:pt x="722854" y="917042"/>
                </a:lnTo>
                <a:lnTo>
                  <a:pt x="681217" y="934821"/>
                </a:lnTo>
                <a:lnTo>
                  <a:pt x="637464" y="948958"/>
                </a:lnTo>
                <a:lnTo>
                  <a:pt x="591773" y="959274"/>
                </a:lnTo>
                <a:lnTo>
                  <a:pt x="544325"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11009716" y="39184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810479" y="4111971"/>
            <a:ext cx="1199237" cy="1171599"/>
          </a:xfrm>
          <a:custGeom>
            <a:avLst/>
            <a:gdLst/>
            <a:ahLst/>
            <a:cxnLst/>
            <a:rect l="l" t="t" r="r" b="b"/>
            <a:pathLst>
              <a:path w="99187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325" y="966864"/>
                </a:lnTo>
                <a:lnTo>
                  <a:pt x="591773" y="960544"/>
                </a:lnTo>
                <a:lnTo>
                  <a:pt x="637464" y="950228"/>
                </a:lnTo>
                <a:lnTo>
                  <a:pt x="681217" y="936091"/>
                </a:lnTo>
                <a:lnTo>
                  <a:pt x="722854" y="918312"/>
                </a:lnTo>
                <a:lnTo>
                  <a:pt x="762193" y="897065"/>
                </a:lnTo>
                <a:lnTo>
                  <a:pt x="799056" y="872530"/>
                </a:lnTo>
                <a:lnTo>
                  <a:pt x="833262" y="844881"/>
                </a:lnTo>
                <a:lnTo>
                  <a:pt x="864631" y="814296"/>
                </a:lnTo>
                <a:lnTo>
                  <a:pt x="892983" y="780952"/>
                </a:lnTo>
                <a:lnTo>
                  <a:pt x="918139" y="745026"/>
                </a:lnTo>
                <a:lnTo>
                  <a:pt x="939918" y="706694"/>
                </a:lnTo>
                <a:lnTo>
                  <a:pt x="958141" y="666133"/>
                </a:lnTo>
                <a:lnTo>
                  <a:pt x="972627" y="623521"/>
                </a:lnTo>
                <a:lnTo>
                  <a:pt x="983197" y="579033"/>
                </a:lnTo>
                <a:lnTo>
                  <a:pt x="989671" y="532847"/>
                </a:lnTo>
                <a:lnTo>
                  <a:pt x="991870" y="485139"/>
                </a:lnTo>
                <a:lnTo>
                  <a:pt x="989671" y="437221"/>
                </a:lnTo>
                <a:lnTo>
                  <a:pt x="983197" y="390848"/>
                </a:lnTo>
                <a:lnTo>
                  <a:pt x="972627" y="346197"/>
                </a:lnTo>
                <a:lnTo>
                  <a:pt x="958141" y="303443"/>
                </a:lnTo>
                <a:lnTo>
                  <a:pt x="939918" y="262762"/>
                </a:lnTo>
                <a:lnTo>
                  <a:pt x="918139" y="224327"/>
                </a:lnTo>
                <a:lnTo>
                  <a:pt x="892983" y="188315"/>
                </a:lnTo>
                <a:lnTo>
                  <a:pt x="864631" y="154901"/>
                </a:lnTo>
                <a:lnTo>
                  <a:pt x="833262" y="124260"/>
                </a:lnTo>
                <a:lnTo>
                  <a:pt x="799056" y="96568"/>
                </a:lnTo>
                <a:lnTo>
                  <a:pt x="762193" y="71999"/>
                </a:lnTo>
                <a:lnTo>
                  <a:pt x="722854" y="50730"/>
                </a:lnTo>
                <a:lnTo>
                  <a:pt x="681217" y="32934"/>
                </a:lnTo>
                <a:lnTo>
                  <a:pt x="637464" y="18788"/>
                </a:lnTo>
                <a:lnTo>
                  <a:pt x="591773" y="8467"/>
                </a:lnTo>
                <a:lnTo>
                  <a:pt x="544325" y="2146"/>
                </a:lnTo>
                <a:lnTo>
                  <a:pt x="495300" y="0"/>
                </a:lnTo>
                <a:close/>
              </a:path>
            </a:pathLst>
          </a:custGeom>
          <a:solidFill>
            <a:srgbClr val="000000"/>
          </a:solidFill>
        </p:spPr>
        <p:txBody>
          <a:bodyPr wrap="square" lIns="0" tIns="0" rIns="0" bIns="0" rtlCol="0"/>
          <a:lstStyle/>
          <a:p>
            <a:endParaRPr sz="2176"/>
          </a:p>
        </p:txBody>
      </p:sp>
      <p:sp>
        <p:nvSpPr>
          <p:cNvPr id="22" name="object 22"/>
          <p:cNvSpPr/>
          <p:nvPr/>
        </p:nvSpPr>
        <p:spPr>
          <a:xfrm>
            <a:off x="9810479" y="4111971"/>
            <a:ext cx="1199237" cy="1171599"/>
          </a:xfrm>
          <a:custGeom>
            <a:avLst/>
            <a:gdLst/>
            <a:ahLst/>
            <a:cxnLst/>
            <a:rect l="l" t="t" r="r" b="b"/>
            <a:pathLst>
              <a:path w="991870" h="969010">
                <a:moveTo>
                  <a:pt x="495300" y="0"/>
                </a:moveTo>
                <a:lnTo>
                  <a:pt x="544325" y="2146"/>
                </a:lnTo>
                <a:lnTo>
                  <a:pt x="591773" y="8467"/>
                </a:lnTo>
                <a:lnTo>
                  <a:pt x="637464" y="18788"/>
                </a:lnTo>
                <a:lnTo>
                  <a:pt x="681217" y="32934"/>
                </a:lnTo>
                <a:lnTo>
                  <a:pt x="722854" y="50730"/>
                </a:lnTo>
                <a:lnTo>
                  <a:pt x="762193" y="71999"/>
                </a:lnTo>
                <a:lnTo>
                  <a:pt x="799056" y="96568"/>
                </a:lnTo>
                <a:lnTo>
                  <a:pt x="833262" y="124260"/>
                </a:lnTo>
                <a:lnTo>
                  <a:pt x="864631" y="154901"/>
                </a:lnTo>
                <a:lnTo>
                  <a:pt x="892983" y="188315"/>
                </a:lnTo>
                <a:lnTo>
                  <a:pt x="918139" y="224327"/>
                </a:lnTo>
                <a:lnTo>
                  <a:pt x="939918" y="262762"/>
                </a:lnTo>
                <a:lnTo>
                  <a:pt x="958141" y="303443"/>
                </a:lnTo>
                <a:lnTo>
                  <a:pt x="972627" y="346197"/>
                </a:lnTo>
                <a:lnTo>
                  <a:pt x="983197" y="390848"/>
                </a:lnTo>
                <a:lnTo>
                  <a:pt x="989671" y="437221"/>
                </a:lnTo>
                <a:lnTo>
                  <a:pt x="991870" y="485139"/>
                </a:lnTo>
                <a:lnTo>
                  <a:pt x="989671" y="532847"/>
                </a:lnTo>
                <a:lnTo>
                  <a:pt x="983197" y="579033"/>
                </a:lnTo>
                <a:lnTo>
                  <a:pt x="972627" y="623521"/>
                </a:lnTo>
                <a:lnTo>
                  <a:pt x="958141" y="666133"/>
                </a:lnTo>
                <a:lnTo>
                  <a:pt x="939918" y="706694"/>
                </a:lnTo>
                <a:lnTo>
                  <a:pt x="918139" y="745026"/>
                </a:lnTo>
                <a:lnTo>
                  <a:pt x="892983" y="780952"/>
                </a:lnTo>
                <a:lnTo>
                  <a:pt x="864631" y="814296"/>
                </a:lnTo>
                <a:lnTo>
                  <a:pt x="833262" y="844881"/>
                </a:lnTo>
                <a:lnTo>
                  <a:pt x="799056" y="872530"/>
                </a:lnTo>
                <a:lnTo>
                  <a:pt x="762193" y="897065"/>
                </a:lnTo>
                <a:lnTo>
                  <a:pt x="722854" y="918312"/>
                </a:lnTo>
                <a:lnTo>
                  <a:pt x="681217" y="936091"/>
                </a:lnTo>
                <a:lnTo>
                  <a:pt x="637464" y="950228"/>
                </a:lnTo>
                <a:lnTo>
                  <a:pt x="591773" y="960544"/>
                </a:lnTo>
                <a:lnTo>
                  <a:pt x="544325"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23" name="object 23"/>
          <p:cNvSpPr/>
          <p:nvPr/>
        </p:nvSpPr>
        <p:spPr>
          <a:xfrm>
            <a:off x="11009716" y="528357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 name="object 24"/>
          <p:cNvSpPr/>
          <p:nvPr/>
        </p:nvSpPr>
        <p:spPr>
          <a:xfrm>
            <a:off x="5879555" y="4006020"/>
            <a:ext cx="1234555" cy="0"/>
          </a:xfrm>
          <a:custGeom>
            <a:avLst/>
            <a:gdLst/>
            <a:ahLst/>
            <a:cxnLst/>
            <a:rect l="l" t="t" r="r" b="b"/>
            <a:pathLst>
              <a:path w="1021079">
                <a:moveTo>
                  <a:pt x="0" y="0"/>
                </a:moveTo>
                <a:lnTo>
                  <a:pt x="1021080" y="0"/>
                </a:lnTo>
              </a:path>
            </a:pathLst>
          </a:custGeom>
          <a:ln w="12579">
            <a:solidFill>
              <a:srgbClr val="000000"/>
            </a:solidFill>
          </a:ln>
        </p:spPr>
        <p:txBody>
          <a:bodyPr wrap="square" lIns="0" tIns="0" rIns="0" bIns="0" rtlCol="0"/>
          <a:lstStyle/>
          <a:p>
            <a:endParaRPr sz="2176"/>
          </a:p>
        </p:txBody>
      </p:sp>
      <p:sp>
        <p:nvSpPr>
          <p:cNvPr id="25" name="object 25"/>
          <p:cNvSpPr/>
          <p:nvPr/>
        </p:nvSpPr>
        <p:spPr>
          <a:xfrm>
            <a:off x="7107968" y="3952277"/>
            <a:ext cx="164300" cy="109022"/>
          </a:xfrm>
          <a:custGeom>
            <a:avLst/>
            <a:gdLst/>
            <a:ahLst/>
            <a:cxnLst/>
            <a:rect l="l" t="t" r="r" b="b"/>
            <a:pathLst>
              <a:path w="135889" h="90170">
                <a:moveTo>
                  <a:pt x="0" y="0"/>
                </a:moveTo>
                <a:lnTo>
                  <a:pt x="0" y="90170"/>
                </a:lnTo>
                <a:lnTo>
                  <a:pt x="135890" y="44450"/>
                </a:lnTo>
                <a:lnTo>
                  <a:pt x="0" y="0"/>
                </a:lnTo>
                <a:close/>
              </a:path>
            </a:pathLst>
          </a:custGeom>
          <a:solidFill>
            <a:srgbClr val="000000"/>
          </a:solidFill>
        </p:spPr>
        <p:txBody>
          <a:bodyPr wrap="square" lIns="0" tIns="0" rIns="0" bIns="0" rtlCol="0"/>
          <a:lstStyle/>
          <a:p>
            <a:endParaRPr sz="2176"/>
          </a:p>
        </p:txBody>
      </p:sp>
      <p:sp>
        <p:nvSpPr>
          <p:cNvPr id="26" name="object 26"/>
          <p:cNvSpPr/>
          <p:nvPr/>
        </p:nvSpPr>
        <p:spPr>
          <a:xfrm>
            <a:off x="5870342" y="5374166"/>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7097221" y="5318887"/>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7367470" y="2089697"/>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599"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287" y="966851"/>
                </a:lnTo>
                <a:lnTo>
                  <a:pt x="398875" y="960496"/>
                </a:lnTo>
                <a:lnTo>
                  <a:pt x="353240" y="950123"/>
                </a:lnTo>
                <a:lnTo>
                  <a:pt x="309559" y="935914"/>
                </a:lnTo>
                <a:lnTo>
                  <a:pt x="268010" y="918047"/>
                </a:lnTo>
                <a:lnTo>
                  <a:pt x="228769" y="896702"/>
                </a:lnTo>
                <a:lnTo>
                  <a:pt x="192012" y="872061"/>
                </a:lnTo>
                <a:lnTo>
                  <a:pt x="157916" y="844302"/>
                </a:lnTo>
                <a:lnTo>
                  <a:pt x="126659" y="813605"/>
                </a:lnTo>
                <a:lnTo>
                  <a:pt x="98417" y="780151"/>
                </a:lnTo>
                <a:lnTo>
                  <a:pt x="73367" y="744119"/>
                </a:lnTo>
                <a:lnTo>
                  <a:pt x="51686" y="705689"/>
                </a:lnTo>
                <a:lnTo>
                  <a:pt x="33550" y="665041"/>
                </a:lnTo>
                <a:lnTo>
                  <a:pt x="19137" y="622356"/>
                </a:lnTo>
                <a:lnTo>
                  <a:pt x="8623" y="577812"/>
                </a:lnTo>
                <a:lnTo>
                  <a:pt x="2185" y="531590"/>
                </a:lnTo>
                <a:lnTo>
                  <a:pt x="0" y="483869"/>
                </a:lnTo>
                <a:lnTo>
                  <a:pt x="2185" y="436162"/>
                </a:lnTo>
                <a:lnTo>
                  <a:pt x="8623" y="389976"/>
                </a:lnTo>
                <a:lnTo>
                  <a:pt x="19137" y="345488"/>
                </a:lnTo>
                <a:lnTo>
                  <a:pt x="33550" y="302876"/>
                </a:lnTo>
                <a:lnTo>
                  <a:pt x="51686" y="262315"/>
                </a:lnTo>
                <a:lnTo>
                  <a:pt x="73367" y="223983"/>
                </a:lnTo>
                <a:lnTo>
                  <a:pt x="98417" y="188057"/>
                </a:lnTo>
                <a:lnTo>
                  <a:pt x="126659" y="154713"/>
                </a:lnTo>
                <a:lnTo>
                  <a:pt x="157916" y="124128"/>
                </a:lnTo>
                <a:lnTo>
                  <a:pt x="192012" y="96479"/>
                </a:lnTo>
                <a:lnTo>
                  <a:pt x="228769" y="71944"/>
                </a:lnTo>
                <a:lnTo>
                  <a:pt x="268010" y="50697"/>
                </a:lnTo>
                <a:lnTo>
                  <a:pt x="309559" y="32918"/>
                </a:lnTo>
                <a:lnTo>
                  <a:pt x="353240" y="18781"/>
                </a:lnTo>
                <a:lnTo>
                  <a:pt x="398875" y="8465"/>
                </a:lnTo>
                <a:lnTo>
                  <a:pt x="446287" y="2145"/>
                </a:lnTo>
                <a:lnTo>
                  <a:pt x="495300" y="0"/>
                </a:lnTo>
                <a:close/>
              </a:path>
            </a:pathLst>
          </a:custGeom>
          <a:ln w="3175">
            <a:solidFill>
              <a:srgbClr val="3364A3"/>
            </a:solidFill>
          </a:ln>
        </p:spPr>
        <p:txBody>
          <a:bodyPr wrap="square" lIns="0" tIns="0" rIns="0" bIns="0" rtlCol="0"/>
          <a:lstStyle/>
          <a:p>
            <a:endParaRPr sz="2176"/>
          </a:p>
        </p:txBody>
      </p:sp>
      <p:sp>
        <p:nvSpPr>
          <p:cNvPr id="29" name="object 29"/>
          <p:cNvSpPr/>
          <p:nvPr/>
        </p:nvSpPr>
        <p:spPr>
          <a:xfrm>
            <a:off x="7367470" y="208969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0" name="object 30"/>
          <p:cNvSpPr/>
          <p:nvPr/>
        </p:nvSpPr>
        <p:spPr>
          <a:xfrm>
            <a:off x="8565173" y="32612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7367470" y="3420990"/>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599"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287" y="966863"/>
                </a:lnTo>
                <a:lnTo>
                  <a:pt x="398875" y="960542"/>
                </a:lnTo>
                <a:lnTo>
                  <a:pt x="353240" y="950221"/>
                </a:lnTo>
                <a:lnTo>
                  <a:pt x="309559" y="936075"/>
                </a:lnTo>
                <a:lnTo>
                  <a:pt x="268010" y="918279"/>
                </a:lnTo>
                <a:lnTo>
                  <a:pt x="228769" y="897010"/>
                </a:lnTo>
                <a:lnTo>
                  <a:pt x="192012" y="872441"/>
                </a:lnTo>
                <a:lnTo>
                  <a:pt x="157916" y="844749"/>
                </a:lnTo>
                <a:lnTo>
                  <a:pt x="126659" y="814108"/>
                </a:lnTo>
                <a:lnTo>
                  <a:pt x="98417" y="780694"/>
                </a:lnTo>
                <a:lnTo>
                  <a:pt x="73367" y="744682"/>
                </a:lnTo>
                <a:lnTo>
                  <a:pt x="51686" y="706247"/>
                </a:lnTo>
                <a:lnTo>
                  <a:pt x="33550" y="665566"/>
                </a:lnTo>
                <a:lnTo>
                  <a:pt x="19137" y="622812"/>
                </a:lnTo>
                <a:lnTo>
                  <a:pt x="8623" y="578161"/>
                </a:lnTo>
                <a:lnTo>
                  <a:pt x="2185" y="531788"/>
                </a:lnTo>
                <a:lnTo>
                  <a:pt x="0" y="483869"/>
                </a:lnTo>
                <a:lnTo>
                  <a:pt x="2185" y="436162"/>
                </a:lnTo>
                <a:lnTo>
                  <a:pt x="8623" y="389976"/>
                </a:lnTo>
                <a:lnTo>
                  <a:pt x="19137" y="345488"/>
                </a:lnTo>
                <a:lnTo>
                  <a:pt x="33550" y="302876"/>
                </a:lnTo>
                <a:lnTo>
                  <a:pt x="51686" y="262315"/>
                </a:lnTo>
                <a:lnTo>
                  <a:pt x="73367" y="223983"/>
                </a:lnTo>
                <a:lnTo>
                  <a:pt x="98417" y="188057"/>
                </a:lnTo>
                <a:lnTo>
                  <a:pt x="126659" y="154713"/>
                </a:lnTo>
                <a:lnTo>
                  <a:pt x="157916" y="124128"/>
                </a:lnTo>
                <a:lnTo>
                  <a:pt x="192012" y="96479"/>
                </a:lnTo>
                <a:lnTo>
                  <a:pt x="228769" y="71944"/>
                </a:lnTo>
                <a:lnTo>
                  <a:pt x="268010" y="50697"/>
                </a:lnTo>
                <a:lnTo>
                  <a:pt x="309559" y="32918"/>
                </a:lnTo>
                <a:lnTo>
                  <a:pt x="353240" y="18781"/>
                </a:lnTo>
                <a:lnTo>
                  <a:pt x="398875" y="8465"/>
                </a:lnTo>
                <a:lnTo>
                  <a:pt x="446287" y="2145"/>
                </a:lnTo>
                <a:lnTo>
                  <a:pt x="495300" y="0"/>
                </a:lnTo>
                <a:close/>
              </a:path>
            </a:pathLst>
          </a:custGeom>
          <a:ln w="3175">
            <a:solidFill>
              <a:srgbClr val="3364A3"/>
            </a:solidFill>
          </a:ln>
        </p:spPr>
        <p:txBody>
          <a:bodyPr wrap="square" lIns="0" tIns="0" rIns="0" bIns="0" rtlCol="0"/>
          <a:lstStyle/>
          <a:p>
            <a:endParaRPr sz="2176"/>
          </a:p>
        </p:txBody>
      </p:sp>
      <p:sp>
        <p:nvSpPr>
          <p:cNvPr id="32" name="object 32"/>
          <p:cNvSpPr/>
          <p:nvPr/>
        </p:nvSpPr>
        <p:spPr>
          <a:xfrm>
            <a:off x="7367470" y="342099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p:nvPr/>
        </p:nvSpPr>
        <p:spPr>
          <a:xfrm>
            <a:off x="8565173" y="45925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 name="object 34"/>
          <p:cNvSpPr/>
          <p:nvPr/>
        </p:nvSpPr>
        <p:spPr>
          <a:xfrm>
            <a:off x="7367470" y="4787598"/>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599"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287" y="966863"/>
                </a:lnTo>
                <a:lnTo>
                  <a:pt x="398875" y="960542"/>
                </a:lnTo>
                <a:lnTo>
                  <a:pt x="353240" y="950221"/>
                </a:lnTo>
                <a:lnTo>
                  <a:pt x="309559" y="936075"/>
                </a:lnTo>
                <a:lnTo>
                  <a:pt x="268010" y="918279"/>
                </a:lnTo>
                <a:lnTo>
                  <a:pt x="228769" y="897010"/>
                </a:lnTo>
                <a:lnTo>
                  <a:pt x="192012" y="872441"/>
                </a:lnTo>
                <a:lnTo>
                  <a:pt x="157916" y="844749"/>
                </a:lnTo>
                <a:lnTo>
                  <a:pt x="126659" y="814108"/>
                </a:lnTo>
                <a:lnTo>
                  <a:pt x="98417" y="780694"/>
                </a:lnTo>
                <a:lnTo>
                  <a:pt x="73367" y="744682"/>
                </a:lnTo>
                <a:lnTo>
                  <a:pt x="51686" y="706247"/>
                </a:lnTo>
                <a:lnTo>
                  <a:pt x="33550" y="665566"/>
                </a:lnTo>
                <a:lnTo>
                  <a:pt x="19137" y="622812"/>
                </a:lnTo>
                <a:lnTo>
                  <a:pt x="8623" y="578161"/>
                </a:lnTo>
                <a:lnTo>
                  <a:pt x="2185" y="531788"/>
                </a:lnTo>
                <a:lnTo>
                  <a:pt x="0" y="483869"/>
                </a:lnTo>
                <a:lnTo>
                  <a:pt x="2185" y="436162"/>
                </a:lnTo>
                <a:lnTo>
                  <a:pt x="8623" y="389976"/>
                </a:lnTo>
                <a:lnTo>
                  <a:pt x="19137" y="345488"/>
                </a:lnTo>
                <a:lnTo>
                  <a:pt x="33550" y="302876"/>
                </a:lnTo>
                <a:lnTo>
                  <a:pt x="51686" y="262315"/>
                </a:lnTo>
                <a:lnTo>
                  <a:pt x="73367" y="223983"/>
                </a:lnTo>
                <a:lnTo>
                  <a:pt x="98417" y="188057"/>
                </a:lnTo>
                <a:lnTo>
                  <a:pt x="126659" y="154713"/>
                </a:lnTo>
                <a:lnTo>
                  <a:pt x="157916" y="124128"/>
                </a:lnTo>
                <a:lnTo>
                  <a:pt x="192012" y="96479"/>
                </a:lnTo>
                <a:lnTo>
                  <a:pt x="228769" y="71944"/>
                </a:lnTo>
                <a:lnTo>
                  <a:pt x="268010" y="50697"/>
                </a:lnTo>
                <a:lnTo>
                  <a:pt x="309559" y="32918"/>
                </a:lnTo>
                <a:lnTo>
                  <a:pt x="353240" y="18781"/>
                </a:lnTo>
                <a:lnTo>
                  <a:pt x="398875" y="8465"/>
                </a:lnTo>
                <a:lnTo>
                  <a:pt x="446287" y="2145"/>
                </a:lnTo>
                <a:lnTo>
                  <a:pt x="49530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7367470" y="47875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8565173" y="59591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884163" y="4006020"/>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38" name="object 38"/>
          <p:cNvSpPr/>
          <p:nvPr/>
        </p:nvSpPr>
        <p:spPr>
          <a:xfrm>
            <a:off x="7121788" y="5030211"/>
            <a:ext cx="161229" cy="147410"/>
          </a:xfrm>
          <a:custGeom>
            <a:avLst/>
            <a:gdLst/>
            <a:ahLst/>
            <a:cxnLst/>
            <a:rect l="l" t="t" r="r" b="b"/>
            <a:pathLst>
              <a:path w="133350" h="121920">
                <a:moveTo>
                  <a:pt x="58419" y="0"/>
                </a:moveTo>
                <a:lnTo>
                  <a:pt x="0" y="69849"/>
                </a:lnTo>
                <a:lnTo>
                  <a:pt x="133350" y="121919"/>
                </a:lnTo>
                <a:lnTo>
                  <a:pt x="58419" y="0"/>
                </a:lnTo>
                <a:close/>
              </a:path>
            </a:pathLst>
          </a:custGeom>
          <a:solidFill>
            <a:srgbClr val="000000"/>
          </a:solidFill>
        </p:spPr>
        <p:txBody>
          <a:bodyPr wrap="square" lIns="0" tIns="0" rIns="0" bIns="0" rtlCol="0"/>
          <a:lstStyle/>
          <a:p>
            <a:endParaRPr sz="2176"/>
          </a:p>
        </p:txBody>
      </p:sp>
      <p:sp>
        <p:nvSpPr>
          <p:cNvPr id="39" name="object 39"/>
          <p:cNvSpPr/>
          <p:nvPr/>
        </p:nvSpPr>
        <p:spPr>
          <a:xfrm>
            <a:off x="5878020" y="2633270"/>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0" name="object 40"/>
          <p:cNvSpPr/>
          <p:nvPr/>
        </p:nvSpPr>
        <p:spPr>
          <a:xfrm>
            <a:off x="7150964" y="4813702"/>
            <a:ext cx="132054" cy="170442"/>
          </a:xfrm>
          <a:custGeom>
            <a:avLst/>
            <a:gdLst/>
            <a:ahLst/>
            <a:cxnLst/>
            <a:rect l="l" t="t" r="r" b="b"/>
            <a:pathLst>
              <a:path w="109220" h="140970">
                <a:moveTo>
                  <a:pt x="78739" y="0"/>
                </a:moveTo>
                <a:lnTo>
                  <a:pt x="0" y="46989"/>
                </a:lnTo>
                <a:lnTo>
                  <a:pt x="109220" y="140969"/>
                </a:lnTo>
                <a:lnTo>
                  <a:pt x="78739" y="0"/>
                </a:lnTo>
                <a:close/>
              </a:path>
            </a:pathLst>
          </a:custGeom>
          <a:solidFill>
            <a:srgbClr val="000000"/>
          </a:solidFill>
        </p:spPr>
        <p:txBody>
          <a:bodyPr wrap="square" lIns="0" tIns="0" rIns="0" bIns="0" rtlCol="0"/>
          <a:lstStyle/>
          <a:p>
            <a:endParaRPr sz="2176"/>
          </a:p>
        </p:txBody>
      </p:sp>
      <p:sp>
        <p:nvSpPr>
          <p:cNvPr id="41" name="object 41"/>
          <p:cNvSpPr/>
          <p:nvPr/>
        </p:nvSpPr>
        <p:spPr>
          <a:xfrm>
            <a:off x="5870342" y="4303911"/>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2" name="object 42"/>
          <p:cNvSpPr/>
          <p:nvPr/>
        </p:nvSpPr>
        <p:spPr>
          <a:xfrm>
            <a:off x="7107968" y="4202568"/>
            <a:ext cx="161229" cy="147410"/>
          </a:xfrm>
          <a:custGeom>
            <a:avLst/>
            <a:gdLst/>
            <a:ahLst/>
            <a:cxnLst/>
            <a:rect l="l" t="t" r="r" b="b"/>
            <a:pathLst>
              <a:path w="133350" h="121920">
                <a:moveTo>
                  <a:pt x="133350" y="0"/>
                </a:moveTo>
                <a:lnTo>
                  <a:pt x="0" y="52070"/>
                </a:lnTo>
                <a:lnTo>
                  <a:pt x="57150" y="121920"/>
                </a:lnTo>
                <a:lnTo>
                  <a:pt x="133350" y="0"/>
                </a:lnTo>
                <a:close/>
              </a:path>
            </a:pathLst>
          </a:custGeom>
          <a:solidFill>
            <a:srgbClr val="000000"/>
          </a:solidFill>
        </p:spPr>
        <p:txBody>
          <a:bodyPr wrap="square" lIns="0" tIns="0" rIns="0" bIns="0" rtlCol="0"/>
          <a:lstStyle/>
          <a:p>
            <a:endParaRPr sz="2176"/>
          </a:p>
        </p:txBody>
      </p:sp>
      <p:sp>
        <p:nvSpPr>
          <p:cNvPr id="43" name="object 43"/>
          <p:cNvSpPr/>
          <p:nvPr/>
        </p:nvSpPr>
        <p:spPr>
          <a:xfrm>
            <a:off x="8684943" y="2639411"/>
            <a:ext cx="858354" cy="506720"/>
          </a:xfrm>
          <a:custGeom>
            <a:avLst/>
            <a:gdLst/>
            <a:ahLst/>
            <a:cxnLst/>
            <a:rect l="l" t="t" r="r" b="b"/>
            <a:pathLst>
              <a:path w="709929" h="419100">
                <a:moveTo>
                  <a:pt x="0" y="0"/>
                </a:moveTo>
                <a:lnTo>
                  <a:pt x="709929" y="41910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9507982" y="3093924"/>
            <a:ext cx="170442" cy="132054"/>
          </a:xfrm>
          <a:custGeom>
            <a:avLst/>
            <a:gdLst/>
            <a:ahLst/>
            <a:cxnLst/>
            <a:rect l="l" t="t" r="r" b="b"/>
            <a:pathLst>
              <a:path w="140970" h="109219">
                <a:moveTo>
                  <a:pt x="45719" y="0"/>
                </a:moveTo>
                <a:lnTo>
                  <a:pt x="0" y="78739"/>
                </a:lnTo>
                <a:lnTo>
                  <a:pt x="140969" y="109219"/>
                </a:lnTo>
                <a:lnTo>
                  <a:pt x="45719" y="0"/>
                </a:lnTo>
                <a:close/>
              </a:path>
            </a:pathLst>
          </a:custGeom>
          <a:solidFill>
            <a:srgbClr val="000000"/>
          </a:solidFill>
        </p:spPr>
        <p:txBody>
          <a:bodyPr wrap="square" lIns="0" tIns="0" rIns="0" bIns="0" rtlCol="0"/>
          <a:lstStyle/>
          <a:p>
            <a:endParaRPr sz="2176"/>
          </a:p>
        </p:txBody>
      </p:sp>
      <p:sp>
        <p:nvSpPr>
          <p:cNvPr id="45" name="object 45"/>
          <p:cNvSpPr/>
          <p:nvPr/>
        </p:nvSpPr>
        <p:spPr>
          <a:xfrm>
            <a:off x="8678803" y="3500836"/>
            <a:ext cx="862960" cy="506720"/>
          </a:xfrm>
          <a:custGeom>
            <a:avLst/>
            <a:gdLst/>
            <a:ahLst/>
            <a:cxnLst/>
            <a:rect l="l" t="t" r="r" b="b"/>
            <a:pathLst>
              <a:path w="713740" h="419100">
                <a:moveTo>
                  <a:pt x="0" y="419100"/>
                </a:moveTo>
                <a:lnTo>
                  <a:pt x="713739" y="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9507982" y="3420990"/>
            <a:ext cx="170442" cy="132054"/>
          </a:xfrm>
          <a:custGeom>
            <a:avLst/>
            <a:gdLst/>
            <a:ahLst/>
            <a:cxnLst/>
            <a:rect l="l" t="t" r="r" b="b"/>
            <a:pathLst>
              <a:path w="140970" h="109219">
                <a:moveTo>
                  <a:pt x="140969" y="0"/>
                </a:moveTo>
                <a:lnTo>
                  <a:pt x="0" y="30479"/>
                </a:lnTo>
                <a:lnTo>
                  <a:pt x="45719" y="109219"/>
                </a:lnTo>
                <a:lnTo>
                  <a:pt x="140969" y="0"/>
                </a:lnTo>
                <a:close/>
              </a:path>
            </a:pathLst>
          </a:custGeom>
          <a:solidFill>
            <a:srgbClr val="000000"/>
          </a:solidFill>
        </p:spPr>
        <p:txBody>
          <a:bodyPr wrap="square" lIns="0" tIns="0" rIns="0" bIns="0" rtlCol="0"/>
          <a:lstStyle/>
          <a:p>
            <a:endParaRPr sz="2176"/>
          </a:p>
        </p:txBody>
      </p:sp>
      <p:sp>
        <p:nvSpPr>
          <p:cNvPr id="47" name="object 47"/>
          <p:cNvSpPr/>
          <p:nvPr/>
        </p:nvSpPr>
        <p:spPr>
          <a:xfrm>
            <a:off x="8680337" y="4013698"/>
            <a:ext cx="862960" cy="506720"/>
          </a:xfrm>
          <a:custGeom>
            <a:avLst/>
            <a:gdLst/>
            <a:ahLst/>
            <a:cxnLst/>
            <a:rect l="l" t="t" r="r" b="b"/>
            <a:pathLst>
              <a:path w="713740" h="419100">
                <a:moveTo>
                  <a:pt x="0" y="0"/>
                </a:moveTo>
                <a:lnTo>
                  <a:pt x="713740" y="41910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9507982" y="4468211"/>
            <a:ext cx="170442" cy="132054"/>
          </a:xfrm>
          <a:custGeom>
            <a:avLst/>
            <a:gdLst/>
            <a:ahLst/>
            <a:cxnLst/>
            <a:rect l="l" t="t" r="r" b="b"/>
            <a:pathLst>
              <a:path w="140970" h="109220">
                <a:moveTo>
                  <a:pt x="46989" y="0"/>
                </a:moveTo>
                <a:lnTo>
                  <a:pt x="0" y="78739"/>
                </a:lnTo>
                <a:lnTo>
                  <a:pt x="140969" y="109219"/>
                </a:lnTo>
                <a:lnTo>
                  <a:pt x="46989" y="0"/>
                </a:lnTo>
                <a:close/>
              </a:path>
            </a:pathLst>
          </a:custGeom>
          <a:solidFill>
            <a:srgbClr val="000000"/>
          </a:solidFill>
        </p:spPr>
        <p:txBody>
          <a:bodyPr wrap="square" lIns="0" tIns="0" rIns="0" bIns="0" rtlCol="0"/>
          <a:lstStyle/>
          <a:p>
            <a:endParaRPr sz="2176"/>
          </a:p>
        </p:txBody>
      </p:sp>
      <p:sp>
        <p:nvSpPr>
          <p:cNvPr id="49" name="object 49"/>
          <p:cNvSpPr/>
          <p:nvPr/>
        </p:nvSpPr>
        <p:spPr>
          <a:xfrm>
            <a:off x="8678803" y="4867445"/>
            <a:ext cx="856818" cy="506720"/>
          </a:xfrm>
          <a:custGeom>
            <a:avLst/>
            <a:gdLst/>
            <a:ahLst/>
            <a:cxnLst/>
            <a:rect l="l" t="t" r="r" b="b"/>
            <a:pathLst>
              <a:path w="708659" h="419100">
                <a:moveTo>
                  <a:pt x="0" y="419100"/>
                </a:moveTo>
                <a:lnTo>
                  <a:pt x="708659" y="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9501838" y="4787598"/>
            <a:ext cx="170442" cy="132054"/>
          </a:xfrm>
          <a:custGeom>
            <a:avLst/>
            <a:gdLst/>
            <a:ahLst/>
            <a:cxnLst/>
            <a:rect l="l" t="t" r="r" b="b"/>
            <a:pathLst>
              <a:path w="140970" h="109220">
                <a:moveTo>
                  <a:pt x="140970" y="0"/>
                </a:moveTo>
                <a:lnTo>
                  <a:pt x="0" y="30479"/>
                </a:lnTo>
                <a:lnTo>
                  <a:pt x="45720" y="109219"/>
                </a:lnTo>
                <a:lnTo>
                  <a:pt x="140970" y="0"/>
                </a:lnTo>
                <a:close/>
              </a:path>
            </a:pathLst>
          </a:custGeom>
          <a:solidFill>
            <a:srgbClr val="000000"/>
          </a:solidFill>
        </p:spPr>
        <p:txBody>
          <a:bodyPr wrap="square" lIns="0" tIns="0" rIns="0" bIns="0" rtlCol="0"/>
          <a:lstStyle/>
          <a:p>
            <a:endParaRPr sz="2176"/>
          </a:p>
        </p:txBody>
      </p:sp>
      <p:sp>
        <p:nvSpPr>
          <p:cNvPr id="51" name="object 51"/>
          <p:cNvSpPr/>
          <p:nvPr/>
        </p:nvSpPr>
        <p:spPr>
          <a:xfrm>
            <a:off x="8672659" y="3749589"/>
            <a:ext cx="1047222" cy="1630718"/>
          </a:xfrm>
          <a:custGeom>
            <a:avLst/>
            <a:gdLst/>
            <a:ahLst/>
            <a:cxnLst/>
            <a:rect l="l" t="t" r="r" b="b"/>
            <a:pathLst>
              <a:path w="866140" h="1348739">
                <a:moveTo>
                  <a:pt x="0" y="1348740"/>
                </a:moveTo>
                <a:lnTo>
                  <a:pt x="866140"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9670745" y="3615999"/>
            <a:ext cx="135125" cy="168907"/>
          </a:xfrm>
          <a:custGeom>
            <a:avLst/>
            <a:gdLst/>
            <a:ahLst/>
            <a:cxnLst/>
            <a:rect l="l" t="t" r="r" b="b"/>
            <a:pathLst>
              <a:path w="111759" h="139700">
                <a:moveTo>
                  <a:pt x="111760" y="0"/>
                </a:moveTo>
                <a:lnTo>
                  <a:pt x="0" y="90169"/>
                </a:lnTo>
                <a:lnTo>
                  <a:pt x="76200" y="139700"/>
                </a:lnTo>
                <a:lnTo>
                  <a:pt x="111760" y="0"/>
                </a:lnTo>
                <a:close/>
              </a:path>
            </a:pathLst>
          </a:custGeom>
          <a:solidFill>
            <a:srgbClr val="000000"/>
          </a:solidFill>
        </p:spPr>
        <p:txBody>
          <a:bodyPr wrap="square" lIns="0" tIns="0" rIns="0" bIns="0" rtlCol="0"/>
          <a:lstStyle/>
          <a:p>
            <a:endParaRPr sz="2176"/>
          </a:p>
        </p:txBody>
      </p:sp>
      <p:sp>
        <p:nvSpPr>
          <p:cNvPr id="53" name="object 53"/>
          <p:cNvSpPr/>
          <p:nvPr/>
        </p:nvSpPr>
        <p:spPr>
          <a:xfrm>
            <a:off x="7117182" y="2585668"/>
            <a:ext cx="164300" cy="109022"/>
          </a:xfrm>
          <a:custGeom>
            <a:avLst/>
            <a:gdLst/>
            <a:ahLst/>
            <a:cxnLst/>
            <a:rect l="l" t="t" r="r" b="b"/>
            <a:pathLst>
              <a:path w="135889" h="90169">
                <a:moveTo>
                  <a:pt x="0" y="0"/>
                </a:moveTo>
                <a:lnTo>
                  <a:pt x="0" y="90170"/>
                </a:lnTo>
                <a:lnTo>
                  <a:pt x="135889" y="44450"/>
                </a:lnTo>
                <a:lnTo>
                  <a:pt x="0" y="0"/>
                </a:lnTo>
                <a:close/>
              </a:path>
            </a:pathLst>
          </a:custGeom>
          <a:solidFill>
            <a:srgbClr val="000000"/>
          </a:solidFill>
        </p:spPr>
        <p:txBody>
          <a:bodyPr wrap="square" lIns="0" tIns="0" rIns="0" bIns="0" rtlCol="0"/>
          <a:lstStyle/>
          <a:p>
            <a:endParaRPr sz="2176"/>
          </a:p>
        </p:txBody>
      </p:sp>
      <p:sp>
        <p:nvSpPr>
          <p:cNvPr id="54" name="object 54"/>
          <p:cNvSpPr/>
          <p:nvPr/>
        </p:nvSpPr>
        <p:spPr>
          <a:xfrm>
            <a:off x="5884163" y="2639411"/>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120254" y="3663601"/>
            <a:ext cx="161229" cy="147410"/>
          </a:xfrm>
          <a:custGeom>
            <a:avLst/>
            <a:gdLst/>
            <a:ahLst/>
            <a:cxnLst/>
            <a:rect l="l" t="t" r="r" b="b"/>
            <a:pathLst>
              <a:path w="133350" h="121919">
                <a:moveTo>
                  <a:pt x="58420" y="0"/>
                </a:moveTo>
                <a:lnTo>
                  <a:pt x="0" y="68580"/>
                </a:lnTo>
                <a:lnTo>
                  <a:pt x="133350" y="121919"/>
                </a:lnTo>
                <a:lnTo>
                  <a:pt x="58420" y="0"/>
                </a:lnTo>
                <a:close/>
              </a:path>
            </a:pathLst>
          </a:custGeom>
          <a:solidFill>
            <a:srgbClr val="000000"/>
          </a:solidFill>
        </p:spPr>
        <p:txBody>
          <a:bodyPr wrap="square" lIns="0" tIns="0" rIns="0" bIns="0" rtlCol="0"/>
          <a:lstStyle/>
          <a:p>
            <a:endParaRPr sz="2176"/>
          </a:p>
        </p:txBody>
      </p:sp>
      <p:sp>
        <p:nvSpPr>
          <p:cNvPr id="56" name="object 56"/>
          <p:cNvSpPr/>
          <p:nvPr/>
        </p:nvSpPr>
        <p:spPr>
          <a:xfrm>
            <a:off x="5873414" y="2937303"/>
            <a:ext cx="1277550" cy="1068718"/>
          </a:xfrm>
          <a:custGeom>
            <a:avLst/>
            <a:gdLst/>
            <a:ahLst/>
            <a:cxnLst/>
            <a:rect l="l" t="t" r="r" b="b"/>
            <a:pathLst>
              <a:path w="1056639" h="883920">
                <a:moveTo>
                  <a:pt x="0" y="883919"/>
                </a:moveTo>
                <a:lnTo>
                  <a:pt x="105663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7111040" y="2835957"/>
            <a:ext cx="161229" cy="147410"/>
          </a:xfrm>
          <a:custGeom>
            <a:avLst/>
            <a:gdLst/>
            <a:ahLst/>
            <a:cxnLst/>
            <a:rect l="l" t="t" r="r" b="b"/>
            <a:pathLst>
              <a:path w="133350" h="121919">
                <a:moveTo>
                  <a:pt x="133350" y="0"/>
                </a:moveTo>
                <a:lnTo>
                  <a:pt x="0" y="52070"/>
                </a:lnTo>
                <a:lnTo>
                  <a:pt x="57150" y="121920"/>
                </a:lnTo>
                <a:lnTo>
                  <a:pt x="133350" y="0"/>
                </a:lnTo>
                <a:close/>
              </a:path>
            </a:pathLst>
          </a:custGeom>
          <a:solidFill>
            <a:srgbClr val="000000"/>
          </a:solidFill>
        </p:spPr>
        <p:txBody>
          <a:bodyPr wrap="square" lIns="0" tIns="0" rIns="0" bIns="0" rtlCol="0"/>
          <a:lstStyle/>
          <a:p>
            <a:endParaRPr sz="2176"/>
          </a:p>
        </p:txBody>
      </p:sp>
      <p:sp>
        <p:nvSpPr>
          <p:cNvPr id="58" name="object 58"/>
          <p:cNvSpPr/>
          <p:nvPr/>
        </p:nvSpPr>
        <p:spPr>
          <a:xfrm>
            <a:off x="5862664" y="3139990"/>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59" name="object 59"/>
          <p:cNvSpPr/>
          <p:nvPr/>
        </p:nvSpPr>
        <p:spPr>
          <a:xfrm>
            <a:off x="7137143" y="3004864"/>
            <a:ext cx="132054" cy="170442"/>
          </a:xfrm>
          <a:custGeom>
            <a:avLst/>
            <a:gdLst/>
            <a:ahLst/>
            <a:cxnLst/>
            <a:rect l="l" t="t" r="r" b="b"/>
            <a:pathLst>
              <a:path w="109220" h="140969">
                <a:moveTo>
                  <a:pt x="109219" y="0"/>
                </a:moveTo>
                <a:lnTo>
                  <a:pt x="0" y="93980"/>
                </a:lnTo>
                <a:lnTo>
                  <a:pt x="77469" y="140970"/>
                </a:lnTo>
                <a:lnTo>
                  <a:pt x="109219" y="0"/>
                </a:lnTo>
                <a:close/>
              </a:path>
            </a:pathLst>
          </a:custGeom>
          <a:solidFill>
            <a:srgbClr val="000000"/>
          </a:solidFill>
        </p:spPr>
        <p:txBody>
          <a:bodyPr wrap="square" lIns="0" tIns="0" rIns="0" bIns="0" rtlCol="0"/>
          <a:lstStyle/>
          <a:p>
            <a:endParaRPr sz="2176"/>
          </a:p>
        </p:txBody>
      </p:sp>
      <p:sp>
        <p:nvSpPr>
          <p:cNvPr id="60" name="object 60"/>
          <p:cNvSpPr/>
          <p:nvPr/>
        </p:nvSpPr>
        <p:spPr>
          <a:xfrm>
            <a:off x="8678803" y="2633269"/>
            <a:ext cx="1047222" cy="1632254"/>
          </a:xfrm>
          <a:custGeom>
            <a:avLst/>
            <a:gdLst/>
            <a:ahLst/>
            <a:cxnLst/>
            <a:rect l="l" t="t" r="r" b="b"/>
            <a:pathLst>
              <a:path w="866140" h="1350010">
                <a:moveTo>
                  <a:pt x="0" y="0"/>
                </a:moveTo>
                <a:lnTo>
                  <a:pt x="866139" y="135001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9676888" y="4228670"/>
            <a:ext cx="135125" cy="168907"/>
          </a:xfrm>
          <a:custGeom>
            <a:avLst/>
            <a:gdLst/>
            <a:ahLst/>
            <a:cxnLst/>
            <a:rect l="l" t="t" r="r" b="b"/>
            <a:pathLst>
              <a:path w="111759" h="139700">
                <a:moveTo>
                  <a:pt x="76200" y="0"/>
                </a:moveTo>
                <a:lnTo>
                  <a:pt x="0" y="49530"/>
                </a:lnTo>
                <a:lnTo>
                  <a:pt x="111759" y="139700"/>
                </a:lnTo>
                <a:lnTo>
                  <a:pt x="76200" y="0"/>
                </a:lnTo>
                <a:close/>
              </a:path>
            </a:pathLst>
          </a:custGeom>
          <a:solidFill>
            <a:srgbClr val="000000"/>
          </a:solidFill>
        </p:spPr>
        <p:txBody>
          <a:bodyPr wrap="square" lIns="0" tIns="0" rIns="0" bIns="0" rtlCol="0"/>
          <a:lstStyle/>
          <a:p>
            <a:endParaRPr sz="2176"/>
          </a:p>
        </p:txBody>
      </p:sp>
      <p:sp>
        <p:nvSpPr>
          <p:cNvPr id="62" name="object 62"/>
          <p:cNvSpPr txBox="1"/>
          <p:nvPr/>
        </p:nvSpPr>
        <p:spPr>
          <a:xfrm>
            <a:off x="7283017" y="1851691"/>
            <a:ext cx="1389642" cy="4157933"/>
          </a:xfrm>
          <a:prstGeom prst="rect">
            <a:avLst/>
          </a:prstGeom>
          <a:ln w="29112">
            <a:solidFill>
              <a:srgbClr val="000000"/>
            </a:solidFill>
          </a:ln>
        </p:spPr>
        <p:txBody>
          <a:bodyPr vert="horz" wrap="square" lIns="0" tIns="0" rIns="0" bIns="0" rtlCol="0">
            <a:spAutoFit/>
          </a:bodyPr>
          <a:lstStyle/>
          <a:p>
            <a:pPr>
              <a:lnSpc>
                <a:spcPct val="100000"/>
              </a:lnSpc>
            </a:pPr>
            <a:endParaRPr lang="en-US" sz="2902" dirty="0">
              <a:latin typeface="Times New Roman"/>
              <a:cs typeface="Times New Roman"/>
            </a:endParaRPr>
          </a:p>
          <a:p>
            <a:pPr marR="73707" algn="ctr"/>
            <a:r>
              <a:rPr sz="1451" spc="121" dirty="0">
                <a:latin typeface="Tahoma"/>
                <a:cs typeface="Tahoma"/>
              </a:rPr>
              <a:t>255w</a:t>
            </a:r>
            <a:r>
              <a:rPr sz="1270" spc="181" baseline="-31746" dirty="0">
                <a:latin typeface="Tahoma"/>
                <a:cs typeface="Tahoma"/>
              </a:rPr>
              <a:t>1</a:t>
            </a:r>
            <a:r>
              <a:rPr sz="1451" spc="121" dirty="0">
                <a:latin typeface="Tahoma"/>
                <a:cs typeface="Tahoma"/>
              </a:rPr>
              <a:t>+</a:t>
            </a:r>
            <a:endParaRPr sz="1451" dirty="0">
              <a:latin typeface="Tahoma"/>
              <a:cs typeface="Tahoma"/>
            </a:endParaRPr>
          </a:p>
          <a:p>
            <a:pPr marR="73707" algn="ctr">
              <a:spcBef>
                <a:spcPts val="290"/>
              </a:spcBef>
            </a:pPr>
            <a:r>
              <a:rPr sz="1451" spc="127" dirty="0">
                <a:latin typeface="Tahoma"/>
                <a:cs typeface="Tahoma"/>
              </a:rPr>
              <a:t>204w</a:t>
            </a:r>
            <a:r>
              <a:rPr sz="1270" spc="190" baseline="-31746" dirty="0">
                <a:latin typeface="Tahoma"/>
                <a:cs typeface="Tahoma"/>
              </a:rPr>
              <a:t>2</a:t>
            </a:r>
            <a:r>
              <a:rPr sz="1451" spc="127" dirty="0">
                <a:latin typeface="Tahoma"/>
                <a:cs typeface="Tahoma"/>
              </a:rPr>
              <a:t>+</a:t>
            </a:r>
            <a:endParaRPr sz="1451" dirty="0">
              <a:latin typeface="Tahoma"/>
              <a:cs typeface="Tahoma"/>
            </a:endParaRPr>
          </a:p>
          <a:p>
            <a:pPr marR="15356" algn="ctr">
              <a:spcBef>
                <a:spcPts val="290"/>
              </a:spcBef>
            </a:pPr>
            <a:r>
              <a:rPr sz="1451" spc="115" dirty="0">
                <a:latin typeface="Tahoma"/>
                <a:cs typeface="Tahoma"/>
              </a:rPr>
              <a:t>204w</a:t>
            </a:r>
            <a:r>
              <a:rPr sz="1270" spc="172" baseline="-31746" dirty="0">
                <a:latin typeface="Tahoma"/>
                <a:cs typeface="Tahoma"/>
              </a:rPr>
              <a:t>3</a:t>
            </a:r>
            <a:endParaRPr sz="1270" baseline="-31746" dirty="0">
              <a:latin typeface="Tahoma"/>
              <a:cs typeface="Tahoma"/>
            </a:endParaRPr>
          </a:p>
          <a:p>
            <a:pPr>
              <a:lnSpc>
                <a:spcPct val="100000"/>
              </a:lnSpc>
            </a:pPr>
            <a:endParaRPr sz="1935" dirty="0">
              <a:latin typeface="Times New Roman"/>
              <a:cs typeface="Times New Roman"/>
            </a:endParaRPr>
          </a:p>
          <a:p>
            <a:pPr>
              <a:spcBef>
                <a:spcPts val="24"/>
              </a:spcBef>
            </a:pPr>
            <a:endParaRPr sz="1753" dirty="0">
              <a:latin typeface="Times New Roman"/>
              <a:cs typeface="Times New Roman"/>
            </a:endParaRPr>
          </a:p>
          <a:p>
            <a:pPr marR="76778" algn="ctr"/>
            <a:r>
              <a:rPr sz="1451" spc="121" dirty="0">
                <a:latin typeface="Tahoma"/>
                <a:cs typeface="Tahoma"/>
              </a:rPr>
              <a:t>255w</a:t>
            </a:r>
            <a:r>
              <a:rPr sz="1270" spc="181" baseline="-31746" dirty="0">
                <a:latin typeface="Tahoma"/>
                <a:cs typeface="Tahoma"/>
              </a:rPr>
              <a:t>4</a:t>
            </a:r>
            <a:r>
              <a:rPr sz="1451" spc="121" dirty="0">
                <a:latin typeface="Tahoma"/>
                <a:cs typeface="Tahoma"/>
              </a:rPr>
              <a:t>+</a:t>
            </a:r>
            <a:endParaRPr sz="1451" dirty="0">
              <a:latin typeface="Tahoma"/>
              <a:cs typeface="Tahoma"/>
            </a:endParaRPr>
          </a:p>
          <a:p>
            <a:pPr marR="76778" algn="ctr">
              <a:spcBef>
                <a:spcPts val="277"/>
              </a:spcBef>
            </a:pPr>
            <a:r>
              <a:rPr sz="1451" spc="127" dirty="0">
                <a:latin typeface="Tahoma"/>
                <a:cs typeface="Tahoma"/>
              </a:rPr>
              <a:t>204w</a:t>
            </a:r>
            <a:r>
              <a:rPr sz="1270" spc="190" baseline="-31746" dirty="0">
                <a:latin typeface="Tahoma"/>
                <a:cs typeface="Tahoma"/>
              </a:rPr>
              <a:t>5</a:t>
            </a:r>
            <a:r>
              <a:rPr sz="1451" spc="127" dirty="0">
                <a:latin typeface="Tahoma"/>
                <a:cs typeface="Tahoma"/>
              </a:rPr>
              <a:t>+</a:t>
            </a:r>
            <a:endParaRPr sz="1451" dirty="0">
              <a:latin typeface="Tahoma"/>
              <a:cs typeface="Tahoma"/>
            </a:endParaRPr>
          </a:p>
          <a:p>
            <a:pPr marR="18427"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a:p>
            <a:pPr>
              <a:lnSpc>
                <a:spcPct val="100000"/>
              </a:lnSpc>
            </a:pPr>
            <a:endParaRPr sz="2055" dirty="0">
              <a:latin typeface="Times New Roman"/>
              <a:cs typeface="Times New Roman"/>
            </a:endParaRPr>
          </a:p>
          <a:p>
            <a:pPr>
              <a:spcBef>
                <a:spcPts val="36"/>
              </a:spcBef>
            </a:pPr>
            <a:endParaRPr sz="2720" dirty="0">
              <a:latin typeface="Times New Roman"/>
              <a:cs typeface="Times New Roman"/>
            </a:endParaRPr>
          </a:p>
          <a:p>
            <a:pPr marR="76778" algn="ctr"/>
            <a:r>
              <a:rPr sz="1451" spc="121" dirty="0">
                <a:latin typeface="Tahoma"/>
                <a:cs typeface="Tahoma"/>
              </a:rPr>
              <a:t>255w</a:t>
            </a:r>
            <a:r>
              <a:rPr sz="1270" spc="181" baseline="-31746" dirty="0">
                <a:latin typeface="Tahoma"/>
                <a:cs typeface="Tahoma"/>
              </a:rPr>
              <a:t>7</a:t>
            </a:r>
            <a:r>
              <a:rPr sz="1451" spc="121" dirty="0">
                <a:latin typeface="Tahoma"/>
                <a:cs typeface="Tahoma"/>
              </a:rPr>
              <a:t>+</a:t>
            </a:r>
            <a:endParaRPr sz="1451" dirty="0">
              <a:latin typeface="Tahoma"/>
              <a:cs typeface="Tahoma"/>
            </a:endParaRPr>
          </a:p>
          <a:p>
            <a:pPr marR="76778" algn="ctr">
              <a:spcBef>
                <a:spcPts val="277"/>
              </a:spcBef>
            </a:pPr>
            <a:r>
              <a:rPr sz="1451" spc="127" dirty="0">
                <a:latin typeface="Tahoma"/>
                <a:cs typeface="Tahoma"/>
              </a:rPr>
              <a:t>204w</a:t>
            </a:r>
            <a:r>
              <a:rPr sz="1270" spc="190" baseline="-31746" dirty="0">
                <a:latin typeface="Tahoma"/>
                <a:cs typeface="Tahoma"/>
              </a:rPr>
              <a:t>8</a:t>
            </a:r>
            <a:r>
              <a:rPr sz="1451" spc="127" dirty="0">
                <a:latin typeface="Tahoma"/>
                <a:cs typeface="Tahoma"/>
              </a:rPr>
              <a:t>+</a:t>
            </a:r>
            <a:endParaRPr sz="1451" dirty="0">
              <a:latin typeface="Tahoma"/>
              <a:cs typeface="Tahoma"/>
            </a:endParaRPr>
          </a:p>
          <a:p>
            <a:pPr marR="18427" algn="ctr">
              <a:spcBef>
                <a:spcPts val="290"/>
              </a:spcBef>
            </a:pPr>
            <a:r>
              <a:rPr sz="1451" spc="115" dirty="0">
                <a:latin typeface="Tahoma"/>
                <a:cs typeface="Tahoma"/>
              </a:rPr>
              <a:t>204w</a:t>
            </a:r>
            <a:r>
              <a:rPr sz="1270" spc="172" baseline="-31746" dirty="0">
                <a:latin typeface="Tahoma"/>
                <a:cs typeface="Tahoma"/>
              </a:rPr>
              <a:t>9</a:t>
            </a:r>
            <a:endParaRPr lang="en-US" sz="1270" spc="172" baseline="-31746" dirty="0">
              <a:latin typeface="Tahoma"/>
              <a:cs typeface="Tahoma"/>
            </a:endParaRPr>
          </a:p>
          <a:p>
            <a:pPr marR="18427" algn="ctr">
              <a:spcBef>
                <a:spcPts val="290"/>
              </a:spcBef>
            </a:pPr>
            <a:endParaRPr lang="en-US" sz="1270" spc="172" baseline="-31746" dirty="0">
              <a:latin typeface="Tahoma"/>
              <a:cs typeface="Tahoma"/>
            </a:endParaRPr>
          </a:p>
        </p:txBody>
      </p:sp>
      <p:sp>
        <p:nvSpPr>
          <p:cNvPr id="63" name="object 63"/>
          <p:cNvSpPr txBox="1"/>
          <p:nvPr/>
        </p:nvSpPr>
        <p:spPr>
          <a:xfrm>
            <a:off x="9793586" y="1851692"/>
            <a:ext cx="1326686" cy="4224811"/>
          </a:xfrm>
          <a:prstGeom prst="rect">
            <a:avLst/>
          </a:prstGeom>
          <a:ln w="29112">
            <a:solidFill>
              <a:srgbClr val="000000"/>
            </a:solidFill>
          </a:ln>
        </p:spPr>
        <p:txBody>
          <a:bodyPr vert="horz" wrap="square" lIns="0" tIns="0" rIns="0" bIns="0" rtlCol="0">
            <a:spAutoFit/>
          </a:bodyPr>
          <a:lstStyle/>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0"/>
              </a:spcBef>
            </a:pPr>
            <a:endParaRPr sz="1572" dirty="0">
              <a:latin typeface="Times New Roman"/>
              <a:cs typeface="Times New Roman"/>
            </a:endParaRPr>
          </a:p>
          <a:p>
            <a:pPr marL="246457" marR="339358" indent="3071" algn="ctr">
              <a:lnSpc>
                <a:spcPct val="97300"/>
              </a:lnSpc>
            </a:pPr>
            <a:r>
              <a:rPr sz="1330" spc="91" dirty="0">
                <a:latin typeface="Tahoma"/>
                <a:cs typeface="Tahoma"/>
              </a:rPr>
              <a:t>Multiply  </a:t>
            </a:r>
            <a:r>
              <a:rPr sz="1330" spc="103" dirty="0">
                <a:latin typeface="Tahoma"/>
                <a:cs typeface="Tahoma"/>
              </a:rPr>
              <a:t>and</a:t>
            </a:r>
            <a:r>
              <a:rPr sz="1330" spc="-97" dirty="0">
                <a:latin typeface="Tahoma"/>
                <a:cs typeface="Tahoma"/>
              </a:rPr>
              <a:t> </a:t>
            </a:r>
            <a:r>
              <a:rPr sz="1330" spc="121" dirty="0">
                <a:latin typeface="Tahoma"/>
                <a:cs typeface="Tahoma"/>
              </a:rPr>
              <a:t>sum  </a:t>
            </a:r>
            <a:r>
              <a:rPr sz="1330" spc="97" dirty="0">
                <a:latin typeface="Tahoma"/>
                <a:cs typeface="Tahoma"/>
              </a:rPr>
              <a:t>again</a:t>
            </a:r>
            <a:endParaRPr sz="1330" dirty="0">
              <a:latin typeface="Tahoma"/>
              <a:cs typeface="Tahoma"/>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
              </a:spcBef>
            </a:pPr>
            <a:endParaRPr sz="2176" dirty="0">
              <a:latin typeface="Times New Roman"/>
              <a:cs typeface="Times New Roman"/>
            </a:endParaRPr>
          </a:p>
          <a:p>
            <a:pPr marL="246457" marR="339358" indent="3071" algn="ctr">
              <a:lnSpc>
                <a:spcPct val="97300"/>
              </a:lnSpc>
            </a:pPr>
            <a:r>
              <a:rPr sz="1330" spc="91" dirty="0">
                <a:solidFill>
                  <a:srgbClr val="FFFFFF"/>
                </a:solidFill>
                <a:latin typeface="Tahoma"/>
                <a:cs typeface="Tahoma"/>
              </a:rPr>
              <a:t>Multiply  </a:t>
            </a:r>
            <a:r>
              <a:rPr sz="1330" spc="103" dirty="0">
                <a:solidFill>
                  <a:srgbClr val="FFFFFF"/>
                </a:solidFill>
                <a:latin typeface="Tahoma"/>
                <a:cs typeface="Tahoma"/>
              </a:rPr>
              <a:t>and</a:t>
            </a:r>
            <a:r>
              <a:rPr sz="1330" spc="-97" dirty="0">
                <a:solidFill>
                  <a:srgbClr val="FFFFFF"/>
                </a:solidFill>
                <a:latin typeface="Tahoma"/>
                <a:cs typeface="Tahoma"/>
              </a:rPr>
              <a:t> </a:t>
            </a:r>
            <a:r>
              <a:rPr sz="1330" spc="121" dirty="0">
                <a:solidFill>
                  <a:srgbClr val="FFFFFF"/>
                </a:solidFill>
                <a:latin typeface="Tahoma"/>
                <a:cs typeface="Tahoma"/>
              </a:rPr>
              <a:t>sum  </a:t>
            </a:r>
            <a:r>
              <a:rPr sz="1330" spc="97" dirty="0">
                <a:solidFill>
                  <a:srgbClr val="FFFFFF"/>
                </a:solidFill>
                <a:latin typeface="Tahoma"/>
                <a:cs typeface="Tahoma"/>
              </a:rPr>
              <a:t>again</a:t>
            </a: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sz="1330" dirty="0">
              <a:latin typeface="Tahoma"/>
              <a:cs typeface="Tahoma"/>
            </a:endParaRPr>
          </a:p>
        </p:txBody>
      </p:sp>
      <p:sp>
        <p:nvSpPr>
          <p:cNvPr id="64" name="object 64"/>
          <p:cNvSpPr txBox="1"/>
          <p:nvPr/>
        </p:nvSpPr>
        <p:spPr>
          <a:xfrm>
            <a:off x="7412002" y="1458599"/>
            <a:ext cx="657201" cy="313279"/>
          </a:xfrm>
          <a:prstGeom prst="rect">
            <a:avLst/>
          </a:prstGeom>
        </p:spPr>
        <p:txBody>
          <a:bodyPr vert="horz" wrap="square" lIns="0" tIns="15355" rIns="0" bIns="0" rtlCol="0">
            <a:spAutoFit/>
          </a:bodyPr>
          <a:lstStyle/>
          <a:p>
            <a:pPr marL="15356">
              <a:spcBef>
                <a:spcPts val="121"/>
              </a:spcBef>
            </a:pPr>
            <a:r>
              <a:rPr sz="1935" spc="121" dirty="0">
                <a:latin typeface="Tahoma"/>
                <a:cs typeface="Tahoma"/>
              </a:rPr>
              <a:t>R</a:t>
            </a:r>
            <a:r>
              <a:rPr sz="1935" spc="127" dirty="0">
                <a:latin typeface="Tahoma"/>
                <a:cs typeface="Tahoma"/>
              </a:rPr>
              <a:t>E</a:t>
            </a:r>
            <a:r>
              <a:rPr sz="1935" dirty="0">
                <a:latin typeface="Tahoma"/>
                <a:cs typeface="Tahoma"/>
              </a:rPr>
              <a:t>L</a:t>
            </a:r>
            <a:r>
              <a:rPr sz="1935" spc="145" dirty="0">
                <a:latin typeface="Tahoma"/>
                <a:cs typeface="Tahoma"/>
              </a:rPr>
              <a:t>U</a:t>
            </a:r>
            <a:endParaRPr sz="1935" dirty="0">
              <a:latin typeface="Tahoma"/>
              <a:cs typeface="Tahoma"/>
            </a:endParaRPr>
          </a:p>
        </p:txBody>
      </p:sp>
      <p:sp>
        <p:nvSpPr>
          <p:cNvPr id="65" name="object 65"/>
          <p:cNvSpPr txBox="1"/>
          <p:nvPr/>
        </p:nvSpPr>
        <p:spPr>
          <a:xfrm>
            <a:off x="9776697" y="1464741"/>
            <a:ext cx="1212290" cy="313279"/>
          </a:xfrm>
          <a:prstGeom prst="rect">
            <a:avLst/>
          </a:prstGeom>
        </p:spPr>
        <p:txBody>
          <a:bodyPr vert="horz" wrap="square" lIns="0" tIns="15355" rIns="0" bIns="0" rtlCol="0">
            <a:spAutoFit/>
          </a:bodyPr>
          <a:lstStyle/>
          <a:p>
            <a:pPr marL="15356">
              <a:spcBef>
                <a:spcPts val="121"/>
              </a:spcBef>
            </a:pPr>
            <a:r>
              <a:rPr sz="1935" spc="127" dirty="0">
                <a:latin typeface="Tahoma"/>
                <a:cs typeface="Tahoma"/>
              </a:rPr>
              <a:t>SOFTMAX</a:t>
            </a:r>
            <a:endParaRPr sz="1935">
              <a:latin typeface="Tahoma"/>
              <a:cs typeface="Tahoma"/>
            </a:endParaRPr>
          </a:p>
        </p:txBody>
      </p:sp>
      <p:sp>
        <p:nvSpPr>
          <p:cNvPr id="66" name="object 66"/>
          <p:cNvSpPr/>
          <p:nvPr/>
        </p:nvSpPr>
        <p:spPr>
          <a:xfrm>
            <a:off x="8135228" y="1698139"/>
            <a:ext cx="331672" cy="0"/>
          </a:xfrm>
          <a:custGeom>
            <a:avLst/>
            <a:gdLst/>
            <a:ahLst/>
            <a:cxnLst/>
            <a:rect l="l" t="t" r="r" b="b"/>
            <a:pathLst>
              <a:path w="274320">
                <a:moveTo>
                  <a:pt x="0" y="0"/>
                </a:moveTo>
                <a:lnTo>
                  <a:pt x="274319" y="0"/>
                </a:lnTo>
              </a:path>
            </a:pathLst>
          </a:custGeom>
          <a:ln w="29112">
            <a:solidFill>
              <a:srgbClr val="2B3D4F"/>
            </a:solidFill>
          </a:ln>
        </p:spPr>
        <p:txBody>
          <a:bodyPr wrap="square" lIns="0" tIns="0" rIns="0" bIns="0" rtlCol="0"/>
          <a:lstStyle/>
          <a:p>
            <a:endParaRPr sz="2176"/>
          </a:p>
        </p:txBody>
      </p:sp>
      <p:sp>
        <p:nvSpPr>
          <p:cNvPr id="67" name="object 67"/>
          <p:cNvSpPr/>
          <p:nvPr/>
        </p:nvSpPr>
        <p:spPr>
          <a:xfrm>
            <a:off x="8466901" y="1477025"/>
            <a:ext cx="331672" cy="221114"/>
          </a:xfrm>
          <a:custGeom>
            <a:avLst/>
            <a:gdLst/>
            <a:ahLst/>
            <a:cxnLst/>
            <a:rect l="l" t="t" r="r" b="b"/>
            <a:pathLst>
              <a:path w="274320" h="182880">
                <a:moveTo>
                  <a:pt x="274320" y="0"/>
                </a:moveTo>
                <a:lnTo>
                  <a:pt x="0" y="182880"/>
                </a:lnTo>
              </a:path>
            </a:pathLst>
          </a:custGeom>
          <a:ln w="29112">
            <a:solidFill>
              <a:srgbClr val="2B3D4F"/>
            </a:solidFill>
          </a:ln>
        </p:spPr>
        <p:txBody>
          <a:bodyPr wrap="square" lIns="0" tIns="0" rIns="0" bIns="0" rtlCol="0"/>
          <a:lstStyle/>
          <a:p>
            <a:endParaRPr sz="2176"/>
          </a:p>
        </p:txBody>
      </p:sp>
      <p:sp>
        <p:nvSpPr>
          <p:cNvPr id="68" name="object 68"/>
          <p:cNvSpPr/>
          <p:nvPr/>
        </p:nvSpPr>
        <p:spPr>
          <a:xfrm>
            <a:off x="10986684" y="1443244"/>
            <a:ext cx="288677" cy="277928"/>
          </a:xfrm>
          <a:custGeom>
            <a:avLst/>
            <a:gdLst/>
            <a:ahLst/>
            <a:cxnLst/>
            <a:rect l="l" t="t" r="r" b="b"/>
            <a:pathLst>
              <a:path w="238759" h="229869">
                <a:moveTo>
                  <a:pt x="0" y="223520"/>
                </a:moveTo>
                <a:lnTo>
                  <a:pt x="58102" y="222091"/>
                </a:lnTo>
                <a:lnTo>
                  <a:pt x="114300" y="185420"/>
                </a:lnTo>
                <a:lnTo>
                  <a:pt x="142041" y="156527"/>
                </a:lnTo>
                <a:lnTo>
                  <a:pt x="168592" y="119062"/>
                </a:lnTo>
                <a:lnTo>
                  <a:pt x="194667" y="78263"/>
                </a:lnTo>
                <a:lnTo>
                  <a:pt x="220979" y="39370"/>
                </a:lnTo>
                <a:lnTo>
                  <a:pt x="238759" y="0"/>
                </a:lnTo>
              </a:path>
            </a:pathLst>
          </a:custGeom>
          <a:ln w="29112">
            <a:solidFill>
              <a:srgbClr val="2B3D4F"/>
            </a:solidFill>
          </a:ln>
        </p:spPr>
        <p:txBody>
          <a:bodyPr wrap="square" lIns="0" tIns="0" rIns="0" bIns="0" rtlCol="0"/>
          <a:lstStyle/>
          <a:p>
            <a:endParaRPr sz="2176"/>
          </a:p>
        </p:txBody>
      </p:sp>
      <p:sp>
        <p:nvSpPr>
          <p:cNvPr id="69" name="object 69"/>
          <p:cNvSpPr txBox="1"/>
          <p:nvPr/>
        </p:nvSpPr>
        <p:spPr>
          <a:xfrm>
            <a:off x="572812" y="1678178"/>
            <a:ext cx="3515565" cy="996688"/>
          </a:xfrm>
          <a:prstGeom prst="rect">
            <a:avLst/>
          </a:prstGeom>
        </p:spPr>
        <p:txBody>
          <a:bodyPr vert="horz" wrap="square" lIns="0" tIns="34549" rIns="0" bIns="0" rtlCol="0">
            <a:spAutoFit/>
          </a:bodyPr>
          <a:lstStyle/>
          <a:p>
            <a:pPr marL="15356" marR="6142">
              <a:lnSpc>
                <a:spcPts val="2527"/>
              </a:lnSpc>
              <a:spcBef>
                <a:spcPts val="272"/>
              </a:spcBef>
            </a:pPr>
            <a:r>
              <a:rPr sz="2176" spc="30" dirty="0">
                <a:latin typeface="Tahoma"/>
                <a:cs typeface="Tahoma"/>
              </a:rPr>
              <a:t>You </a:t>
            </a:r>
            <a:r>
              <a:rPr sz="2176" spc="163" dirty="0">
                <a:latin typeface="Tahoma"/>
                <a:cs typeface="Tahoma"/>
              </a:rPr>
              <a:t>might </a:t>
            </a:r>
            <a:r>
              <a:rPr sz="2176" spc="145" dirty="0">
                <a:latin typeface="Tahoma"/>
                <a:cs typeface="Tahoma"/>
              </a:rPr>
              <a:t>also </a:t>
            </a:r>
            <a:r>
              <a:rPr sz="2176" spc="151" dirty="0">
                <a:latin typeface="Tahoma"/>
                <a:cs typeface="Tahoma"/>
              </a:rPr>
              <a:t>consider  using </a:t>
            </a:r>
            <a:r>
              <a:rPr sz="2176" b="1" spc="206" dirty="0">
                <a:latin typeface="Arial"/>
                <a:cs typeface="Arial"/>
              </a:rPr>
              <a:t>activation  </a:t>
            </a:r>
            <a:r>
              <a:rPr sz="2176" b="1" spc="181" dirty="0">
                <a:latin typeface="Arial"/>
                <a:cs typeface="Arial"/>
              </a:rPr>
              <a:t>functions </a:t>
            </a:r>
            <a:r>
              <a:rPr sz="2176" spc="151" dirty="0">
                <a:latin typeface="Tahoma"/>
                <a:cs typeface="Tahoma"/>
              </a:rPr>
              <a:t>on </a:t>
            </a:r>
            <a:r>
              <a:rPr sz="2176" spc="175" dirty="0">
                <a:latin typeface="Tahoma"/>
                <a:cs typeface="Tahoma"/>
              </a:rPr>
              <a:t>each</a:t>
            </a:r>
            <a:r>
              <a:rPr sz="2176" spc="-284" dirty="0">
                <a:latin typeface="Tahoma"/>
                <a:cs typeface="Tahoma"/>
              </a:rPr>
              <a:t> </a:t>
            </a:r>
            <a:r>
              <a:rPr sz="2176" spc="103" dirty="0">
                <a:latin typeface="Tahoma"/>
                <a:cs typeface="Tahoma"/>
              </a:rPr>
              <a:t>layer.</a:t>
            </a:r>
            <a:endParaRPr sz="2176">
              <a:latin typeface="Tahoma"/>
              <a:cs typeface="Tahoma"/>
            </a:endParaRPr>
          </a:p>
        </p:txBody>
      </p:sp>
      <p:sp>
        <p:nvSpPr>
          <p:cNvPr id="73" name="object 73"/>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149</a:t>
            </a:fld>
            <a:endParaRPr spc="302" dirty="0"/>
          </a:p>
        </p:txBody>
      </p:sp>
      <p:sp>
        <p:nvSpPr>
          <p:cNvPr id="70" name="object 70"/>
          <p:cNvSpPr txBox="1"/>
          <p:nvPr/>
        </p:nvSpPr>
        <p:spPr>
          <a:xfrm>
            <a:off x="5874950" y="2320025"/>
            <a:ext cx="1330525" cy="350340"/>
          </a:xfrm>
          <a:prstGeom prst="rect">
            <a:avLst/>
          </a:prstGeom>
        </p:spPr>
        <p:txBody>
          <a:bodyPr vert="horz" wrap="square" lIns="0" tIns="15355" rIns="0" bIns="0" rtlCol="0">
            <a:spAutoFit/>
          </a:bodyPr>
          <a:lstStyle/>
          <a:p>
            <a:pPr marL="15356">
              <a:spcBef>
                <a:spcPts val="121"/>
              </a:spcBef>
              <a:tabLst>
                <a:tab pos="1314437" algn="l"/>
              </a:tabLst>
            </a:pPr>
            <a:r>
              <a:rPr sz="2176" u="sng" dirty="0">
                <a:uFill>
                  <a:solidFill>
                    <a:srgbClr val="000000"/>
                  </a:solidFill>
                </a:uFill>
                <a:latin typeface="Times New Roman"/>
                <a:cs typeface="Times New Roman"/>
              </a:rPr>
              <a:t> 	</a:t>
            </a:r>
            <a:endParaRPr sz="2176">
              <a:latin typeface="Times New Roman"/>
              <a:cs typeface="Times New Roman"/>
            </a:endParaRPr>
          </a:p>
        </p:txBody>
      </p:sp>
      <p:sp>
        <p:nvSpPr>
          <p:cNvPr id="71" name="object 71"/>
          <p:cNvSpPr txBox="1"/>
          <p:nvPr/>
        </p:nvSpPr>
        <p:spPr>
          <a:xfrm>
            <a:off x="572811" y="2961869"/>
            <a:ext cx="3528617" cy="1317289"/>
          </a:xfrm>
          <a:prstGeom prst="rect">
            <a:avLst/>
          </a:prstGeom>
        </p:spPr>
        <p:txBody>
          <a:bodyPr vert="horz" wrap="square" lIns="0" tIns="34549" rIns="0" bIns="0" rtlCol="0">
            <a:spAutoFit/>
          </a:bodyPr>
          <a:lstStyle/>
          <a:p>
            <a:pPr marL="15356" marR="371605">
              <a:lnSpc>
                <a:spcPts val="2527"/>
              </a:lnSpc>
              <a:spcBef>
                <a:spcPts val="272"/>
              </a:spcBef>
            </a:pPr>
            <a:r>
              <a:rPr sz="2176" spc="151" dirty="0">
                <a:latin typeface="Tahoma"/>
                <a:cs typeface="Tahoma"/>
              </a:rPr>
              <a:t>These </a:t>
            </a:r>
            <a:r>
              <a:rPr sz="2176" spc="145" dirty="0">
                <a:latin typeface="Tahoma"/>
                <a:cs typeface="Tahoma"/>
              </a:rPr>
              <a:t>are nonlinear  </a:t>
            </a:r>
            <a:r>
              <a:rPr sz="2176" spc="138" dirty="0">
                <a:latin typeface="Tahoma"/>
                <a:cs typeface="Tahoma"/>
              </a:rPr>
              <a:t>functions </a:t>
            </a:r>
            <a:r>
              <a:rPr sz="2176" spc="145" dirty="0">
                <a:latin typeface="Tahoma"/>
                <a:cs typeface="Tahoma"/>
              </a:rPr>
              <a:t>that</a:t>
            </a:r>
            <a:r>
              <a:rPr sz="2176" spc="-163" dirty="0">
                <a:latin typeface="Tahoma"/>
                <a:cs typeface="Tahoma"/>
              </a:rPr>
              <a:t> </a:t>
            </a:r>
            <a:r>
              <a:rPr sz="2176" spc="145" dirty="0">
                <a:latin typeface="Tahoma"/>
                <a:cs typeface="Tahoma"/>
              </a:rPr>
              <a:t>smooth,  </a:t>
            </a:r>
            <a:r>
              <a:rPr sz="2176" spc="138" dirty="0">
                <a:latin typeface="Tahoma"/>
                <a:cs typeface="Tahoma"/>
              </a:rPr>
              <a:t>scale, </a:t>
            </a:r>
            <a:r>
              <a:rPr sz="2176" spc="127" dirty="0">
                <a:latin typeface="Tahoma"/>
                <a:cs typeface="Tahoma"/>
              </a:rPr>
              <a:t>or</a:t>
            </a:r>
            <a:r>
              <a:rPr sz="2176" spc="-138" dirty="0">
                <a:latin typeface="Tahoma"/>
                <a:cs typeface="Tahoma"/>
              </a:rPr>
              <a:t> </a:t>
            </a:r>
            <a:r>
              <a:rPr sz="2176" spc="169" dirty="0">
                <a:latin typeface="Tahoma"/>
                <a:cs typeface="Tahoma"/>
              </a:rPr>
              <a:t>compress</a:t>
            </a:r>
            <a:endParaRPr sz="2176">
              <a:latin typeface="Tahoma"/>
              <a:cs typeface="Tahoma"/>
            </a:endParaRPr>
          </a:p>
          <a:p>
            <a:pPr marL="15356">
              <a:lnSpc>
                <a:spcPts val="2454"/>
              </a:lnSpc>
            </a:pPr>
            <a:r>
              <a:rPr sz="2176" spc="157" dirty="0">
                <a:latin typeface="Tahoma"/>
                <a:cs typeface="Tahoma"/>
              </a:rPr>
              <a:t>the </a:t>
            </a:r>
            <a:r>
              <a:rPr sz="2176" spc="133" dirty="0">
                <a:latin typeface="Tahoma"/>
                <a:cs typeface="Tahoma"/>
              </a:rPr>
              <a:t>resulting </a:t>
            </a:r>
            <a:r>
              <a:rPr sz="2176" spc="200" dirty="0">
                <a:latin typeface="Tahoma"/>
                <a:cs typeface="Tahoma"/>
              </a:rPr>
              <a:t>sum</a:t>
            </a:r>
            <a:r>
              <a:rPr sz="2176" spc="-307" dirty="0">
                <a:latin typeface="Tahoma"/>
                <a:cs typeface="Tahoma"/>
              </a:rPr>
              <a:t> </a:t>
            </a:r>
            <a:r>
              <a:rPr sz="2176" spc="145" dirty="0">
                <a:latin typeface="Tahoma"/>
                <a:cs typeface="Tahoma"/>
              </a:rPr>
              <a:t>values.</a:t>
            </a:r>
            <a:endParaRPr sz="2176">
              <a:latin typeface="Tahoma"/>
              <a:cs typeface="Tahoma"/>
            </a:endParaRPr>
          </a:p>
        </p:txBody>
      </p:sp>
      <p:sp>
        <p:nvSpPr>
          <p:cNvPr id="72" name="object 72"/>
          <p:cNvSpPr txBox="1"/>
          <p:nvPr/>
        </p:nvSpPr>
        <p:spPr>
          <a:xfrm>
            <a:off x="572812" y="4564948"/>
            <a:ext cx="3456447" cy="996688"/>
          </a:xfrm>
          <a:prstGeom prst="rect">
            <a:avLst/>
          </a:prstGeom>
        </p:spPr>
        <p:txBody>
          <a:bodyPr vert="horz" wrap="square" lIns="0" tIns="34549" rIns="0" bIns="0" rtlCol="0">
            <a:spAutoFit/>
          </a:bodyPr>
          <a:lstStyle/>
          <a:p>
            <a:pPr marL="15356" marR="6142">
              <a:lnSpc>
                <a:spcPts val="2527"/>
              </a:lnSpc>
              <a:spcBef>
                <a:spcPts val="272"/>
              </a:spcBef>
            </a:pPr>
            <a:r>
              <a:rPr sz="2176" spc="151" dirty="0">
                <a:latin typeface="Tahoma"/>
                <a:cs typeface="Tahoma"/>
              </a:rPr>
              <a:t>These </a:t>
            </a:r>
            <a:r>
              <a:rPr sz="2176" spc="193" dirty="0">
                <a:latin typeface="Tahoma"/>
                <a:cs typeface="Tahoma"/>
              </a:rPr>
              <a:t>make </a:t>
            </a:r>
            <a:r>
              <a:rPr sz="2176" spc="157" dirty="0">
                <a:latin typeface="Tahoma"/>
                <a:cs typeface="Tahoma"/>
              </a:rPr>
              <a:t>the</a:t>
            </a:r>
            <a:r>
              <a:rPr sz="2176" spc="-393" dirty="0">
                <a:latin typeface="Tahoma"/>
                <a:cs typeface="Tahoma"/>
              </a:rPr>
              <a:t> </a:t>
            </a:r>
            <a:r>
              <a:rPr sz="2176" spc="145" dirty="0">
                <a:latin typeface="Tahoma"/>
                <a:cs typeface="Tahoma"/>
              </a:rPr>
              <a:t>network  </a:t>
            </a:r>
            <a:r>
              <a:rPr sz="2176" spc="157" dirty="0">
                <a:latin typeface="Tahoma"/>
                <a:cs typeface="Tahoma"/>
              </a:rPr>
              <a:t>operate </a:t>
            </a:r>
            <a:r>
              <a:rPr sz="2176" spc="169" dirty="0">
                <a:latin typeface="Tahoma"/>
                <a:cs typeface="Tahoma"/>
              </a:rPr>
              <a:t>more </a:t>
            </a:r>
            <a:r>
              <a:rPr sz="2176" spc="145" dirty="0">
                <a:latin typeface="Tahoma"/>
                <a:cs typeface="Tahoma"/>
              </a:rPr>
              <a:t>naturally  </a:t>
            </a:r>
            <a:r>
              <a:rPr sz="2176" spc="175" dirty="0">
                <a:latin typeface="Tahoma"/>
                <a:cs typeface="Tahoma"/>
              </a:rPr>
              <a:t>and</a:t>
            </a:r>
            <a:r>
              <a:rPr sz="2176" spc="-6" dirty="0">
                <a:latin typeface="Tahoma"/>
                <a:cs typeface="Tahoma"/>
              </a:rPr>
              <a:t> </a:t>
            </a:r>
            <a:r>
              <a:rPr sz="2176" spc="115" dirty="0">
                <a:latin typeface="Tahoma"/>
                <a:cs typeface="Tahoma"/>
              </a:rPr>
              <a:t>smoothly.</a:t>
            </a:r>
            <a:endParaRPr sz="2176">
              <a:latin typeface="Tahoma"/>
              <a:cs typeface="Tahom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59C61-A02F-480E-B25A-A1108199C4FA}"/>
              </a:ext>
            </a:extLst>
          </p:cNvPr>
          <p:cNvSpPr>
            <a:spLocks noGrp="1"/>
          </p:cNvSpPr>
          <p:nvPr>
            <p:ph type="title"/>
          </p:nvPr>
        </p:nvSpPr>
        <p:spPr/>
        <p:txBody>
          <a:bodyPr/>
          <a:lstStyle/>
          <a:p>
            <a:r>
              <a:rPr lang="en-US" dirty="0"/>
              <a:t>What Are Metaheuristics?</a:t>
            </a:r>
          </a:p>
        </p:txBody>
      </p:sp>
      <p:sp>
        <p:nvSpPr>
          <p:cNvPr id="3" name="Content Placeholder 2">
            <a:extLst>
              <a:ext uri="{FF2B5EF4-FFF2-40B4-BE49-F238E27FC236}">
                <a16:creationId xmlns:a16="http://schemas.microsoft.com/office/drawing/2014/main" id="{293D602E-4DF9-4D97-A4E6-2408D499551E}"/>
              </a:ext>
            </a:extLst>
          </p:cNvPr>
          <p:cNvSpPr>
            <a:spLocks noGrp="1"/>
          </p:cNvSpPr>
          <p:nvPr>
            <p:ph sz="quarter" idx="10"/>
          </p:nvPr>
        </p:nvSpPr>
        <p:spPr>
          <a:xfrm>
            <a:off x="539495" y="1435608"/>
            <a:ext cx="11060321" cy="4180188"/>
          </a:xfrm>
        </p:spPr>
        <p:txBody>
          <a:bodyPr>
            <a:normAutofit fontScale="92500" lnSpcReduction="20000"/>
          </a:bodyPr>
          <a:lstStyle/>
          <a:p>
            <a:r>
              <a:rPr lang="en-US" b="1" dirty="0">
                <a:solidFill>
                  <a:srgbClr val="D24726"/>
                </a:solidFill>
                <a:latin typeface="Segoe UI Semibold" panose="020B0702040204020203" pitchFamily="34" charset="0"/>
                <a:cs typeface="Segoe UI Semibold" panose="020B0702040204020203" pitchFamily="34" charset="0"/>
              </a:rPr>
              <a:t>Metaheuristics</a:t>
            </a:r>
            <a:r>
              <a:rPr lang="en-US" b="1" dirty="0"/>
              <a:t> are a powerful tool to find a solution to an optimization problem.</a:t>
            </a:r>
          </a:p>
          <a:p>
            <a:pPr marL="285750" indent="-285750">
              <a:buFont typeface="Arial" panose="020B0604020202020204" pitchFamily="34" charset="0"/>
              <a:buChar char="•"/>
            </a:pPr>
            <a:r>
              <a:rPr lang="en-US" dirty="0"/>
              <a:t>Highly flexible, can be relatively easy to code from scratch</a:t>
            </a:r>
          </a:p>
          <a:p>
            <a:pPr marL="285750" indent="-285750">
              <a:buFont typeface="Arial" panose="020B0604020202020204" pitchFamily="34" charset="0"/>
              <a:buChar char="•"/>
            </a:pPr>
            <a:r>
              <a:rPr lang="en-US" dirty="0"/>
              <a:t>Algorithms leverage controlled randomness, which is called </a:t>
            </a:r>
            <a:r>
              <a:rPr lang="en-US" dirty="0">
                <a:solidFill>
                  <a:srgbClr val="D24726"/>
                </a:solidFill>
                <a:latin typeface="Segoe UI Semibold" panose="020B0702040204020203" pitchFamily="34" charset="0"/>
                <a:cs typeface="Segoe UI Semibold" panose="020B0702040204020203" pitchFamily="34" charset="0"/>
              </a:rPr>
              <a:t>stochastic programming</a:t>
            </a:r>
          </a:p>
          <a:p>
            <a:r>
              <a:rPr lang="en-US" b="1" dirty="0"/>
              <a:t>A </a:t>
            </a:r>
            <a:r>
              <a:rPr lang="en-US" b="1" dirty="0">
                <a:solidFill>
                  <a:srgbClr val="D24726"/>
                </a:solidFill>
                <a:latin typeface="Segoe UI Semibold" panose="020B0702040204020203" pitchFamily="34" charset="0"/>
                <a:cs typeface="Segoe UI Semibold" panose="020B0702040204020203" pitchFamily="34" charset="0"/>
              </a:rPr>
              <a:t>heuristic</a:t>
            </a:r>
            <a:r>
              <a:rPr lang="en-US" b="1" dirty="0"/>
              <a:t> is a clever strategy to guide a search algorithm to a more likely solution. </a:t>
            </a:r>
          </a:p>
          <a:p>
            <a:pPr marL="285750" indent="-285750">
              <a:buFont typeface="Arial" panose="020B0604020202020204" pitchFamily="34" charset="0"/>
              <a:buChar char="•"/>
            </a:pPr>
            <a:r>
              <a:rPr lang="en-US" dirty="0"/>
              <a:t>Example: if maximizing revenue with limited factory capacity, prefer high-value items first in your search</a:t>
            </a:r>
          </a:p>
          <a:p>
            <a:pPr marL="285750" indent="-285750">
              <a:buFont typeface="Arial" panose="020B0604020202020204" pitchFamily="34" charset="0"/>
              <a:buChar char="•"/>
            </a:pPr>
            <a:r>
              <a:rPr lang="en-US" dirty="0"/>
              <a:t>More generally, heuristics will start searches where a solution is more likely, and deprioritize less likely solutions.</a:t>
            </a:r>
          </a:p>
          <a:p>
            <a:r>
              <a:rPr lang="en-US" b="1" dirty="0"/>
              <a:t>Metaheuristics will apply a variety of heuristics, essentially using a heuristic that manages a heuristics</a:t>
            </a:r>
          </a:p>
        </p:txBody>
      </p:sp>
      <p:sp>
        <p:nvSpPr>
          <p:cNvPr id="4" name="Rectangle 3">
            <a:extLst>
              <a:ext uri="{FF2B5EF4-FFF2-40B4-BE49-F238E27FC236}">
                <a16:creationId xmlns:a16="http://schemas.microsoft.com/office/drawing/2014/main" id="{E07FE323-6D5E-4B2A-8C54-89BD639BD173}"/>
              </a:ext>
            </a:extLst>
          </p:cNvPr>
          <p:cNvSpPr/>
          <p:nvPr/>
        </p:nvSpPr>
        <p:spPr>
          <a:xfrm>
            <a:off x="504734" y="5760720"/>
            <a:ext cx="5564921" cy="1200329"/>
          </a:xfrm>
          <a:prstGeom prst="rect">
            <a:avLst/>
          </a:prstGeom>
        </p:spPr>
        <p:txBody>
          <a:bodyPr wrap="none">
            <a:spAutoFit/>
          </a:bodyPr>
          <a:lstStyle/>
          <a:p>
            <a:r>
              <a:rPr lang="en-US" dirty="0">
                <a:hlinkClick r:id="rId2"/>
              </a:rPr>
              <a:t>https://en.wikipedia.org/wiki/Metaheuristic</a:t>
            </a:r>
            <a:endParaRPr lang="en-US" dirty="0"/>
          </a:p>
          <a:p>
            <a:r>
              <a:rPr lang="en-US" dirty="0">
                <a:hlinkClick r:id="rId3"/>
              </a:rPr>
              <a:t>https://en.wikipedia.org/wiki/Stochastic_optimization</a:t>
            </a:r>
            <a:endParaRPr lang="en-US" dirty="0"/>
          </a:p>
          <a:p>
            <a:r>
              <a:rPr lang="en-US" dirty="0">
                <a:hlinkClick r:id="rId4"/>
              </a:rPr>
              <a:t>https://en.wikipedia.org/wiki/Heuristic</a:t>
            </a:r>
            <a:endParaRPr lang="en-US" dirty="0"/>
          </a:p>
          <a:p>
            <a:endParaRPr lang="en-US" dirty="0"/>
          </a:p>
        </p:txBody>
      </p:sp>
    </p:spTree>
    <p:extLst>
      <p:ext uri="{BB962C8B-B14F-4D97-AF65-F5344CB8AC3E}">
        <p14:creationId xmlns:p14="http://schemas.microsoft.com/office/powerpoint/2010/main" val="392883646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4285626" cy="462102"/>
          </a:xfrm>
          <a:prstGeom prst="rect">
            <a:avLst/>
          </a:prstGeom>
        </p:spPr>
        <p:txBody>
          <a:bodyPr vert="horz" wrap="square" lIns="0" tIns="15355" rIns="0" bIns="0" rtlCol="0" anchor="b" anchorCtr="0">
            <a:spAutoFit/>
          </a:bodyPr>
          <a:lstStyle/>
          <a:p>
            <a:pPr marL="15356">
              <a:spcBef>
                <a:spcPts val="121"/>
              </a:spcBef>
            </a:pPr>
            <a:r>
              <a:rPr spc="260" dirty="0">
                <a:solidFill>
                  <a:schemeClr val="tx1">
                    <a:lumMod val="95000"/>
                    <a:lumOff val="5000"/>
                  </a:schemeClr>
                </a:solidFill>
              </a:rPr>
              <a:t>Activation</a:t>
            </a:r>
            <a:r>
              <a:rPr spc="97" dirty="0">
                <a:solidFill>
                  <a:schemeClr val="tx1">
                    <a:lumMod val="95000"/>
                    <a:lumOff val="5000"/>
                  </a:schemeClr>
                </a:solidFill>
              </a:rPr>
              <a:t> </a:t>
            </a:r>
            <a:r>
              <a:rPr spc="218" dirty="0">
                <a:solidFill>
                  <a:schemeClr val="tx1">
                    <a:lumMod val="95000"/>
                    <a:lumOff val="5000"/>
                  </a:schemeClr>
                </a:solidFill>
              </a:rPr>
              <a:t>Functions</a:t>
            </a:r>
          </a:p>
        </p:txBody>
      </p:sp>
      <p:sp>
        <p:nvSpPr>
          <p:cNvPr id="3" name="object 3"/>
          <p:cNvSpPr txBox="1"/>
          <p:nvPr/>
        </p:nvSpPr>
        <p:spPr>
          <a:xfrm>
            <a:off x="314781" y="1679714"/>
            <a:ext cx="11381247" cy="350340"/>
          </a:xfrm>
          <a:prstGeom prst="rect">
            <a:avLst/>
          </a:prstGeom>
        </p:spPr>
        <p:txBody>
          <a:bodyPr vert="horz" wrap="square" lIns="0" tIns="15355" rIns="0" bIns="0" rtlCol="0">
            <a:spAutoFit/>
          </a:bodyPr>
          <a:lstStyle/>
          <a:p>
            <a:pPr marL="15356">
              <a:spcBef>
                <a:spcPts val="121"/>
              </a:spcBef>
            </a:pPr>
            <a:r>
              <a:rPr sz="2176" spc="109" dirty="0">
                <a:latin typeface="Tahoma"/>
                <a:cs typeface="Tahoma"/>
              </a:rPr>
              <a:t>Four</a:t>
            </a:r>
            <a:r>
              <a:rPr sz="2176" spc="12" dirty="0">
                <a:latin typeface="Tahoma"/>
                <a:cs typeface="Tahoma"/>
              </a:rPr>
              <a:t> </a:t>
            </a:r>
            <a:r>
              <a:rPr sz="2176" spc="200" dirty="0">
                <a:latin typeface="Tahoma"/>
                <a:cs typeface="Tahoma"/>
              </a:rPr>
              <a:t>common</a:t>
            </a:r>
            <a:r>
              <a:rPr sz="2176" spc="18" dirty="0">
                <a:latin typeface="Tahoma"/>
                <a:cs typeface="Tahoma"/>
              </a:rPr>
              <a:t> </a:t>
            </a:r>
            <a:r>
              <a:rPr sz="2176" spc="151" dirty="0">
                <a:latin typeface="Tahoma"/>
                <a:cs typeface="Tahoma"/>
              </a:rPr>
              <a:t>neural</a:t>
            </a:r>
            <a:r>
              <a:rPr sz="2176" spc="18" dirty="0">
                <a:latin typeface="Tahoma"/>
                <a:cs typeface="Tahoma"/>
              </a:rPr>
              <a:t> </a:t>
            </a:r>
            <a:r>
              <a:rPr sz="2176" spc="151" dirty="0">
                <a:latin typeface="Tahoma"/>
                <a:cs typeface="Tahoma"/>
              </a:rPr>
              <a:t>network</a:t>
            </a:r>
            <a:r>
              <a:rPr sz="2176" spc="12" dirty="0">
                <a:latin typeface="Tahoma"/>
                <a:cs typeface="Tahoma"/>
              </a:rPr>
              <a:t> </a:t>
            </a:r>
            <a:r>
              <a:rPr sz="2176" spc="151" dirty="0">
                <a:latin typeface="Tahoma"/>
                <a:cs typeface="Tahoma"/>
              </a:rPr>
              <a:t>activation</a:t>
            </a:r>
            <a:r>
              <a:rPr sz="2176" spc="24" dirty="0">
                <a:latin typeface="Tahoma"/>
                <a:cs typeface="Tahoma"/>
              </a:rPr>
              <a:t> </a:t>
            </a:r>
            <a:r>
              <a:rPr sz="2176" spc="138" dirty="0">
                <a:latin typeface="Tahoma"/>
                <a:cs typeface="Tahoma"/>
              </a:rPr>
              <a:t>functions</a:t>
            </a:r>
            <a:r>
              <a:rPr sz="2176" spc="12" dirty="0">
                <a:latin typeface="Tahoma"/>
                <a:cs typeface="Tahoma"/>
              </a:rPr>
              <a:t> </a:t>
            </a:r>
            <a:r>
              <a:rPr sz="2176" spc="175" dirty="0">
                <a:latin typeface="Tahoma"/>
                <a:cs typeface="Tahoma"/>
              </a:rPr>
              <a:t>implemented</a:t>
            </a:r>
            <a:r>
              <a:rPr sz="2176" spc="18" dirty="0">
                <a:latin typeface="Tahoma"/>
                <a:cs typeface="Tahoma"/>
              </a:rPr>
              <a:t> </a:t>
            </a:r>
            <a:r>
              <a:rPr lang="en-US" sz="2176" spc="145" dirty="0">
                <a:latin typeface="Tahoma"/>
                <a:cs typeface="Tahoma"/>
              </a:rPr>
              <a:t>in Kotlin.</a:t>
            </a:r>
            <a:endParaRPr sz="2176" dirty="0">
              <a:latin typeface="Tahoma"/>
              <a:cs typeface="Tahoma"/>
            </a:endParaRPr>
          </a:p>
        </p:txBody>
      </p:sp>
      <p:sp>
        <p:nvSpPr>
          <p:cNvPr id="4" name="object 4"/>
          <p:cNvSpPr/>
          <p:nvPr/>
        </p:nvSpPr>
        <p:spPr>
          <a:xfrm>
            <a:off x="331671" y="2323096"/>
            <a:ext cx="5306745" cy="2889842"/>
          </a:xfrm>
          <a:prstGeom prst="rect">
            <a:avLst/>
          </a:prstGeom>
          <a:blipFill>
            <a:blip r:embed="rId2" cstate="print"/>
            <a:stretch>
              <a:fillRect/>
            </a:stretch>
          </a:blipFill>
        </p:spPr>
        <p:txBody>
          <a:bodyPr wrap="square" lIns="0" tIns="0" rIns="0" bIns="0" rtlCol="0"/>
          <a:lstStyle/>
          <a:p>
            <a:endParaRPr sz="2176"/>
          </a:p>
        </p:txBody>
      </p:sp>
      <p:sp>
        <p:nvSpPr>
          <p:cNvPr id="5" name="object 5"/>
          <p:cNvSpPr/>
          <p:nvPr/>
        </p:nvSpPr>
        <p:spPr>
          <a:xfrm>
            <a:off x="6301758" y="2323096"/>
            <a:ext cx="1768915" cy="1768914"/>
          </a:xfrm>
          <a:prstGeom prst="rect">
            <a:avLst/>
          </a:prstGeom>
          <a:blipFill>
            <a:blip r:embed="rId3" cstate="print"/>
            <a:stretch>
              <a:fillRect/>
            </a:stretch>
          </a:blipFill>
        </p:spPr>
        <p:txBody>
          <a:bodyPr wrap="square" lIns="0" tIns="0" rIns="0" bIns="0" rtlCol="0"/>
          <a:lstStyle/>
          <a:p>
            <a:endParaRPr sz="2176"/>
          </a:p>
        </p:txBody>
      </p:sp>
      <p:sp>
        <p:nvSpPr>
          <p:cNvPr id="6" name="object 6"/>
          <p:cNvSpPr/>
          <p:nvPr/>
        </p:nvSpPr>
        <p:spPr>
          <a:xfrm>
            <a:off x="9028836" y="2323096"/>
            <a:ext cx="1768915" cy="1768914"/>
          </a:xfrm>
          <a:prstGeom prst="rect">
            <a:avLst/>
          </a:prstGeom>
          <a:blipFill>
            <a:blip r:embed="rId4" cstate="print"/>
            <a:stretch>
              <a:fillRect/>
            </a:stretch>
          </a:blipFill>
        </p:spPr>
        <p:txBody>
          <a:bodyPr wrap="square" lIns="0" tIns="0" rIns="0" bIns="0" rtlCol="0"/>
          <a:lstStyle/>
          <a:p>
            <a:endParaRPr sz="2176"/>
          </a:p>
        </p:txBody>
      </p:sp>
      <p:sp>
        <p:nvSpPr>
          <p:cNvPr id="7" name="object 7"/>
          <p:cNvSpPr/>
          <p:nvPr/>
        </p:nvSpPr>
        <p:spPr>
          <a:xfrm>
            <a:off x="6301759" y="4276271"/>
            <a:ext cx="1695209" cy="1695210"/>
          </a:xfrm>
          <a:prstGeom prst="rect">
            <a:avLst/>
          </a:prstGeom>
          <a:blipFill>
            <a:blip r:embed="rId5" cstate="print"/>
            <a:stretch>
              <a:fillRect/>
            </a:stretch>
          </a:blipFill>
        </p:spPr>
        <p:txBody>
          <a:bodyPr wrap="square" lIns="0" tIns="0" rIns="0" bIns="0" rtlCol="0"/>
          <a:lstStyle/>
          <a:p>
            <a:endParaRPr sz="2176"/>
          </a:p>
        </p:txBody>
      </p:sp>
      <p:sp>
        <p:nvSpPr>
          <p:cNvPr id="8" name="object 8"/>
          <p:cNvSpPr/>
          <p:nvPr/>
        </p:nvSpPr>
        <p:spPr>
          <a:xfrm>
            <a:off x="8999660" y="4260916"/>
            <a:ext cx="1945499" cy="1715172"/>
          </a:xfrm>
          <a:prstGeom prst="rect">
            <a:avLst/>
          </a:prstGeom>
          <a:blipFill>
            <a:blip r:embed="rId6" cstate="print"/>
            <a:stretch>
              <a:fillRect/>
            </a:stretch>
          </a:blipFill>
        </p:spPr>
        <p:txBody>
          <a:bodyPr wrap="square" lIns="0" tIns="0" rIns="0" bIns="0" rtlCol="0"/>
          <a:lstStyle/>
          <a:p>
            <a:endParaRPr sz="2176"/>
          </a:p>
        </p:txBody>
      </p:sp>
      <p:sp>
        <p:nvSpPr>
          <p:cNvPr id="9" name="object 9"/>
          <p:cNvSpPr txBox="1"/>
          <p:nvPr/>
        </p:nvSpPr>
        <p:spPr>
          <a:xfrm>
            <a:off x="6241874" y="2200254"/>
            <a:ext cx="738583" cy="350340"/>
          </a:xfrm>
          <a:prstGeom prst="rect">
            <a:avLst/>
          </a:prstGeom>
        </p:spPr>
        <p:txBody>
          <a:bodyPr vert="horz" wrap="square" lIns="0" tIns="15355" rIns="0" bIns="0" rtlCol="0">
            <a:spAutoFit/>
          </a:bodyPr>
          <a:lstStyle/>
          <a:p>
            <a:pPr marL="15356">
              <a:spcBef>
                <a:spcPts val="121"/>
              </a:spcBef>
            </a:pPr>
            <a:r>
              <a:rPr sz="2176" spc="138" dirty="0">
                <a:latin typeface="Tahoma"/>
                <a:cs typeface="Tahoma"/>
              </a:rPr>
              <a:t>R</a:t>
            </a:r>
            <a:r>
              <a:rPr sz="2176" spc="151" dirty="0">
                <a:latin typeface="Tahoma"/>
                <a:cs typeface="Tahoma"/>
              </a:rPr>
              <a:t>E</a:t>
            </a:r>
            <a:r>
              <a:rPr sz="2176" spc="12" dirty="0">
                <a:latin typeface="Tahoma"/>
                <a:cs typeface="Tahoma"/>
              </a:rPr>
              <a:t>L</a:t>
            </a:r>
            <a:r>
              <a:rPr sz="2176" spc="163" dirty="0">
                <a:latin typeface="Tahoma"/>
                <a:cs typeface="Tahoma"/>
              </a:rPr>
              <a:t>U</a:t>
            </a:r>
            <a:endParaRPr sz="2176">
              <a:latin typeface="Tahoma"/>
              <a:cs typeface="Tahoma"/>
            </a:endParaRPr>
          </a:p>
        </p:txBody>
      </p:sp>
      <p:sp>
        <p:nvSpPr>
          <p:cNvPr id="14" name="object 1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150</a:t>
            </a:fld>
            <a:endParaRPr spc="302" dirty="0"/>
          </a:p>
        </p:txBody>
      </p:sp>
      <p:sp>
        <p:nvSpPr>
          <p:cNvPr id="10" name="object 10"/>
          <p:cNvSpPr txBox="1"/>
          <p:nvPr/>
        </p:nvSpPr>
        <p:spPr>
          <a:xfrm>
            <a:off x="6174312" y="4165715"/>
            <a:ext cx="782346"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a:t>
            </a:r>
            <a:r>
              <a:rPr sz="2176" spc="187" dirty="0">
                <a:latin typeface="Tahoma"/>
                <a:cs typeface="Tahoma"/>
              </a:rPr>
              <a:t>A</a:t>
            </a:r>
            <a:r>
              <a:rPr sz="2176" spc="163" dirty="0">
                <a:latin typeface="Tahoma"/>
                <a:cs typeface="Tahoma"/>
              </a:rPr>
              <a:t>NH</a:t>
            </a:r>
            <a:endParaRPr sz="2176">
              <a:latin typeface="Tahoma"/>
              <a:cs typeface="Tahoma"/>
            </a:endParaRPr>
          </a:p>
        </p:txBody>
      </p:sp>
      <p:sp>
        <p:nvSpPr>
          <p:cNvPr id="11" name="object 11"/>
          <p:cNvSpPr txBox="1"/>
          <p:nvPr/>
        </p:nvSpPr>
        <p:spPr>
          <a:xfrm>
            <a:off x="8519044" y="2230964"/>
            <a:ext cx="1249141" cy="350340"/>
          </a:xfrm>
          <a:prstGeom prst="rect">
            <a:avLst/>
          </a:prstGeom>
        </p:spPr>
        <p:txBody>
          <a:bodyPr vert="horz" wrap="square" lIns="0" tIns="15355" rIns="0" bIns="0" rtlCol="0">
            <a:spAutoFit/>
          </a:bodyPr>
          <a:lstStyle/>
          <a:p>
            <a:pPr marL="15356">
              <a:spcBef>
                <a:spcPts val="121"/>
              </a:spcBef>
            </a:pPr>
            <a:r>
              <a:rPr sz="2176" spc="79" dirty="0">
                <a:latin typeface="Tahoma"/>
                <a:cs typeface="Tahoma"/>
              </a:rPr>
              <a:t>SIGMOID</a:t>
            </a:r>
            <a:endParaRPr sz="2176">
              <a:latin typeface="Tahoma"/>
              <a:cs typeface="Tahoma"/>
            </a:endParaRPr>
          </a:p>
        </p:txBody>
      </p:sp>
      <p:sp>
        <p:nvSpPr>
          <p:cNvPr id="12" name="object 12"/>
          <p:cNvSpPr txBox="1"/>
          <p:nvPr/>
        </p:nvSpPr>
        <p:spPr>
          <a:xfrm>
            <a:off x="8382384" y="4233279"/>
            <a:ext cx="1363539" cy="350340"/>
          </a:xfrm>
          <a:prstGeom prst="rect">
            <a:avLst/>
          </a:prstGeom>
        </p:spPr>
        <p:txBody>
          <a:bodyPr vert="horz" wrap="square" lIns="0" tIns="15355" rIns="0" bIns="0" rtlCol="0">
            <a:spAutoFit/>
          </a:bodyPr>
          <a:lstStyle/>
          <a:p>
            <a:pPr marL="15356">
              <a:spcBef>
                <a:spcPts val="121"/>
              </a:spcBef>
            </a:pPr>
            <a:r>
              <a:rPr sz="2176" spc="157" dirty="0">
                <a:latin typeface="Tahoma"/>
                <a:cs typeface="Tahoma"/>
              </a:rPr>
              <a:t>S</a:t>
            </a:r>
            <a:r>
              <a:rPr sz="2176" spc="169" dirty="0">
                <a:latin typeface="Tahoma"/>
                <a:cs typeface="Tahoma"/>
              </a:rPr>
              <a:t>O</a:t>
            </a:r>
            <a:r>
              <a:rPr sz="2176" spc="73" dirty="0">
                <a:latin typeface="Tahoma"/>
                <a:cs typeface="Tahoma"/>
              </a:rPr>
              <a:t>F</a:t>
            </a:r>
            <a:r>
              <a:rPr sz="2176" spc="60" dirty="0">
                <a:latin typeface="Tahoma"/>
                <a:cs typeface="Tahoma"/>
              </a:rPr>
              <a:t>T</a:t>
            </a:r>
            <a:r>
              <a:rPr sz="2176" spc="193" dirty="0">
                <a:latin typeface="Tahoma"/>
                <a:cs typeface="Tahoma"/>
              </a:rPr>
              <a:t>M</a:t>
            </a:r>
            <a:r>
              <a:rPr sz="2176" spc="175" dirty="0">
                <a:latin typeface="Tahoma"/>
                <a:cs typeface="Tahoma"/>
              </a:rPr>
              <a:t>A</a:t>
            </a:r>
            <a:r>
              <a:rPr sz="2176" spc="224" dirty="0">
                <a:latin typeface="Tahoma"/>
                <a:cs typeface="Tahoma"/>
              </a:rPr>
              <a:t>X</a:t>
            </a:r>
            <a:endParaRPr sz="2176">
              <a:latin typeface="Tahoma"/>
              <a:cs typeface="Tahoma"/>
            </a:endParaRPr>
          </a:p>
        </p:txBody>
      </p:sp>
      <p:sp>
        <p:nvSpPr>
          <p:cNvPr id="13" name="object 13"/>
          <p:cNvSpPr txBox="1"/>
          <p:nvPr/>
        </p:nvSpPr>
        <p:spPr>
          <a:xfrm>
            <a:off x="314781" y="5664378"/>
            <a:ext cx="5119412" cy="276025"/>
          </a:xfrm>
          <a:prstGeom prst="rect">
            <a:avLst/>
          </a:prstGeom>
        </p:spPr>
        <p:txBody>
          <a:bodyPr vert="horz" wrap="square" lIns="0" tIns="15355" rIns="0" bIns="0" rtlCol="0">
            <a:spAutoFit/>
          </a:bodyPr>
          <a:lstStyle/>
          <a:p>
            <a:pPr marL="15356">
              <a:spcBef>
                <a:spcPts val="121"/>
              </a:spcBef>
            </a:pPr>
            <a:r>
              <a:rPr sz="1693" spc="85" dirty="0">
                <a:solidFill>
                  <a:srgbClr val="666666"/>
                </a:solidFill>
                <a:latin typeface="Tahoma"/>
                <a:cs typeface="Tahoma"/>
              </a:rPr>
              <a:t>http</a:t>
            </a:r>
            <a:r>
              <a:rPr sz="1693" spc="85" dirty="0">
                <a:solidFill>
                  <a:srgbClr val="666666"/>
                </a:solidFill>
                <a:latin typeface="Tahoma"/>
                <a:cs typeface="Tahoma"/>
                <a:hlinkClick r:id="rId7"/>
              </a:rPr>
              <a:t>s://w</a:t>
            </a:r>
            <a:r>
              <a:rPr sz="1693" spc="85" dirty="0">
                <a:solidFill>
                  <a:srgbClr val="666666"/>
                </a:solidFill>
                <a:latin typeface="Tahoma"/>
                <a:cs typeface="Tahoma"/>
              </a:rPr>
              <a:t>ww.d</a:t>
            </a:r>
            <a:r>
              <a:rPr sz="1693" spc="85" dirty="0">
                <a:solidFill>
                  <a:srgbClr val="666666"/>
                </a:solidFill>
                <a:latin typeface="Tahoma"/>
                <a:cs typeface="Tahoma"/>
                <a:hlinkClick r:id="rId7"/>
              </a:rPr>
              <a:t>esmos.com/calculator/jwjn5rwfy6</a:t>
            </a:r>
            <a:endParaRPr sz="1693">
              <a:latin typeface="Tahoma"/>
              <a:cs typeface="Tahoma"/>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881405" cy="462102"/>
          </a:xfrm>
          <a:prstGeom prst="rect">
            <a:avLst/>
          </a:prstGeom>
        </p:spPr>
        <p:txBody>
          <a:bodyPr vert="horz" wrap="square" lIns="0" tIns="15355" rIns="0" bIns="0" rtlCol="0" anchor="b" anchorCtr="0">
            <a:spAutoFit/>
          </a:bodyPr>
          <a:lstStyle/>
          <a:p>
            <a:pPr marL="15356">
              <a:spcBef>
                <a:spcPts val="121"/>
              </a:spcBef>
            </a:pPr>
            <a:r>
              <a:rPr spc="307" dirty="0">
                <a:solidFill>
                  <a:schemeClr val="tx1">
                    <a:lumMod val="95000"/>
                    <a:lumOff val="5000"/>
                  </a:schemeClr>
                </a:solidFill>
              </a:rPr>
              <a:t>Other </a:t>
            </a:r>
            <a:r>
              <a:rPr spc="260" dirty="0">
                <a:solidFill>
                  <a:schemeClr val="tx1">
                    <a:lumMod val="95000"/>
                    <a:lumOff val="5000"/>
                  </a:schemeClr>
                </a:solidFill>
              </a:rPr>
              <a:t>Design</a:t>
            </a:r>
            <a:r>
              <a:rPr spc="30" dirty="0">
                <a:solidFill>
                  <a:schemeClr val="tx1">
                    <a:lumMod val="95000"/>
                    <a:lumOff val="5000"/>
                  </a:schemeClr>
                </a:solidFill>
              </a:rPr>
              <a:t> </a:t>
            </a:r>
            <a:r>
              <a:rPr spc="206" dirty="0">
                <a:solidFill>
                  <a:schemeClr val="tx1">
                    <a:lumMod val="95000"/>
                    <a:lumOff val="5000"/>
                  </a:schemeClr>
                </a:solidFill>
              </a:rPr>
              <a:t>Decisions</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151</a:t>
            </a:fld>
            <a:endParaRPr spc="302" dirty="0"/>
          </a:p>
        </p:txBody>
      </p:sp>
      <p:sp>
        <p:nvSpPr>
          <p:cNvPr id="3" name="object 3"/>
          <p:cNvSpPr txBox="1"/>
          <p:nvPr/>
        </p:nvSpPr>
        <p:spPr>
          <a:xfrm>
            <a:off x="419195" y="1762633"/>
            <a:ext cx="10754757" cy="3924033"/>
          </a:xfrm>
          <a:prstGeom prst="rect">
            <a:avLst/>
          </a:prstGeom>
        </p:spPr>
        <p:txBody>
          <a:bodyPr vert="horz" wrap="square" lIns="0" tIns="35316" rIns="0" bIns="0" rtlCol="0">
            <a:spAutoFit/>
          </a:bodyPr>
          <a:lstStyle/>
          <a:p>
            <a:pPr marL="15356" marR="6142">
              <a:lnSpc>
                <a:spcPts val="2660"/>
              </a:lnSpc>
              <a:spcBef>
                <a:spcPts val="277"/>
              </a:spcBef>
            </a:pPr>
            <a:r>
              <a:rPr sz="2297" b="1" spc="224" dirty="0">
                <a:latin typeface="Arial"/>
                <a:cs typeface="Arial"/>
              </a:rPr>
              <a:t>While </a:t>
            </a:r>
            <a:r>
              <a:rPr sz="2297" b="1" spc="212" dirty="0">
                <a:latin typeface="Arial"/>
                <a:cs typeface="Arial"/>
              </a:rPr>
              <a:t>optimizing </a:t>
            </a:r>
            <a:r>
              <a:rPr sz="2297" b="1" spc="224" dirty="0">
                <a:latin typeface="Arial"/>
                <a:cs typeface="Arial"/>
              </a:rPr>
              <a:t>weights </a:t>
            </a:r>
            <a:r>
              <a:rPr sz="2297" b="1" spc="109" dirty="0">
                <a:latin typeface="Arial"/>
                <a:cs typeface="Arial"/>
              </a:rPr>
              <a:t>is </a:t>
            </a:r>
            <a:r>
              <a:rPr sz="2297" b="1" spc="260" dirty="0">
                <a:latin typeface="Arial"/>
                <a:cs typeface="Arial"/>
              </a:rPr>
              <a:t>a </a:t>
            </a:r>
            <a:r>
              <a:rPr sz="2297" b="1" spc="187" dirty="0">
                <a:latin typeface="Arial"/>
                <a:cs typeface="Arial"/>
              </a:rPr>
              <a:t>core </a:t>
            </a:r>
            <a:r>
              <a:rPr sz="2297" b="1" spc="266" dirty="0">
                <a:latin typeface="Arial"/>
                <a:cs typeface="Arial"/>
              </a:rPr>
              <a:t>part </a:t>
            </a:r>
            <a:r>
              <a:rPr sz="2297" b="1" spc="200" dirty="0">
                <a:latin typeface="Arial"/>
                <a:cs typeface="Arial"/>
              </a:rPr>
              <a:t>of </a:t>
            </a:r>
            <a:r>
              <a:rPr sz="2297" b="1" spc="224" dirty="0">
                <a:latin typeface="Arial"/>
                <a:cs typeface="Arial"/>
              </a:rPr>
              <a:t>neural </a:t>
            </a:r>
            <a:r>
              <a:rPr sz="2297" b="1" spc="230" dirty="0">
                <a:latin typeface="Arial"/>
                <a:cs typeface="Arial"/>
              </a:rPr>
              <a:t>networks,</a:t>
            </a:r>
            <a:r>
              <a:rPr sz="2297" b="1" spc="-272" dirty="0">
                <a:latin typeface="Arial"/>
                <a:cs typeface="Arial"/>
              </a:rPr>
              <a:t> </a:t>
            </a:r>
            <a:r>
              <a:rPr sz="2297" b="1" spc="260" dirty="0">
                <a:latin typeface="Arial"/>
                <a:cs typeface="Arial"/>
              </a:rPr>
              <a:t>there  </a:t>
            </a:r>
            <a:r>
              <a:rPr sz="2297" b="1" spc="254" dirty="0">
                <a:latin typeface="Arial"/>
                <a:cs typeface="Arial"/>
              </a:rPr>
              <a:t>are </a:t>
            </a:r>
            <a:r>
              <a:rPr sz="2297" b="1" spc="242" dirty="0">
                <a:latin typeface="Arial"/>
                <a:cs typeface="Arial"/>
              </a:rPr>
              <a:t>other </a:t>
            </a:r>
            <a:r>
              <a:rPr sz="2297" b="1" spc="212" dirty="0">
                <a:latin typeface="Arial"/>
                <a:cs typeface="Arial"/>
              </a:rPr>
              <a:t>components </a:t>
            </a:r>
            <a:r>
              <a:rPr sz="2297" b="1" spc="242" dirty="0">
                <a:latin typeface="Arial"/>
                <a:cs typeface="Arial"/>
              </a:rPr>
              <a:t>to </a:t>
            </a:r>
            <a:r>
              <a:rPr sz="2297" b="1" spc="175" dirty="0">
                <a:latin typeface="Arial"/>
                <a:cs typeface="Arial"/>
              </a:rPr>
              <a:t>consider</a:t>
            </a:r>
            <a:r>
              <a:rPr sz="2297" b="1" spc="-157" dirty="0">
                <a:latin typeface="Arial"/>
                <a:cs typeface="Arial"/>
              </a:rPr>
              <a:t> </a:t>
            </a:r>
            <a:r>
              <a:rPr sz="2297" b="1" spc="200" dirty="0">
                <a:latin typeface="Arial"/>
                <a:cs typeface="Arial"/>
              </a:rPr>
              <a:t>too:</a:t>
            </a:r>
            <a:endParaRPr sz="2297" dirty="0">
              <a:latin typeface="Arial"/>
              <a:cs typeface="Arial"/>
            </a:endParaRPr>
          </a:p>
          <a:p>
            <a:pPr marL="352410">
              <a:spcBef>
                <a:spcPts val="858"/>
              </a:spcBef>
            </a:pPr>
            <a:r>
              <a:rPr sz="1935" dirty="0">
                <a:latin typeface="Verdana"/>
                <a:cs typeface="Verdana"/>
              </a:rPr>
              <a:t>How many </a:t>
            </a:r>
            <a:r>
              <a:rPr sz="1935" spc="6" dirty="0">
                <a:latin typeface="Verdana"/>
                <a:cs typeface="Verdana"/>
              </a:rPr>
              <a:t>middle </a:t>
            </a:r>
            <a:r>
              <a:rPr sz="1935" i="1" spc="103" dirty="0">
                <a:latin typeface="Trebuchet MS"/>
                <a:cs typeface="Trebuchet MS"/>
              </a:rPr>
              <a:t>layers </a:t>
            </a:r>
            <a:r>
              <a:rPr sz="1935" spc="-12" dirty="0">
                <a:latin typeface="Verdana"/>
                <a:cs typeface="Verdana"/>
              </a:rPr>
              <a:t>are</a:t>
            </a:r>
            <a:r>
              <a:rPr sz="1935" spc="-387" dirty="0">
                <a:latin typeface="Verdana"/>
                <a:cs typeface="Verdana"/>
              </a:rPr>
              <a:t> </a:t>
            </a:r>
            <a:r>
              <a:rPr sz="1935" spc="6" dirty="0">
                <a:latin typeface="Verdana"/>
                <a:cs typeface="Verdana"/>
              </a:rPr>
              <a:t>needed?</a:t>
            </a:r>
            <a:endParaRPr sz="1935" dirty="0">
              <a:latin typeface="Verdana"/>
              <a:cs typeface="Verdana"/>
            </a:endParaRPr>
          </a:p>
          <a:p>
            <a:pPr marL="352410">
              <a:spcBef>
                <a:spcPts val="907"/>
              </a:spcBef>
            </a:pPr>
            <a:r>
              <a:rPr sz="1935" dirty="0">
                <a:latin typeface="Verdana"/>
                <a:cs typeface="Verdana"/>
              </a:rPr>
              <a:t>How</a:t>
            </a:r>
            <a:r>
              <a:rPr sz="1935" spc="-85" dirty="0">
                <a:latin typeface="Verdana"/>
                <a:cs typeface="Verdana"/>
              </a:rPr>
              <a:t> </a:t>
            </a:r>
            <a:r>
              <a:rPr sz="1935" dirty="0">
                <a:latin typeface="Verdana"/>
                <a:cs typeface="Verdana"/>
              </a:rPr>
              <a:t>many</a:t>
            </a:r>
            <a:r>
              <a:rPr sz="1935" spc="-73" dirty="0">
                <a:latin typeface="Verdana"/>
                <a:cs typeface="Verdana"/>
              </a:rPr>
              <a:t> </a:t>
            </a:r>
            <a:r>
              <a:rPr sz="1935" i="1" spc="157" dirty="0">
                <a:latin typeface="Trebuchet MS"/>
                <a:cs typeface="Trebuchet MS"/>
              </a:rPr>
              <a:t>nodes</a:t>
            </a:r>
            <a:r>
              <a:rPr sz="1935" i="1" spc="30" dirty="0">
                <a:latin typeface="Trebuchet MS"/>
                <a:cs typeface="Trebuchet MS"/>
              </a:rPr>
              <a:t> </a:t>
            </a:r>
            <a:r>
              <a:rPr sz="1935" spc="-12" dirty="0">
                <a:latin typeface="Verdana"/>
                <a:cs typeface="Verdana"/>
              </a:rPr>
              <a:t>are</a:t>
            </a:r>
            <a:r>
              <a:rPr sz="1935" spc="-73" dirty="0">
                <a:latin typeface="Verdana"/>
                <a:cs typeface="Verdana"/>
              </a:rPr>
              <a:t> </a:t>
            </a:r>
            <a:r>
              <a:rPr sz="1935" spc="18" dirty="0">
                <a:latin typeface="Verdana"/>
                <a:cs typeface="Verdana"/>
              </a:rPr>
              <a:t>needed</a:t>
            </a:r>
            <a:r>
              <a:rPr sz="1935" spc="-85" dirty="0">
                <a:latin typeface="Verdana"/>
                <a:cs typeface="Verdana"/>
              </a:rPr>
              <a:t> </a:t>
            </a:r>
            <a:r>
              <a:rPr sz="1935" dirty="0">
                <a:latin typeface="Verdana"/>
                <a:cs typeface="Verdana"/>
              </a:rPr>
              <a:t>in</a:t>
            </a:r>
            <a:r>
              <a:rPr sz="1935" spc="-85" dirty="0">
                <a:latin typeface="Verdana"/>
                <a:cs typeface="Verdana"/>
              </a:rPr>
              <a:t> </a:t>
            </a:r>
            <a:r>
              <a:rPr sz="1935" spc="24" dirty="0">
                <a:latin typeface="Verdana"/>
                <a:cs typeface="Verdana"/>
              </a:rPr>
              <a:t>each</a:t>
            </a:r>
            <a:r>
              <a:rPr sz="1935" spc="-85" dirty="0">
                <a:latin typeface="Verdana"/>
                <a:cs typeface="Verdana"/>
              </a:rPr>
              <a:t> </a:t>
            </a:r>
            <a:r>
              <a:rPr sz="1935" spc="-6" dirty="0">
                <a:latin typeface="Verdana"/>
                <a:cs typeface="Verdana"/>
              </a:rPr>
              <a:t>layer?</a:t>
            </a:r>
            <a:endParaRPr sz="1935" dirty="0">
              <a:latin typeface="Verdana"/>
              <a:cs typeface="Verdana"/>
            </a:endParaRPr>
          </a:p>
          <a:p>
            <a:pPr marL="352410">
              <a:spcBef>
                <a:spcPts val="907"/>
              </a:spcBef>
            </a:pPr>
            <a:r>
              <a:rPr sz="1935" dirty="0">
                <a:latin typeface="Verdana"/>
                <a:cs typeface="Verdana"/>
              </a:rPr>
              <a:t>What</a:t>
            </a:r>
            <a:r>
              <a:rPr sz="1935" spc="-79" dirty="0">
                <a:latin typeface="Verdana"/>
                <a:cs typeface="Verdana"/>
              </a:rPr>
              <a:t> </a:t>
            </a:r>
            <a:r>
              <a:rPr sz="1935" i="1" spc="73" dirty="0">
                <a:latin typeface="Trebuchet MS"/>
                <a:cs typeface="Trebuchet MS"/>
              </a:rPr>
              <a:t>activation</a:t>
            </a:r>
            <a:r>
              <a:rPr sz="1935" i="1" spc="12" dirty="0">
                <a:latin typeface="Trebuchet MS"/>
                <a:cs typeface="Trebuchet MS"/>
              </a:rPr>
              <a:t> </a:t>
            </a:r>
            <a:r>
              <a:rPr sz="1935" i="1" spc="85" dirty="0">
                <a:latin typeface="Trebuchet MS"/>
                <a:cs typeface="Trebuchet MS"/>
              </a:rPr>
              <a:t>functions</a:t>
            </a:r>
            <a:r>
              <a:rPr sz="1935" i="1" spc="42" dirty="0">
                <a:latin typeface="Trebuchet MS"/>
                <a:cs typeface="Trebuchet MS"/>
              </a:rPr>
              <a:t> </a:t>
            </a:r>
            <a:r>
              <a:rPr sz="1935" dirty="0">
                <a:latin typeface="Verdana"/>
                <a:cs typeface="Verdana"/>
              </a:rPr>
              <a:t>should</a:t>
            </a:r>
            <a:r>
              <a:rPr sz="1935" spc="-85" dirty="0">
                <a:latin typeface="Verdana"/>
                <a:cs typeface="Verdana"/>
              </a:rPr>
              <a:t> </a:t>
            </a:r>
            <a:r>
              <a:rPr sz="1935" spc="24" dirty="0">
                <a:latin typeface="Verdana"/>
                <a:cs typeface="Verdana"/>
              </a:rPr>
              <a:t>be</a:t>
            </a:r>
            <a:r>
              <a:rPr sz="1935" spc="-85" dirty="0">
                <a:latin typeface="Verdana"/>
                <a:cs typeface="Verdana"/>
              </a:rPr>
              <a:t> </a:t>
            </a:r>
            <a:r>
              <a:rPr sz="1935" spc="12" dirty="0">
                <a:latin typeface="Verdana"/>
                <a:cs typeface="Verdana"/>
              </a:rPr>
              <a:t>applied</a:t>
            </a:r>
            <a:r>
              <a:rPr sz="1935" spc="-73" dirty="0">
                <a:latin typeface="Verdana"/>
                <a:cs typeface="Verdana"/>
              </a:rPr>
              <a:t> </a:t>
            </a:r>
            <a:r>
              <a:rPr sz="1935" spc="-6" dirty="0">
                <a:latin typeface="Verdana"/>
                <a:cs typeface="Verdana"/>
              </a:rPr>
              <a:t>to</a:t>
            </a:r>
            <a:r>
              <a:rPr sz="1935" spc="-79" dirty="0">
                <a:latin typeface="Verdana"/>
                <a:cs typeface="Verdana"/>
              </a:rPr>
              <a:t> </a:t>
            </a:r>
            <a:r>
              <a:rPr sz="1935" spc="24" dirty="0">
                <a:latin typeface="Verdana"/>
                <a:cs typeface="Verdana"/>
              </a:rPr>
              <a:t>each</a:t>
            </a:r>
            <a:r>
              <a:rPr sz="1935" spc="-85" dirty="0">
                <a:latin typeface="Verdana"/>
                <a:cs typeface="Verdana"/>
              </a:rPr>
              <a:t> </a:t>
            </a:r>
            <a:r>
              <a:rPr sz="1935" spc="-6" dirty="0">
                <a:latin typeface="Verdana"/>
                <a:cs typeface="Verdana"/>
              </a:rPr>
              <a:t>layer?</a:t>
            </a:r>
            <a:endParaRPr sz="1935" dirty="0">
              <a:latin typeface="Verdana"/>
              <a:cs typeface="Verdana"/>
            </a:endParaRPr>
          </a:p>
          <a:p>
            <a:pPr>
              <a:lnSpc>
                <a:spcPct val="100000"/>
              </a:lnSpc>
            </a:pPr>
            <a:endParaRPr sz="2176" dirty="0">
              <a:latin typeface="Times New Roman"/>
              <a:cs typeface="Times New Roman"/>
            </a:endParaRPr>
          </a:p>
          <a:p>
            <a:pPr marL="352410">
              <a:spcBef>
                <a:spcPts val="1632"/>
              </a:spcBef>
            </a:pPr>
            <a:r>
              <a:rPr sz="1935" b="1" spc="193" dirty="0">
                <a:latin typeface="Arial"/>
                <a:cs typeface="Arial"/>
              </a:rPr>
              <a:t>Middle</a:t>
            </a:r>
            <a:r>
              <a:rPr sz="1935" b="1" spc="121" dirty="0">
                <a:latin typeface="Arial"/>
                <a:cs typeface="Arial"/>
              </a:rPr>
              <a:t> </a:t>
            </a:r>
            <a:r>
              <a:rPr sz="1935" b="1" spc="145" dirty="0">
                <a:latin typeface="Arial"/>
                <a:cs typeface="Arial"/>
              </a:rPr>
              <a:t>Layers</a:t>
            </a:r>
            <a:r>
              <a:rPr sz="1935" b="1" spc="73" dirty="0">
                <a:latin typeface="Arial"/>
                <a:cs typeface="Arial"/>
              </a:rPr>
              <a:t> </a:t>
            </a:r>
            <a:r>
              <a:rPr sz="1935" spc="-181" dirty="0">
                <a:latin typeface="Verdana"/>
                <a:cs typeface="Verdana"/>
              </a:rPr>
              <a:t>-</a:t>
            </a:r>
            <a:r>
              <a:rPr sz="1935" spc="-79" dirty="0">
                <a:latin typeface="Verdana"/>
                <a:cs typeface="Verdana"/>
              </a:rPr>
              <a:t> </a:t>
            </a:r>
            <a:r>
              <a:rPr sz="1935" spc="-18" dirty="0">
                <a:latin typeface="Verdana"/>
                <a:cs typeface="Verdana"/>
              </a:rPr>
              <a:t>Should</a:t>
            </a:r>
            <a:r>
              <a:rPr sz="1935" spc="-73" dirty="0">
                <a:latin typeface="Verdana"/>
                <a:cs typeface="Verdana"/>
              </a:rPr>
              <a:t> </a:t>
            </a:r>
            <a:r>
              <a:rPr sz="1935" dirty="0">
                <a:latin typeface="Verdana"/>
                <a:cs typeface="Verdana"/>
              </a:rPr>
              <a:t>the</a:t>
            </a:r>
            <a:r>
              <a:rPr sz="1935" spc="-79" dirty="0">
                <a:latin typeface="Verdana"/>
                <a:cs typeface="Verdana"/>
              </a:rPr>
              <a:t> </a:t>
            </a:r>
            <a:r>
              <a:rPr sz="1935" dirty="0">
                <a:latin typeface="Verdana"/>
                <a:cs typeface="Verdana"/>
              </a:rPr>
              <a:t>layers</a:t>
            </a:r>
            <a:r>
              <a:rPr sz="1935" spc="-73" dirty="0">
                <a:latin typeface="Verdana"/>
                <a:cs typeface="Verdana"/>
              </a:rPr>
              <a:t> </a:t>
            </a:r>
            <a:r>
              <a:rPr sz="1935" spc="24" dirty="0">
                <a:latin typeface="Verdana"/>
                <a:cs typeface="Verdana"/>
              </a:rPr>
              <a:t>be</a:t>
            </a:r>
            <a:r>
              <a:rPr sz="1935" spc="-79" dirty="0">
                <a:latin typeface="Verdana"/>
                <a:cs typeface="Verdana"/>
              </a:rPr>
              <a:t> </a:t>
            </a:r>
            <a:r>
              <a:rPr sz="1935" spc="-18" dirty="0">
                <a:latin typeface="Verdana"/>
                <a:cs typeface="Verdana"/>
              </a:rPr>
              <a:t>recurrent,</a:t>
            </a:r>
            <a:r>
              <a:rPr sz="1935" spc="-91" dirty="0">
                <a:latin typeface="Verdana"/>
                <a:cs typeface="Verdana"/>
              </a:rPr>
              <a:t> </a:t>
            </a:r>
            <a:r>
              <a:rPr sz="1935" spc="-12" dirty="0">
                <a:latin typeface="Verdana"/>
                <a:cs typeface="Verdana"/>
              </a:rPr>
              <a:t>recursive,</a:t>
            </a:r>
            <a:r>
              <a:rPr sz="1935" spc="-73" dirty="0">
                <a:latin typeface="Verdana"/>
                <a:cs typeface="Verdana"/>
              </a:rPr>
              <a:t> </a:t>
            </a:r>
            <a:r>
              <a:rPr sz="1935" spc="-6" dirty="0">
                <a:latin typeface="Verdana"/>
                <a:cs typeface="Verdana"/>
              </a:rPr>
              <a:t>convolutional,</a:t>
            </a:r>
            <a:r>
              <a:rPr sz="1935" spc="-79" dirty="0">
                <a:latin typeface="Verdana"/>
                <a:cs typeface="Verdana"/>
              </a:rPr>
              <a:t> </a:t>
            </a:r>
            <a:r>
              <a:rPr sz="1935" spc="6" dirty="0">
                <a:latin typeface="Verdana"/>
                <a:cs typeface="Verdana"/>
              </a:rPr>
              <a:t>etc?</a:t>
            </a:r>
            <a:endParaRPr sz="1935" dirty="0">
              <a:latin typeface="Verdana"/>
              <a:cs typeface="Verdana"/>
            </a:endParaRPr>
          </a:p>
          <a:p>
            <a:pPr marL="352410">
              <a:spcBef>
                <a:spcPts val="907"/>
              </a:spcBef>
            </a:pPr>
            <a:r>
              <a:rPr sz="1935" b="1" spc="79" dirty="0">
                <a:latin typeface="Arial"/>
                <a:cs typeface="Arial"/>
              </a:rPr>
              <a:t>Loss </a:t>
            </a:r>
            <a:r>
              <a:rPr sz="1935" b="1" spc="169" dirty="0">
                <a:latin typeface="Arial"/>
                <a:cs typeface="Arial"/>
              </a:rPr>
              <a:t>function </a:t>
            </a:r>
            <a:r>
              <a:rPr sz="1935" b="1" spc="-109" dirty="0">
                <a:latin typeface="Arial"/>
                <a:cs typeface="Arial"/>
              </a:rPr>
              <a:t>– </a:t>
            </a:r>
            <a:r>
              <a:rPr sz="1935" spc="-6" dirty="0">
                <a:latin typeface="Verdana"/>
                <a:cs typeface="Verdana"/>
              </a:rPr>
              <a:t>How </a:t>
            </a:r>
            <a:r>
              <a:rPr sz="1935" dirty="0">
                <a:latin typeface="Verdana"/>
                <a:cs typeface="Verdana"/>
              </a:rPr>
              <a:t>should </a:t>
            </a:r>
            <a:r>
              <a:rPr sz="1935" spc="18" dirty="0">
                <a:latin typeface="Verdana"/>
                <a:cs typeface="Verdana"/>
              </a:rPr>
              <a:t>we </a:t>
            </a:r>
            <a:r>
              <a:rPr sz="1935" dirty="0">
                <a:latin typeface="Verdana"/>
                <a:cs typeface="Verdana"/>
              </a:rPr>
              <a:t>measure</a:t>
            </a:r>
            <a:r>
              <a:rPr sz="1935" spc="-79" dirty="0">
                <a:latin typeface="Verdana"/>
                <a:cs typeface="Verdana"/>
              </a:rPr>
              <a:t> </a:t>
            </a:r>
            <a:r>
              <a:rPr sz="1935" spc="-24" dirty="0">
                <a:latin typeface="Verdana"/>
                <a:cs typeface="Verdana"/>
              </a:rPr>
              <a:t>error?</a:t>
            </a:r>
            <a:endParaRPr sz="1935" dirty="0">
              <a:latin typeface="Verdana"/>
              <a:cs typeface="Verdana"/>
            </a:endParaRPr>
          </a:p>
          <a:p>
            <a:pPr marL="352410" marR="158930">
              <a:lnSpc>
                <a:spcPts val="2237"/>
              </a:lnSpc>
              <a:spcBef>
                <a:spcPts val="1051"/>
              </a:spcBef>
            </a:pPr>
            <a:r>
              <a:rPr sz="1935" b="1" spc="175" dirty="0">
                <a:latin typeface="Arial"/>
                <a:cs typeface="Arial"/>
              </a:rPr>
              <a:t>Learning</a:t>
            </a:r>
            <a:r>
              <a:rPr sz="1935" b="1" spc="115" dirty="0">
                <a:latin typeface="Arial"/>
                <a:cs typeface="Arial"/>
              </a:rPr>
              <a:t> </a:t>
            </a:r>
            <a:r>
              <a:rPr sz="1935" b="1" spc="200" dirty="0">
                <a:latin typeface="Arial"/>
                <a:cs typeface="Arial"/>
              </a:rPr>
              <a:t>Rate</a:t>
            </a:r>
            <a:r>
              <a:rPr sz="1935" b="1" spc="151" dirty="0">
                <a:latin typeface="Arial"/>
                <a:cs typeface="Arial"/>
              </a:rPr>
              <a:t> </a:t>
            </a:r>
            <a:r>
              <a:rPr sz="1935" spc="-181" dirty="0">
                <a:latin typeface="Verdana"/>
                <a:cs typeface="Verdana"/>
              </a:rPr>
              <a:t>-</a:t>
            </a:r>
            <a:r>
              <a:rPr sz="1935" spc="-73" dirty="0">
                <a:latin typeface="Verdana"/>
                <a:cs typeface="Verdana"/>
              </a:rPr>
              <a:t> </a:t>
            </a:r>
            <a:r>
              <a:rPr sz="1935" spc="-6" dirty="0">
                <a:latin typeface="Verdana"/>
                <a:cs typeface="Verdana"/>
              </a:rPr>
              <a:t>How</a:t>
            </a:r>
            <a:r>
              <a:rPr sz="1935" spc="-73" dirty="0">
                <a:latin typeface="Verdana"/>
                <a:cs typeface="Verdana"/>
              </a:rPr>
              <a:t> </a:t>
            </a:r>
            <a:r>
              <a:rPr sz="1935" spc="-12" dirty="0">
                <a:latin typeface="Verdana"/>
                <a:cs typeface="Verdana"/>
              </a:rPr>
              <a:t>aggressively</a:t>
            </a:r>
            <a:r>
              <a:rPr sz="1935" spc="-73" dirty="0">
                <a:latin typeface="Verdana"/>
                <a:cs typeface="Verdana"/>
              </a:rPr>
              <a:t> </a:t>
            </a:r>
            <a:r>
              <a:rPr sz="1935" dirty="0">
                <a:latin typeface="Verdana"/>
                <a:cs typeface="Verdana"/>
              </a:rPr>
              <a:t>should</a:t>
            </a:r>
            <a:r>
              <a:rPr sz="1935" spc="-79" dirty="0">
                <a:latin typeface="Verdana"/>
                <a:cs typeface="Verdana"/>
              </a:rPr>
              <a:t> </a:t>
            </a:r>
            <a:r>
              <a:rPr sz="1935" dirty="0">
                <a:latin typeface="Verdana"/>
                <a:cs typeface="Verdana"/>
              </a:rPr>
              <a:t>the</a:t>
            </a:r>
            <a:r>
              <a:rPr sz="1935" spc="-67" dirty="0">
                <a:latin typeface="Verdana"/>
                <a:cs typeface="Verdana"/>
              </a:rPr>
              <a:t> </a:t>
            </a:r>
            <a:r>
              <a:rPr sz="1935" dirty="0">
                <a:latin typeface="Verdana"/>
                <a:cs typeface="Verdana"/>
              </a:rPr>
              <a:t>optimization</a:t>
            </a:r>
            <a:r>
              <a:rPr sz="1935" spc="-79" dirty="0">
                <a:latin typeface="Verdana"/>
                <a:cs typeface="Verdana"/>
              </a:rPr>
              <a:t> </a:t>
            </a:r>
            <a:r>
              <a:rPr sz="1935" spc="6" dirty="0">
                <a:latin typeface="Verdana"/>
                <a:cs typeface="Verdana"/>
              </a:rPr>
              <a:t>move</a:t>
            </a:r>
            <a:r>
              <a:rPr sz="1935" spc="-67" dirty="0">
                <a:latin typeface="Verdana"/>
                <a:cs typeface="Verdana"/>
              </a:rPr>
              <a:t> </a:t>
            </a:r>
            <a:r>
              <a:rPr sz="1935" spc="-12" dirty="0">
                <a:latin typeface="Verdana"/>
                <a:cs typeface="Verdana"/>
              </a:rPr>
              <a:t>towards</a:t>
            </a:r>
            <a:r>
              <a:rPr sz="1935" spc="-85" dirty="0">
                <a:latin typeface="Verdana"/>
                <a:cs typeface="Verdana"/>
              </a:rPr>
              <a:t> </a:t>
            </a:r>
            <a:r>
              <a:rPr sz="1935" dirty="0">
                <a:latin typeface="Verdana"/>
                <a:cs typeface="Verdana"/>
              </a:rPr>
              <a:t>the</a:t>
            </a:r>
            <a:r>
              <a:rPr sz="1935" spc="-67" dirty="0">
                <a:latin typeface="Verdana"/>
                <a:cs typeface="Verdana"/>
              </a:rPr>
              <a:t> </a:t>
            </a:r>
            <a:r>
              <a:rPr sz="1935" spc="12" dirty="0">
                <a:latin typeface="Verdana"/>
                <a:cs typeface="Verdana"/>
              </a:rPr>
              <a:t>local  </a:t>
            </a:r>
            <a:r>
              <a:rPr sz="1935" spc="-6" dirty="0">
                <a:latin typeface="Verdana"/>
                <a:cs typeface="Verdana"/>
              </a:rPr>
              <a:t>minimum?</a:t>
            </a:r>
            <a:endParaRPr sz="1935" dirty="0">
              <a:latin typeface="Verdana"/>
              <a:cs typeface="Verdana"/>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9393020" cy="462102"/>
          </a:xfrm>
          <a:prstGeom prst="rect">
            <a:avLst/>
          </a:prstGeom>
        </p:spPr>
        <p:txBody>
          <a:bodyPr vert="horz" wrap="square" lIns="0" tIns="15355" rIns="0" bIns="0" rtlCol="0" anchor="b" anchorCtr="0">
            <a:spAutoFit/>
          </a:bodyPr>
          <a:lstStyle/>
          <a:p>
            <a:pPr marL="15356">
              <a:spcBef>
                <a:spcPts val="121"/>
              </a:spcBef>
            </a:pPr>
            <a:r>
              <a:rPr lang="en-US" spc="277" dirty="0">
                <a:solidFill>
                  <a:schemeClr val="tx1">
                    <a:lumMod val="95000"/>
                    <a:lumOff val="5000"/>
                  </a:schemeClr>
                </a:solidFill>
              </a:rPr>
              <a:t>So What Do the Weights Actually Do?</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152</a:t>
            </a:fld>
            <a:endParaRPr spc="302" dirty="0"/>
          </a:p>
        </p:txBody>
      </p:sp>
      <p:sp>
        <p:nvSpPr>
          <p:cNvPr id="3" name="object 3"/>
          <p:cNvSpPr txBox="1"/>
          <p:nvPr/>
        </p:nvSpPr>
        <p:spPr>
          <a:xfrm>
            <a:off x="419195" y="1765702"/>
            <a:ext cx="10836907" cy="285567"/>
          </a:xfrm>
          <a:prstGeom prst="rect">
            <a:avLst/>
          </a:prstGeom>
        </p:spPr>
        <p:txBody>
          <a:bodyPr vert="horz" wrap="square" lIns="0" tIns="30710" rIns="0" bIns="0" rtlCol="0">
            <a:spAutoFit/>
          </a:bodyPr>
          <a:lstStyle/>
          <a:p>
            <a:pPr marL="15356" marR="6142">
              <a:lnSpc>
                <a:spcPts val="2237"/>
              </a:lnSpc>
              <a:spcBef>
                <a:spcPts val="242"/>
              </a:spcBef>
            </a:pPr>
            <a:endParaRPr sz="1632" dirty="0">
              <a:latin typeface="Tahoma"/>
              <a:cs typeface="Tahoma"/>
            </a:endParaRPr>
          </a:p>
        </p:txBody>
      </p:sp>
      <p:pic>
        <p:nvPicPr>
          <p:cNvPr id="5" name="Picture 4" descr="A heat">
            <a:extLst>
              <a:ext uri="{FF2B5EF4-FFF2-40B4-BE49-F238E27FC236}">
                <a16:creationId xmlns:a16="http://schemas.microsoft.com/office/drawing/2014/main" id="{3D49A434-545A-4ACB-A2B5-63CFA273064E}"/>
              </a:ext>
            </a:extLst>
          </p:cNvPr>
          <p:cNvPicPr>
            <a:picLocks noChangeAspect="1"/>
          </p:cNvPicPr>
          <p:nvPr/>
        </p:nvPicPr>
        <p:blipFill>
          <a:blip r:embed="rId2"/>
          <a:stretch>
            <a:fillRect/>
          </a:stretch>
        </p:blipFill>
        <p:spPr>
          <a:xfrm>
            <a:off x="8361685" y="2670082"/>
            <a:ext cx="2771775" cy="2800350"/>
          </a:xfrm>
          <a:prstGeom prst="rect">
            <a:avLst/>
          </a:prstGeom>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B4114788-82EA-47DA-96D9-F55E33D931F6}"/>
              </a:ext>
            </a:extLst>
          </p:cNvPr>
          <p:cNvSpPr txBox="1"/>
          <p:nvPr/>
        </p:nvSpPr>
        <p:spPr>
          <a:xfrm>
            <a:off x="8418781" y="5542030"/>
            <a:ext cx="2714679" cy="914400"/>
          </a:xfrm>
          <a:prstGeom prst="rect">
            <a:avLst/>
          </a:prstGeom>
        </p:spPr>
        <p:txBody>
          <a:bodyPr vert="horz" wrap="square" lIns="91440" tIns="45720" rIns="91440" bIns="45720" rtlCol="0">
            <a:normAutofit fontScale="92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A heat map showing weights to recognize the character “2”</a:t>
            </a:r>
          </a:p>
          <a:p>
            <a:pPr algn="l">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Trask (2019)</a:t>
            </a:r>
          </a:p>
        </p:txBody>
      </p:sp>
      <p:sp>
        <p:nvSpPr>
          <p:cNvPr id="7" name="object 3">
            <a:extLst>
              <a:ext uri="{FF2B5EF4-FFF2-40B4-BE49-F238E27FC236}">
                <a16:creationId xmlns:a16="http://schemas.microsoft.com/office/drawing/2014/main" id="{AC9C2985-68CA-4CE7-B8DB-DA1B6634890E}"/>
              </a:ext>
            </a:extLst>
          </p:cNvPr>
          <p:cNvSpPr txBox="1"/>
          <p:nvPr/>
        </p:nvSpPr>
        <p:spPr>
          <a:xfrm>
            <a:off x="419195" y="1440387"/>
            <a:ext cx="7626418" cy="5004807"/>
          </a:xfrm>
          <a:prstGeom prst="rect">
            <a:avLst/>
          </a:prstGeom>
        </p:spPr>
        <p:txBody>
          <a:bodyPr vert="horz" wrap="square" lIns="0" tIns="30710" rIns="0" bIns="0" rtlCol="0">
            <a:spAutoFit/>
          </a:bodyPr>
          <a:lstStyle/>
          <a:p>
            <a:pPr marL="15356" marR="6142">
              <a:lnSpc>
                <a:spcPts val="2237"/>
              </a:lnSpc>
              <a:spcBef>
                <a:spcPts val="242"/>
              </a:spcBef>
            </a:pPr>
            <a:r>
              <a:rPr lang="en-US" sz="1632" dirty="0">
                <a:latin typeface="Tahoma"/>
                <a:cs typeface="Tahoma"/>
              </a:rPr>
              <a:t>Think of neural networks as a multi-layered regression, where one regression layer feeds another layer.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The weights are essentially coefficients you are searching for to produce a desired output.</a:t>
            </a:r>
          </a:p>
          <a:p>
            <a:pPr marL="15356" marR="6142">
              <a:lnSpc>
                <a:spcPts val="2237"/>
              </a:lnSpc>
              <a:spcBef>
                <a:spcPts val="242"/>
              </a:spcBef>
            </a:pPr>
            <a:r>
              <a:rPr lang="en-US" sz="1632" dirty="0">
                <a:latin typeface="Tahoma"/>
                <a:cs typeface="Tahoma"/>
              </a:rPr>
              <a:t> </a:t>
            </a:r>
          </a:p>
          <a:p>
            <a:pPr marL="15356" marR="6142">
              <a:lnSpc>
                <a:spcPts val="2237"/>
              </a:lnSpc>
              <a:spcBef>
                <a:spcPts val="242"/>
              </a:spcBef>
            </a:pPr>
            <a:r>
              <a:rPr lang="en-US" sz="1632" dirty="0">
                <a:latin typeface="Tahoma"/>
                <a:cs typeface="Tahoma"/>
              </a:rPr>
              <a:t>If you are trying to recognize hand-written digits 1-9 (or any image in general), imagine you took the 128 pixels, made them black-and-white, turned them into shade values between 0 and 1, and stacked them vertically as inputs into a neural network.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After optimizing training from several examples, if you take the weights that go into the “2” result and put them in a heatmap matching each pixel position, you will roughly see some pixels are more likely to be a part of a “2”.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So when an input activates many of the “2” pixels/weights, it is more likely to be categorized as a “2”. </a:t>
            </a:r>
          </a:p>
        </p:txBody>
      </p:sp>
      <p:pic>
        <p:nvPicPr>
          <p:cNvPr id="15" name="Picture 14">
            <a:extLst>
              <a:ext uri="{FF2B5EF4-FFF2-40B4-BE49-F238E27FC236}">
                <a16:creationId xmlns:a16="http://schemas.microsoft.com/office/drawing/2014/main" id="{1B00BC7F-D5F8-46AC-A864-D366A87ADBBB}"/>
              </a:ext>
            </a:extLst>
          </p:cNvPr>
          <p:cNvPicPr>
            <a:picLocks noChangeAspect="1"/>
          </p:cNvPicPr>
          <p:nvPr/>
        </p:nvPicPr>
        <p:blipFill>
          <a:blip r:embed="rId3"/>
          <a:stretch>
            <a:fillRect/>
          </a:stretch>
        </p:blipFill>
        <p:spPr>
          <a:xfrm>
            <a:off x="8138746" y="1842512"/>
            <a:ext cx="3346938" cy="184878"/>
          </a:xfrm>
          <a:prstGeom prst="rect">
            <a:avLst/>
          </a:prstGeom>
          <a:effectLst>
            <a:outerShdw blurRad="50800" dist="38100" dir="2700000" algn="tl" rotWithShape="0">
              <a:prstClr val="black">
                <a:alpha val="40000"/>
              </a:prstClr>
            </a:outerShdw>
            <a:softEdge rad="0"/>
          </a:effectLst>
          <a:scene3d>
            <a:camera prst="orthographicFront"/>
            <a:lightRig rig="threePt" dir="t"/>
          </a:scene3d>
          <a:sp3d>
            <a:bevelB w="165100" prst="coolSlant"/>
          </a:sp3d>
        </p:spPr>
      </p:pic>
      <p:cxnSp>
        <p:nvCxnSpPr>
          <p:cNvPr id="17" name="Straight Arrow Connector 16">
            <a:extLst>
              <a:ext uri="{FF2B5EF4-FFF2-40B4-BE49-F238E27FC236}">
                <a16:creationId xmlns:a16="http://schemas.microsoft.com/office/drawing/2014/main" id="{5B5E2F94-B61C-4792-82E3-F9100C934345}"/>
              </a:ext>
            </a:extLst>
          </p:cNvPr>
          <p:cNvCxnSpPr>
            <a:cxnSpLocks/>
            <a:endCxn id="5" idx="0"/>
          </p:cNvCxnSpPr>
          <p:nvPr/>
        </p:nvCxnSpPr>
        <p:spPr>
          <a:xfrm flipH="1">
            <a:off x="9747573" y="2114075"/>
            <a:ext cx="20682" cy="55600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873217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9393020" cy="462102"/>
          </a:xfrm>
          <a:prstGeom prst="rect">
            <a:avLst/>
          </a:prstGeom>
        </p:spPr>
        <p:txBody>
          <a:bodyPr vert="horz" wrap="square" lIns="0" tIns="15355" rIns="0" bIns="0" rtlCol="0" anchor="b" anchorCtr="0">
            <a:spAutoFit/>
          </a:bodyPr>
          <a:lstStyle/>
          <a:p>
            <a:pPr marL="15356">
              <a:spcBef>
                <a:spcPts val="121"/>
              </a:spcBef>
            </a:pPr>
            <a:r>
              <a:rPr lang="en-US" spc="277" dirty="0">
                <a:solidFill>
                  <a:schemeClr val="tx1">
                    <a:lumMod val="95000"/>
                    <a:lumOff val="5000"/>
                  </a:schemeClr>
                </a:solidFill>
              </a:rPr>
              <a:t>Neural Networks and Optimization </a:t>
            </a:r>
            <a:endParaRPr spc="302" dirty="0">
              <a:solidFill>
                <a:schemeClr val="tx1">
                  <a:lumMod val="95000"/>
                  <a:lumOff val="5000"/>
                </a:schemeClr>
              </a:solidFill>
            </a:endParaRPr>
          </a:p>
        </p:txBody>
      </p:sp>
      <mc:AlternateContent xmlns:mc="http://schemas.openxmlformats.org/markup-compatibility/2006" xmlns:a14="http://schemas.microsoft.com/office/drawing/2010/main">
        <mc:Choice Requires="a14">
          <p:sp>
            <p:nvSpPr>
              <p:cNvPr id="3" name="object 3"/>
              <p:cNvSpPr txBox="1"/>
              <p:nvPr/>
            </p:nvSpPr>
            <p:spPr>
              <a:xfrm>
                <a:off x="626024" y="1281287"/>
                <a:ext cx="10836907" cy="5363880"/>
              </a:xfrm>
              <a:prstGeom prst="rect">
                <a:avLst/>
              </a:prstGeom>
            </p:spPr>
            <p:txBody>
              <a:bodyPr vert="horz" wrap="square" lIns="0" tIns="30710" rIns="0" bIns="0" rtlCol="0">
                <a:spAutoFit/>
              </a:bodyPr>
              <a:lstStyle/>
              <a:p>
                <a:pPr marL="15356" marR="6142">
                  <a:lnSpc>
                    <a:spcPts val="2237"/>
                  </a:lnSpc>
                  <a:spcBef>
                    <a:spcPts val="242"/>
                  </a:spcBef>
                </a:pPr>
                <a:r>
                  <a:rPr lang="en-US" sz="1632" dirty="0">
                    <a:latin typeface="Tahoma"/>
                    <a:cs typeface="Tahoma"/>
                  </a:rPr>
                  <a:t>Almost identical to our linear regression example, we use a mean squared error (MSE) loss function for a neural network.</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Below we use a mean squared error loss function where </a:t>
                </a:r>
                <a14:m>
                  <m:oMath xmlns:m="http://schemas.openxmlformats.org/officeDocument/2006/math">
                    <m:r>
                      <a:rPr lang="en-US" sz="1632" i="1" smtClean="0">
                        <a:latin typeface="Cambria Math" panose="02040503050406030204" pitchFamily="18" charset="0"/>
                      </a:rPr>
                      <m:t>𝑁</m:t>
                    </m:r>
                    <m:r>
                      <a:rPr lang="en-US" sz="1632" b="0" i="1" smtClean="0">
                        <a:latin typeface="Cambria Math" panose="02040503050406030204" pitchFamily="18" charset="0"/>
                      </a:rPr>
                      <m:t> </m:t>
                    </m:r>
                  </m:oMath>
                </a14:m>
                <a:r>
                  <a:rPr lang="en-US" sz="1632" dirty="0">
                    <a:latin typeface="Tahoma"/>
                    <a:cs typeface="Tahoma"/>
                  </a:rPr>
                  <a:t>is the number of samples, </a:t>
                </a:r>
                <a14:m>
                  <m:oMath xmlns:m="http://schemas.openxmlformats.org/officeDocument/2006/math">
                    <m:sSub>
                      <m:sSubPr>
                        <m:ctrlPr>
                          <a:rPr lang="en-US" sz="1632" i="1">
                            <a:latin typeface="Cambria Math" panose="02040503050406030204" pitchFamily="18" charset="0"/>
                          </a:rPr>
                        </m:ctrlPr>
                      </m:sSubPr>
                      <m:e>
                        <m:r>
                          <a:rPr lang="en-US" sz="1632" i="1">
                            <a:latin typeface="Cambria Math" panose="02040503050406030204" pitchFamily="18" charset="0"/>
                          </a:rPr>
                          <m:t>𝑋</m:t>
                        </m:r>
                      </m:e>
                      <m:sub>
                        <m:r>
                          <a:rPr lang="en-US" sz="1632" i="1">
                            <a:latin typeface="Cambria Math" panose="02040503050406030204" pitchFamily="18" charset="0"/>
                          </a:rPr>
                          <m:t>𝑖</m:t>
                        </m:r>
                      </m:sub>
                    </m:sSub>
                  </m:oMath>
                </a14:m>
                <a:r>
                  <a:rPr lang="en-US" sz="1632" dirty="0">
                    <a:latin typeface="Tahoma"/>
                    <a:cs typeface="Tahoma"/>
                  </a:rPr>
                  <a:t> is a row of weights, </a:t>
                </a:r>
                <a14:m>
                  <m:oMath xmlns:m="http://schemas.openxmlformats.org/officeDocument/2006/math">
                    <m:r>
                      <a:rPr lang="en-US" sz="1632" i="1" dirty="0" smtClean="0">
                        <a:latin typeface="Cambria Math" panose="02040503050406030204" pitchFamily="18" charset="0"/>
                      </a:rPr>
                      <m:t>𝑓</m:t>
                    </m:r>
                    <m:d>
                      <m:dPr>
                        <m:ctrlPr>
                          <a:rPr lang="en-US" sz="1632" i="1" dirty="0" smtClean="0">
                            <a:latin typeface="Cambria Math" panose="02040503050406030204" pitchFamily="18" charset="0"/>
                          </a:rPr>
                        </m:ctrlPr>
                      </m:dPr>
                      <m:e>
                        <m:sSub>
                          <m:sSubPr>
                            <m:ctrlPr>
                              <a:rPr lang="en-US" sz="1632" i="1" dirty="0" smtClean="0">
                                <a:latin typeface="Cambria Math" panose="02040503050406030204" pitchFamily="18" charset="0"/>
                              </a:rPr>
                            </m:ctrlPr>
                          </m:sSubPr>
                          <m:e>
                            <m:r>
                              <a:rPr lang="en-US" sz="1632" i="1" dirty="0" smtClean="0">
                                <a:latin typeface="Cambria Math" panose="02040503050406030204" pitchFamily="18" charset="0"/>
                              </a:rPr>
                              <m:t>𝑋</m:t>
                            </m:r>
                          </m:e>
                          <m:sub>
                            <m:r>
                              <a:rPr lang="en-US" sz="1632" i="0" dirty="0" smtClean="0">
                                <a:latin typeface="Cambria Math" panose="02040503050406030204" pitchFamily="18" charset="0"/>
                              </a:rPr>
                              <m:t>ⅈ</m:t>
                            </m:r>
                          </m:sub>
                        </m:sSub>
                      </m:e>
                    </m:d>
                  </m:oMath>
                </a14:m>
                <a:r>
                  <a:rPr lang="en-US" sz="1632" dirty="0">
                    <a:latin typeface="Tahoma"/>
                    <a:cs typeface="Tahoma"/>
                  </a:rPr>
                  <a:t> is the activation function for a last layer returning an expected value (which may be composed of previous layers’ activation functions and weights), and </a:t>
                </a:r>
                <a14:m>
                  <m:oMath xmlns:m="http://schemas.openxmlformats.org/officeDocument/2006/math">
                    <m:sSub>
                      <m:sSubPr>
                        <m:ctrlPr>
                          <a:rPr lang="en-US" sz="1632" i="1" smtClean="0">
                            <a:latin typeface="Cambria Math" panose="02040503050406030204" pitchFamily="18" charset="0"/>
                          </a:rPr>
                        </m:ctrlPr>
                      </m:sSubPr>
                      <m:e>
                        <m:r>
                          <a:rPr lang="en-US" sz="1632" i="1" smtClean="0">
                            <a:latin typeface="Cambria Math" panose="02040503050406030204" pitchFamily="18" charset="0"/>
                          </a:rPr>
                          <m:t>𝑦</m:t>
                        </m:r>
                      </m:e>
                      <m:sub>
                        <m:r>
                          <a:rPr lang="en-US" sz="1632" i="1" smtClean="0">
                            <a:latin typeface="Cambria Math" panose="02040503050406030204" pitchFamily="18" charset="0"/>
                          </a:rPr>
                          <m:t>𝑖</m:t>
                        </m:r>
                      </m:sub>
                    </m:sSub>
                  </m:oMath>
                </a14:m>
                <a:r>
                  <a:rPr lang="en-US" sz="1632" dirty="0">
                    <a:latin typeface="Tahoma"/>
                    <a:cs typeface="Tahoma"/>
                  </a:rPr>
                  <a:t> is the actual value.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That </a:t>
                </a:r>
                <a14:m>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sSub>
                          <m:sSubPr>
                            <m:ctrlPr>
                              <a:rPr lang="en-US" sz="1600" i="1" dirty="0">
                                <a:latin typeface="Cambria Math" panose="02040503050406030204" pitchFamily="18" charset="0"/>
                              </a:rPr>
                            </m:ctrlPr>
                          </m:sSubPr>
                          <m:e>
                            <m:r>
                              <a:rPr lang="en-US" sz="1600" i="1" dirty="0">
                                <a:latin typeface="Cambria Math" panose="02040503050406030204" pitchFamily="18" charset="0"/>
                              </a:rPr>
                              <m:t>𝑋</m:t>
                            </m:r>
                          </m:e>
                          <m:sub>
                            <m:r>
                              <a:rPr lang="en-US" sz="1600" i="1" dirty="0">
                                <a:latin typeface="Cambria Math" panose="02040503050406030204" pitchFamily="18" charset="0"/>
                              </a:rPr>
                              <m:t>𝑖</m:t>
                            </m:r>
                          </m:sub>
                        </m:sSub>
                      </m:e>
                    </m:d>
                    <m:r>
                      <a:rPr lang="en-US" sz="1600" i="1" dirty="0">
                        <a:latin typeface="Cambria Math" panose="02040503050406030204" pitchFamily="18" charset="0"/>
                      </a:rPr>
                      <m:t> </m:t>
                    </m:r>
                  </m:oMath>
                </a14:m>
                <a:r>
                  <a:rPr lang="en-US" sz="1632" dirty="0">
                    <a:latin typeface="Tahoma"/>
                    <a:cs typeface="Tahoma"/>
                  </a:rPr>
                  <a:t> has a lot to unpack with previous layers and weights. We have to take a partial derivative for each of the weight variables and analyze its impact to the entire mean squared error. This is how gradient descent is applied to backpropagation.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In the interest of time, we probably should stop here, but here are some great resources to learn more.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TL;DR – The weight values in a neural network need to be optimized to minimize the mean squared error between the expected and actual values of the training data, and gradient descent is the conventional way to do this. </a:t>
                </a:r>
                <a:endParaRPr sz="1632" dirty="0">
                  <a:latin typeface="Tahoma"/>
                  <a:cs typeface="Tahoma"/>
                </a:endParaRPr>
              </a:p>
            </p:txBody>
          </p:sp>
        </mc:Choice>
        <mc:Fallback xmlns="">
          <p:sp>
            <p:nvSpPr>
              <p:cNvPr id="3" name="object 3"/>
              <p:cNvSpPr txBox="1">
                <a:spLocks noRot="1" noChangeAspect="1" noMove="1" noResize="1" noEditPoints="1" noAdjustHandles="1" noChangeArrowheads="1" noChangeShapeType="1" noTextEdit="1"/>
              </p:cNvSpPr>
              <p:nvPr/>
            </p:nvSpPr>
            <p:spPr>
              <a:xfrm>
                <a:off x="626024" y="1281287"/>
                <a:ext cx="10836907" cy="5363880"/>
              </a:xfrm>
              <a:prstGeom prst="rect">
                <a:avLst/>
              </a:prstGeom>
              <a:blipFill>
                <a:blip r:embed="rId2"/>
                <a:stretch>
                  <a:fillRect l="-1013" t="-682" r="-506" b="-1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5B20E9BC-9B87-4554-9FC8-961BE990B188}"/>
                  </a:ext>
                </a:extLst>
              </p:cNvPr>
              <p:cNvSpPr/>
              <p:nvPr/>
            </p:nvSpPr>
            <p:spPr>
              <a:xfrm>
                <a:off x="4780871" y="3222171"/>
                <a:ext cx="2103461" cy="8697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1</m:t>
                          </m:r>
                        </m:num>
                        <m:den>
                          <m:r>
                            <a:rPr lang="en-US" i="1" dirty="0">
                              <a:latin typeface="Cambria Math" panose="02040503050406030204" pitchFamily="18" charset="0"/>
                            </a:rPr>
                            <m:t>𝑁</m:t>
                          </m:r>
                        </m:den>
                      </m:f>
                      <m:nary>
                        <m:naryPr>
                          <m:chr m:val="∑"/>
                          <m:limLoc m:val="undOvr"/>
                          <m:grow m:val="on"/>
                          <m:ctrlPr>
                            <a:rPr lang="en-US" i="1" dirty="0">
                              <a:latin typeface="Cambria Math" panose="02040503050406030204" pitchFamily="18" charset="0"/>
                            </a:rPr>
                          </m:ctrlPr>
                        </m:naryPr>
                        <m:sub>
                          <m:r>
                            <a:rPr lang="en-US" i="0" dirty="0">
                              <a:latin typeface="Cambria Math" panose="02040503050406030204" pitchFamily="18" charset="0"/>
                            </a:rPr>
                            <m:t>1=1</m:t>
                          </m:r>
                        </m:sub>
                        <m:sup>
                          <m:r>
                            <a:rPr lang="en-US" i="1" dirty="0">
                              <a:latin typeface="Cambria Math" panose="02040503050406030204" pitchFamily="18" charset="0"/>
                            </a:rPr>
                            <m:t>𝑁</m:t>
                          </m:r>
                        </m:sup>
                        <m:e>
                          <m:sSup>
                            <m:sSupPr>
                              <m:ctrlPr>
                                <a:rPr lang="en-US" i="1" dirty="0">
                                  <a:latin typeface="Cambria Math" panose="02040503050406030204" pitchFamily="18" charset="0"/>
                                </a:rPr>
                              </m:ctrlPr>
                            </m:sSupPr>
                            <m:e>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r>
                                    <a:rPr lang="en-US" i="0" dirty="0">
                                      <a:latin typeface="Cambria Math" panose="02040503050406030204" pitchFamily="18" charset="0"/>
                                    </a:rPr>
                                    <m:t>−</m:t>
                                  </m:r>
                                  <m:r>
                                    <a:rPr lang="en-US" i="1" dirty="0">
                                      <a:latin typeface="Cambria Math" panose="02040503050406030204" pitchFamily="18" charset="0"/>
                                    </a:rPr>
                                    <m:t>𝑓</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𝑖</m:t>
                                          </m:r>
                                        </m:sub>
                                      </m:sSub>
                                    </m:e>
                                  </m:d>
                                </m:e>
                              </m:d>
                            </m:e>
                            <m:sup>
                              <m:r>
                                <a:rPr lang="en-US" i="0" dirty="0">
                                  <a:latin typeface="Cambria Math" panose="02040503050406030204" pitchFamily="18" charset="0"/>
                                </a:rPr>
                                <m:t>2</m:t>
                              </m:r>
                            </m:sup>
                          </m:sSup>
                        </m:e>
                      </m:nary>
                    </m:oMath>
                  </m:oMathPara>
                </a14:m>
                <a:endParaRPr lang="en-US" dirty="0"/>
              </a:p>
            </p:txBody>
          </p:sp>
        </mc:Choice>
        <mc:Fallback xmlns="">
          <p:sp>
            <p:nvSpPr>
              <p:cNvPr id="8" name="Rectangle 7">
                <a:extLst>
                  <a:ext uri="{FF2B5EF4-FFF2-40B4-BE49-F238E27FC236}">
                    <a16:creationId xmlns:a16="http://schemas.microsoft.com/office/drawing/2014/main" id="{5B20E9BC-9B87-4554-9FC8-961BE990B188}"/>
                  </a:ext>
                </a:extLst>
              </p:cNvPr>
              <p:cNvSpPr>
                <a:spLocks noRot="1" noChangeAspect="1" noMove="1" noResize="1" noEditPoints="1" noAdjustHandles="1" noChangeArrowheads="1" noChangeShapeType="1" noTextEdit="1"/>
              </p:cNvSpPr>
              <p:nvPr/>
            </p:nvSpPr>
            <p:spPr>
              <a:xfrm>
                <a:off x="4780871" y="3222171"/>
                <a:ext cx="2103461" cy="86972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9209162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9393020" cy="462102"/>
          </a:xfrm>
          <a:prstGeom prst="rect">
            <a:avLst/>
          </a:prstGeom>
        </p:spPr>
        <p:txBody>
          <a:bodyPr vert="horz" wrap="square" lIns="0" tIns="15355" rIns="0" bIns="0" rtlCol="0" anchor="b" anchorCtr="0">
            <a:spAutoFit/>
          </a:bodyPr>
          <a:lstStyle/>
          <a:p>
            <a:pPr marL="15356">
              <a:spcBef>
                <a:spcPts val="121"/>
              </a:spcBef>
            </a:pPr>
            <a:r>
              <a:rPr lang="en-US" spc="277" dirty="0">
                <a:solidFill>
                  <a:schemeClr val="tx1">
                    <a:lumMod val="95000"/>
                    <a:lumOff val="5000"/>
                  </a:schemeClr>
                </a:solidFill>
              </a:rPr>
              <a:t>Stochastic Gradient Descent</a:t>
            </a:r>
            <a:endParaRPr spc="302" dirty="0">
              <a:solidFill>
                <a:schemeClr val="tx1">
                  <a:lumMod val="95000"/>
                  <a:lumOff val="5000"/>
                </a:schemeClr>
              </a:solidFill>
            </a:endParaRPr>
          </a:p>
        </p:txBody>
      </p:sp>
      <p:sp>
        <p:nvSpPr>
          <p:cNvPr id="6" name="object 3">
            <a:extLst>
              <a:ext uri="{FF2B5EF4-FFF2-40B4-BE49-F238E27FC236}">
                <a16:creationId xmlns:a16="http://schemas.microsoft.com/office/drawing/2014/main" id="{685DD05A-12B5-4692-B780-BDEF706B010E}"/>
              </a:ext>
            </a:extLst>
          </p:cNvPr>
          <p:cNvSpPr txBox="1"/>
          <p:nvPr/>
        </p:nvSpPr>
        <p:spPr>
          <a:xfrm>
            <a:off x="419195" y="1440387"/>
            <a:ext cx="11037386" cy="4209718"/>
          </a:xfrm>
          <a:prstGeom prst="rect">
            <a:avLst/>
          </a:prstGeom>
        </p:spPr>
        <p:txBody>
          <a:bodyPr vert="horz" wrap="square" lIns="0" tIns="30710" rIns="0" bIns="0" rtlCol="0">
            <a:spAutoFit/>
          </a:bodyPr>
          <a:lstStyle/>
          <a:p>
            <a:pPr marL="15356" marR="6142">
              <a:lnSpc>
                <a:spcPts val="2237"/>
              </a:lnSpc>
              <a:spcBef>
                <a:spcPts val="242"/>
              </a:spcBef>
            </a:pPr>
            <a:r>
              <a:rPr lang="en-US" sz="1632" dirty="0">
                <a:latin typeface="Tahoma"/>
                <a:cs typeface="Tahoma"/>
              </a:rPr>
              <a:t>In practice, it can be expensive to process an entire data set at every iteration during training with gradient descent.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Fitting the entire training data on each iteration is also more likely to get stuck in a local minimum/maximum.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This is why stochastic gradient descent is how gradient descent is often used in practice (with neural networks, logistic regression, support vector machines, </a:t>
            </a:r>
            <a:r>
              <a:rPr lang="en-US" sz="1632" dirty="0" err="1">
                <a:latin typeface="Tahoma"/>
                <a:cs typeface="Tahoma"/>
              </a:rPr>
              <a:t>etc</a:t>
            </a:r>
            <a:r>
              <a:rPr lang="en-US" sz="1632" dirty="0">
                <a:latin typeface="Tahoma"/>
                <a:cs typeface="Tahoma"/>
              </a:rPr>
              <a:t>), as it randomly selects only a few training samples at every iteration, adding some randomized benefits to find a better local minimum as well as avoid saddles.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There are interesting variants of stochastic gradient descent, some with simulated annealing-like qualities like a fluctuating learning rate (similar to temperature).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Learn more: </a:t>
            </a:r>
          </a:p>
          <a:p>
            <a:pPr marL="15356" marR="6142">
              <a:lnSpc>
                <a:spcPts val="2237"/>
              </a:lnSpc>
              <a:spcBef>
                <a:spcPts val="242"/>
              </a:spcBef>
            </a:pPr>
            <a:r>
              <a:rPr lang="en-US" sz="1632" dirty="0">
                <a:latin typeface="Tahoma"/>
                <a:cs typeface="Tahoma"/>
                <a:hlinkClick r:id="rId2"/>
              </a:rPr>
              <a:t>https://en.wikipedia.org/wiki/Stochastic_gradient_descent</a:t>
            </a:r>
            <a:endParaRPr lang="en-US" sz="1632" dirty="0">
              <a:latin typeface="Tahoma"/>
              <a:cs typeface="Tahoma"/>
            </a:endParaRPr>
          </a:p>
          <a:p>
            <a:pPr marL="15356" marR="6142">
              <a:lnSpc>
                <a:spcPts val="2237"/>
              </a:lnSpc>
              <a:spcBef>
                <a:spcPts val="242"/>
              </a:spcBef>
            </a:pPr>
            <a:endParaRPr lang="en-US" sz="1632" dirty="0">
              <a:latin typeface="Tahoma"/>
              <a:cs typeface="Tahoma"/>
            </a:endParaRPr>
          </a:p>
        </p:txBody>
      </p:sp>
    </p:spTree>
    <p:extLst>
      <p:ext uri="{BB962C8B-B14F-4D97-AF65-F5344CB8AC3E}">
        <p14:creationId xmlns:p14="http://schemas.microsoft.com/office/powerpoint/2010/main" val="352896578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9195" y="673951"/>
            <a:ext cx="7362801" cy="462102"/>
          </a:xfrm>
          <a:prstGeom prst="rect">
            <a:avLst/>
          </a:prstGeom>
        </p:spPr>
        <p:txBody>
          <a:bodyPr vert="horz" wrap="square" lIns="0" tIns="15355" rIns="0" bIns="0" rtlCol="0">
            <a:spAutoFit/>
          </a:bodyPr>
          <a:lstStyle/>
          <a:p>
            <a:pPr marL="15356">
              <a:spcBef>
                <a:spcPts val="121"/>
              </a:spcBef>
            </a:pPr>
            <a:r>
              <a:rPr sz="2902" b="1" spc="266" dirty="0">
                <a:solidFill>
                  <a:schemeClr val="tx1">
                    <a:lumMod val="95000"/>
                    <a:lumOff val="5000"/>
                  </a:schemeClr>
                </a:solidFill>
                <a:latin typeface="Arial"/>
                <a:cs typeface="Arial"/>
              </a:rPr>
              <a:t>Learn </a:t>
            </a:r>
            <a:r>
              <a:rPr sz="2902" b="1" spc="326" dirty="0">
                <a:solidFill>
                  <a:schemeClr val="tx1">
                    <a:lumMod val="95000"/>
                    <a:lumOff val="5000"/>
                  </a:schemeClr>
                </a:solidFill>
                <a:latin typeface="Arial"/>
                <a:cs typeface="Arial"/>
              </a:rPr>
              <a:t>More </a:t>
            </a:r>
            <a:r>
              <a:rPr sz="2902" b="1" spc="272" dirty="0">
                <a:solidFill>
                  <a:schemeClr val="tx1">
                    <a:lumMod val="95000"/>
                    <a:lumOff val="5000"/>
                  </a:schemeClr>
                </a:solidFill>
                <a:latin typeface="Arial"/>
                <a:cs typeface="Arial"/>
              </a:rPr>
              <a:t>About </a:t>
            </a:r>
            <a:r>
              <a:rPr sz="2902" b="1" spc="296" dirty="0">
                <a:solidFill>
                  <a:schemeClr val="tx1">
                    <a:lumMod val="95000"/>
                    <a:lumOff val="5000"/>
                  </a:schemeClr>
                </a:solidFill>
                <a:latin typeface="Arial"/>
                <a:cs typeface="Arial"/>
              </a:rPr>
              <a:t>Neural</a:t>
            </a:r>
            <a:r>
              <a:rPr sz="2902" b="1" spc="-67" dirty="0">
                <a:solidFill>
                  <a:schemeClr val="tx1">
                    <a:lumMod val="95000"/>
                    <a:lumOff val="5000"/>
                  </a:schemeClr>
                </a:solidFill>
                <a:latin typeface="Arial"/>
                <a:cs typeface="Arial"/>
              </a:rPr>
              <a:t> </a:t>
            </a:r>
            <a:r>
              <a:rPr sz="2902" b="1" spc="302" dirty="0">
                <a:solidFill>
                  <a:schemeClr val="tx1">
                    <a:lumMod val="95000"/>
                    <a:lumOff val="5000"/>
                  </a:schemeClr>
                </a:solidFill>
                <a:latin typeface="Arial"/>
                <a:cs typeface="Arial"/>
              </a:rPr>
              <a:t>Networks</a:t>
            </a:r>
            <a:endParaRPr sz="2902">
              <a:solidFill>
                <a:schemeClr val="tx1">
                  <a:lumMod val="95000"/>
                  <a:lumOff val="5000"/>
                </a:schemeClr>
              </a:solidFill>
              <a:latin typeface="Arial"/>
              <a:cs typeface="Arial"/>
            </a:endParaRPr>
          </a:p>
        </p:txBody>
      </p:sp>
      <p:sp>
        <p:nvSpPr>
          <p:cNvPr id="3" name="object 3">
            <a:hlinkClick r:id="rId2"/>
          </p:cNvPr>
          <p:cNvSpPr/>
          <p:nvPr/>
        </p:nvSpPr>
        <p:spPr>
          <a:xfrm>
            <a:off x="5507898" y="2192577"/>
            <a:ext cx="2895983" cy="3620748"/>
          </a:xfrm>
          <a:prstGeom prst="rect">
            <a:avLst/>
          </a:prstGeom>
          <a:blipFill>
            <a:blip r:embed="rId3" cstate="print"/>
            <a:stretch>
              <a:fillRect/>
            </a:stretch>
          </a:blipFill>
        </p:spPr>
        <p:txBody>
          <a:bodyPr wrap="square" lIns="0" tIns="0" rIns="0" bIns="0" rtlCol="0"/>
          <a:lstStyle/>
          <a:p>
            <a:endParaRPr sz="2176"/>
          </a:p>
        </p:txBody>
      </p:sp>
      <p:sp>
        <p:nvSpPr>
          <p:cNvPr id="4" name="object 4">
            <a:hlinkClick r:id="rId4"/>
          </p:cNvPr>
          <p:cNvSpPr/>
          <p:nvPr/>
        </p:nvSpPr>
        <p:spPr>
          <a:xfrm>
            <a:off x="291748" y="2745363"/>
            <a:ext cx="4753959" cy="2673334"/>
          </a:xfrm>
          <a:prstGeom prst="rect">
            <a:avLst/>
          </a:prstGeom>
          <a:blipFill>
            <a:blip r:embed="rId5" cstate="print"/>
            <a:stretch>
              <a:fillRect/>
            </a:stretch>
          </a:blipFill>
        </p:spPr>
        <p:txBody>
          <a:bodyPr wrap="square" lIns="0" tIns="0" rIns="0" bIns="0" rtlCol="0"/>
          <a:lstStyle/>
          <a:p>
            <a:endParaRPr sz="2176"/>
          </a:p>
        </p:txBody>
      </p:sp>
      <p:sp>
        <p:nvSpPr>
          <p:cNvPr id="5" name="object 5"/>
          <p:cNvSpPr txBox="1"/>
          <p:nvPr/>
        </p:nvSpPr>
        <p:spPr>
          <a:xfrm>
            <a:off x="419195" y="2192576"/>
            <a:ext cx="3536294" cy="378361"/>
          </a:xfrm>
          <a:prstGeom prst="rect">
            <a:avLst/>
          </a:prstGeom>
        </p:spPr>
        <p:txBody>
          <a:bodyPr vert="horz" wrap="square" lIns="0" tIns="15355" rIns="0" bIns="0" rtlCol="0">
            <a:spAutoFit/>
          </a:bodyPr>
          <a:lstStyle/>
          <a:p>
            <a:pPr marL="15356">
              <a:spcBef>
                <a:spcPts val="121"/>
              </a:spcBef>
            </a:pPr>
            <a:r>
              <a:rPr sz="2358" spc="175" dirty="0">
                <a:latin typeface="Tahoma"/>
                <a:cs typeface="Tahoma"/>
              </a:rPr>
              <a:t>3Blue1Brown </a:t>
            </a:r>
            <a:r>
              <a:rPr sz="2358" spc="-6" dirty="0">
                <a:latin typeface="Tahoma"/>
                <a:cs typeface="Tahoma"/>
              </a:rPr>
              <a:t>-</a:t>
            </a:r>
            <a:r>
              <a:rPr sz="2358" spc="-193" dirty="0">
                <a:latin typeface="Tahoma"/>
                <a:cs typeface="Tahoma"/>
              </a:rPr>
              <a:t> </a:t>
            </a:r>
            <a:r>
              <a:rPr sz="2358" spc="48" dirty="0">
                <a:latin typeface="Tahoma"/>
                <a:cs typeface="Tahoma"/>
              </a:rPr>
              <a:t>YouTube</a:t>
            </a:r>
            <a:endParaRPr sz="2358">
              <a:latin typeface="Tahoma"/>
              <a:cs typeface="Tahoma"/>
            </a:endParaRPr>
          </a:p>
        </p:txBody>
      </p:sp>
      <p:sp>
        <p:nvSpPr>
          <p:cNvPr id="6" name="object 6">
            <a:hlinkClick r:id="rId6"/>
          </p:cNvPr>
          <p:cNvSpPr/>
          <p:nvPr/>
        </p:nvSpPr>
        <p:spPr>
          <a:xfrm>
            <a:off x="9039585" y="2192577"/>
            <a:ext cx="2659514" cy="3643780"/>
          </a:xfrm>
          <a:prstGeom prst="rect">
            <a:avLst/>
          </a:prstGeom>
          <a:blipFill>
            <a:blip r:embed="rId7" cstate="print"/>
            <a:stretch>
              <a:fillRect/>
            </a:stretch>
          </a:blipFill>
        </p:spPr>
        <p:txBody>
          <a:bodyPr wrap="square" lIns="0" tIns="0" rIns="0" bIns="0" rtlCol="0"/>
          <a:lstStyle/>
          <a:p>
            <a:endParaRPr sz="2176"/>
          </a:p>
        </p:txBody>
      </p:sp>
      <p:sp>
        <p:nvSpPr>
          <p:cNvPr id="7" name="object 7"/>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155</a:t>
            </a:fld>
            <a:endParaRPr spc="302" dirty="0"/>
          </a:p>
        </p:txBody>
      </p:sp>
      <p:pic>
        <p:nvPicPr>
          <p:cNvPr id="8" name="Picture 7">
            <a:hlinkClick r:id="rId2"/>
            <a:extLst>
              <a:ext uri="{FF2B5EF4-FFF2-40B4-BE49-F238E27FC236}">
                <a16:creationId xmlns:a16="http://schemas.microsoft.com/office/drawing/2014/main" id="{1A0166E1-6CF8-4FAA-94AA-05576DCFE90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58383" y="5438475"/>
            <a:ext cx="1138766" cy="795764"/>
          </a:xfrm>
          <a:prstGeom prst="rect">
            <a:avLst/>
          </a:prstGeom>
          <a:ln>
            <a:solidFill>
              <a:schemeClr val="bg2">
                <a:lumMod val="90000"/>
              </a:schemeClr>
            </a:solidFill>
          </a:ln>
        </p:spPr>
      </p:pic>
      <p:pic>
        <p:nvPicPr>
          <p:cNvPr id="9" name="Graphic 8" descr="Arrow: Slight curve">
            <a:extLst>
              <a:ext uri="{FF2B5EF4-FFF2-40B4-BE49-F238E27FC236}">
                <a16:creationId xmlns:a16="http://schemas.microsoft.com/office/drawing/2014/main" id="{1BA43489-385E-41D8-9A49-90E08F277BC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5350" y="5210479"/>
            <a:ext cx="625878" cy="625878"/>
          </a:xfrm>
          <a:prstGeom prst="rect">
            <a:avLst/>
          </a:prstGeom>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7432667"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 </a:t>
            </a:r>
            <a:r>
              <a:rPr spc="254" dirty="0">
                <a:solidFill>
                  <a:schemeClr val="tx1">
                    <a:lumMod val="95000"/>
                    <a:lumOff val="5000"/>
                  </a:schemeClr>
                </a:solidFill>
              </a:rPr>
              <a:t>Practicality </a:t>
            </a:r>
            <a:r>
              <a:rPr spc="247" dirty="0">
                <a:solidFill>
                  <a:schemeClr val="tx1">
                    <a:lumMod val="95000"/>
                    <a:lumOff val="5000"/>
                  </a:schemeClr>
                </a:solidFill>
              </a:rPr>
              <a:t>of </a:t>
            </a:r>
            <a:r>
              <a:rPr spc="296" dirty="0">
                <a:solidFill>
                  <a:schemeClr val="tx1">
                    <a:lumMod val="95000"/>
                    <a:lumOff val="5000"/>
                  </a:schemeClr>
                </a:solidFill>
              </a:rPr>
              <a:t>Neural</a:t>
            </a:r>
            <a:r>
              <a:rPr spc="18" dirty="0">
                <a:solidFill>
                  <a:schemeClr val="tx1">
                    <a:lumMod val="95000"/>
                    <a:lumOff val="5000"/>
                  </a:schemeClr>
                </a:solidFill>
              </a:rPr>
              <a:t> </a:t>
            </a:r>
            <a:r>
              <a:rPr spc="302" dirty="0">
                <a:solidFill>
                  <a:schemeClr val="tx1">
                    <a:lumMod val="95000"/>
                    <a:lumOff val="5000"/>
                  </a:schemeClr>
                </a:solidFill>
              </a:rPr>
              <a:t>Networks</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156</a:t>
            </a:fld>
            <a:endParaRPr spc="302" dirty="0"/>
          </a:p>
        </p:txBody>
      </p:sp>
      <p:sp>
        <p:nvSpPr>
          <p:cNvPr id="3" name="object 3"/>
          <p:cNvSpPr txBox="1"/>
          <p:nvPr/>
        </p:nvSpPr>
        <p:spPr>
          <a:xfrm>
            <a:off x="419195" y="1765702"/>
            <a:ext cx="10836907" cy="4215169"/>
          </a:xfrm>
          <a:prstGeom prst="rect">
            <a:avLst/>
          </a:prstGeom>
        </p:spPr>
        <p:txBody>
          <a:bodyPr vert="horz" wrap="square" lIns="0" tIns="30710" rIns="0" bIns="0" rtlCol="0">
            <a:spAutoFit/>
          </a:bodyPr>
          <a:lstStyle/>
          <a:p>
            <a:pPr marL="15356" marR="6142">
              <a:lnSpc>
                <a:spcPts val="2237"/>
              </a:lnSpc>
              <a:spcBef>
                <a:spcPts val="242"/>
              </a:spcBef>
            </a:pPr>
            <a:r>
              <a:rPr sz="1874" b="1" spc="212" dirty="0">
                <a:latin typeface="Arial"/>
                <a:cs typeface="Arial"/>
              </a:rPr>
              <a:t>Despite some </a:t>
            </a:r>
            <a:r>
              <a:rPr sz="1874" b="1" spc="200" dirty="0">
                <a:latin typeface="Arial"/>
                <a:cs typeface="Arial"/>
              </a:rPr>
              <a:t>seemingly intelligent </a:t>
            </a:r>
            <a:r>
              <a:rPr sz="1874" b="1" spc="175" dirty="0">
                <a:latin typeface="Arial"/>
                <a:cs typeface="Arial"/>
              </a:rPr>
              <a:t>applications </a:t>
            </a:r>
            <a:r>
              <a:rPr sz="1874" b="1" spc="169" dirty="0">
                <a:latin typeface="Arial"/>
                <a:cs typeface="Arial"/>
              </a:rPr>
              <a:t>like </a:t>
            </a:r>
            <a:r>
              <a:rPr sz="1874" b="1" spc="236" dirty="0">
                <a:latin typeface="Arial"/>
                <a:cs typeface="Arial"/>
              </a:rPr>
              <a:t>image </a:t>
            </a:r>
            <a:r>
              <a:rPr sz="1874" b="1" spc="187" dirty="0">
                <a:latin typeface="Arial"/>
                <a:cs typeface="Arial"/>
              </a:rPr>
              <a:t>recognition,</a:t>
            </a:r>
            <a:r>
              <a:rPr sz="1874" b="1" spc="-145" dirty="0">
                <a:latin typeface="Arial"/>
                <a:cs typeface="Arial"/>
              </a:rPr>
              <a:t> </a:t>
            </a:r>
            <a:r>
              <a:rPr sz="1874" b="1" spc="212" dirty="0">
                <a:latin typeface="Arial"/>
                <a:cs typeface="Arial"/>
              </a:rPr>
              <a:t>neural  </a:t>
            </a:r>
            <a:r>
              <a:rPr sz="1874" b="1" spc="218" dirty="0">
                <a:latin typeface="Arial"/>
                <a:cs typeface="Arial"/>
              </a:rPr>
              <a:t>networks </a:t>
            </a:r>
            <a:r>
              <a:rPr sz="1874" b="1" spc="224" dirty="0">
                <a:latin typeface="Arial"/>
                <a:cs typeface="Arial"/>
              </a:rPr>
              <a:t>have</a:t>
            </a:r>
            <a:r>
              <a:rPr sz="1874" b="1" spc="79" dirty="0">
                <a:latin typeface="Arial"/>
                <a:cs typeface="Arial"/>
              </a:rPr>
              <a:t> </a:t>
            </a:r>
            <a:r>
              <a:rPr sz="1874" b="1" spc="193" dirty="0">
                <a:latin typeface="Arial"/>
                <a:cs typeface="Arial"/>
              </a:rPr>
              <a:t>drawbacks:</a:t>
            </a:r>
            <a:endParaRPr sz="1874">
              <a:latin typeface="Arial"/>
              <a:cs typeface="Arial"/>
            </a:endParaRPr>
          </a:p>
          <a:p>
            <a:pPr marL="297897">
              <a:spcBef>
                <a:spcPts val="689"/>
              </a:spcBef>
            </a:pPr>
            <a:r>
              <a:rPr sz="1632" spc="85" dirty="0">
                <a:solidFill>
                  <a:srgbClr val="FF3333"/>
                </a:solidFill>
                <a:latin typeface="Tahoma"/>
                <a:cs typeface="Tahoma"/>
              </a:rPr>
              <a:t>Requires </a:t>
            </a:r>
            <a:r>
              <a:rPr sz="1632" b="1" spc="60" dirty="0">
                <a:solidFill>
                  <a:srgbClr val="FF3333"/>
                </a:solidFill>
                <a:latin typeface="Arial"/>
                <a:cs typeface="Arial"/>
              </a:rPr>
              <a:t>LOTS </a:t>
            </a:r>
            <a:r>
              <a:rPr sz="1632" spc="73" dirty="0">
                <a:solidFill>
                  <a:srgbClr val="FF3333"/>
                </a:solidFill>
                <a:latin typeface="Tahoma"/>
                <a:cs typeface="Tahoma"/>
              </a:rPr>
              <a:t>of </a:t>
            </a:r>
            <a:r>
              <a:rPr sz="1632" spc="103" dirty="0">
                <a:solidFill>
                  <a:srgbClr val="FF3333"/>
                </a:solidFill>
                <a:latin typeface="Tahoma"/>
                <a:cs typeface="Tahoma"/>
              </a:rPr>
              <a:t>labeled </a:t>
            </a:r>
            <a:r>
              <a:rPr sz="1632" spc="109" dirty="0">
                <a:solidFill>
                  <a:srgbClr val="FF3333"/>
                </a:solidFill>
                <a:latin typeface="Tahoma"/>
                <a:cs typeface="Tahoma"/>
              </a:rPr>
              <a:t>data </a:t>
            </a:r>
            <a:r>
              <a:rPr sz="1632" spc="67" dirty="0">
                <a:solidFill>
                  <a:srgbClr val="FF3333"/>
                </a:solidFill>
                <a:latin typeface="Tahoma"/>
                <a:cs typeface="Tahoma"/>
              </a:rPr>
              <a:t>for</a:t>
            </a:r>
            <a:r>
              <a:rPr sz="1632" spc="-363" dirty="0">
                <a:solidFill>
                  <a:srgbClr val="FF3333"/>
                </a:solidFill>
                <a:latin typeface="Tahoma"/>
                <a:cs typeface="Tahoma"/>
              </a:rPr>
              <a:t> </a:t>
            </a:r>
            <a:r>
              <a:rPr sz="1632" spc="85" dirty="0">
                <a:solidFill>
                  <a:srgbClr val="FF3333"/>
                </a:solidFill>
                <a:latin typeface="Tahoma"/>
                <a:cs typeface="Tahoma"/>
              </a:rPr>
              <a:t>training.</a:t>
            </a:r>
            <a:endParaRPr sz="1632">
              <a:latin typeface="Tahoma"/>
              <a:cs typeface="Tahoma"/>
            </a:endParaRPr>
          </a:p>
          <a:p>
            <a:pPr marL="297897">
              <a:spcBef>
                <a:spcPts val="750"/>
              </a:spcBef>
            </a:pPr>
            <a:r>
              <a:rPr sz="1632" spc="79" dirty="0">
                <a:latin typeface="Tahoma"/>
                <a:cs typeface="Tahoma"/>
              </a:rPr>
              <a:t>Difficult</a:t>
            </a:r>
            <a:r>
              <a:rPr sz="1632" dirty="0">
                <a:latin typeface="Tahoma"/>
                <a:cs typeface="Tahoma"/>
              </a:rPr>
              <a:t> </a:t>
            </a:r>
            <a:r>
              <a:rPr sz="1632" spc="67" dirty="0">
                <a:latin typeface="Tahoma"/>
                <a:cs typeface="Tahoma"/>
              </a:rPr>
              <a:t>for</a:t>
            </a:r>
            <a:r>
              <a:rPr sz="1632" spc="6" dirty="0">
                <a:latin typeface="Tahoma"/>
                <a:cs typeface="Tahoma"/>
              </a:rPr>
              <a:t> </a:t>
            </a:r>
            <a:r>
              <a:rPr sz="1632" spc="103" dirty="0">
                <a:latin typeface="Tahoma"/>
                <a:cs typeface="Tahoma"/>
              </a:rPr>
              <a:t>the</a:t>
            </a:r>
            <a:r>
              <a:rPr sz="1632" spc="-12" dirty="0">
                <a:latin typeface="Tahoma"/>
                <a:cs typeface="Tahoma"/>
              </a:rPr>
              <a:t> </a:t>
            </a:r>
            <a:r>
              <a:rPr sz="1632" spc="109" dirty="0">
                <a:latin typeface="Tahoma"/>
                <a:cs typeface="Tahoma"/>
              </a:rPr>
              <a:t>data</a:t>
            </a:r>
            <a:r>
              <a:rPr sz="1632" dirty="0">
                <a:latin typeface="Tahoma"/>
                <a:cs typeface="Tahoma"/>
              </a:rPr>
              <a:t> </a:t>
            </a:r>
            <a:r>
              <a:rPr sz="1632" spc="97" dirty="0">
                <a:latin typeface="Tahoma"/>
                <a:cs typeface="Tahoma"/>
              </a:rPr>
              <a:t>scientist</a:t>
            </a:r>
            <a:r>
              <a:rPr sz="1632" dirty="0">
                <a:latin typeface="Tahoma"/>
                <a:cs typeface="Tahoma"/>
              </a:rPr>
              <a:t> </a:t>
            </a:r>
            <a:r>
              <a:rPr sz="1632" spc="97" dirty="0">
                <a:latin typeface="Tahoma"/>
                <a:cs typeface="Tahoma"/>
              </a:rPr>
              <a:t>to</a:t>
            </a:r>
            <a:r>
              <a:rPr sz="1632" spc="-18" dirty="0">
                <a:latin typeface="Tahoma"/>
                <a:cs typeface="Tahoma"/>
              </a:rPr>
              <a:t> </a:t>
            </a:r>
            <a:r>
              <a:rPr sz="1632" spc="103" dirty="0">
                <a:latin typeface="Tahoma"/>
                <a:cs typeface="Tahoma"/>
              </a:rPr>
              <a:t>understand</a:t>
            </a:r>
            <a:r>
              <a:rPr sz="1632" spc="-18" dirty="0">
                <a:latin typeface="Tahoma"/>
                <a:cs typeface="Tahoma"/>
              </a:rPr>
              <a:t> </a:t>
            </a:r>
            <a:r>
              <a:rPr sz="1632" spc="103" dirty="0">
                <a:latin typeface="Tahoma"/>
                <a:cs typeface="Tahoma"/>
              </a:rPr>
              <a:t>convoluted</a:t>
            </a:r>
            <a:r>
              <a:rPr sz="1632" spc="-12" dirty="0">
                <a:latin typeface="Tahoma"/>
                <a:cs typeface="Tahoma"/>
              </a:rPr>
              <a:t> </a:t>
            </a:r>
            <a:r>
              <a:rPr sz="1632" spc="109" dirty="0">
                <a:latin typeface="Tahoma"/>
                <a:cs typeface="Tahoma"/>
              </a:rPr>
              <a:t>layers</a:t>
            </a:r>
            <a:r>
              <a:rPr sz="1632" spc="-6" dirty="0">
                <a:latin typeface="Tahoma"/>
                <a:cs typeface="Tahoma"/>
              </a:rPr>
              <a:t> </a:t>
            </a:r>
            <a:r>
              <a:rPr sz="1632" spc="115" dirty="0">
                <a:latin typeface="Tahoma"/>
                <a:cs typeface="Tahoma"/>
              </a:rPr>
              <a:t>and</a:t>
            </a:r>
            <a:r>
              <a:rPr sz="1632" spc="-18" dirty="0">
                <a:latin typeface="Tahoma"/>
                <a:cs typeface="Tahoma"/>
              </a:rPr>
              <a:t> </a:t>
            </a:r>
            <a:r>
              <a:rPr sz="1632" spc="91" dirty="0">
                <a:latin typeface="Tahoma"/>
                <a:cs typeface="Tahoma"/>
              </a:rPr>
              <a:t>nodes.</a:t>
            </a:r>
            <a:endParaRPr sz="1632">
              <a:latin typeface="Tahoma"/>
              <a:cs typeface="Tahoma"/>
            </a:endParaRPr>
          </a:p>
          <a:p>
            <a:pPr marL="297897">
              <a:spcBef>
                <a:spcPts val="738"/>
              </a:spcBef>
            </a:pPr>
            <a:r>
              <a:rPr sz="1632" spc="109" dirty="0">
                <a:latin typeface="Tahoma"/>
                <a:cs typeface="Tahoma"/>
              </a:rPr>
              <a:t>Has</a:t>
            </a:r>
            <a:r>
              <a:rPr sz="1632" spc="-6" dirty="0">
                <a:latin typeface="Tahoma"/>
                <a:cs typeface="Tahoma"/>
              </a:rPr>
              <a:t> </a:t>
            </a:r>
            <a:r>
              <a:rPr sz="1632" spc="133" dirty="0">
                <a:latin typeface="Tahoma"/>
                <a:cs typeface="Tahoma"/>
              </a:rPr>
              <a:t>a</a:t>
            </a:r>
            <a:r>
              <a:rPr sz="1632" dirty="0">
                <a:latin typeface="Tahoma"/>
                <a:cs typeface="Tahoma"/>
              </a:rPr>
              <a:t> </a:t>
            </a:r>
            <a:r>
              <a:rPr sz="1632" spc="103" dirty="0">
                <a:latin typeface="Tahoma"/>
                <a:cs typeface="Tahoma"/>
              </a:rPr>
              <a:t>quick</a:t>
            </a:r>
            <a:r>
              <a:rPr sz="1632" spc="-6" dirty="0">
                <a:latin typeface="Tahoma"/>
                <a:cs typeface="Tahoma"/>
              </a:rPr>
              <a:t> </a:t>
            </a:r>
            <a:r>
              <a:rPr sz="1632" spc="103" dirty="0">
                <a:latin typeface="Tahoma"/>
                <a:cs typeface="Tahoma"/>
              </a:rPr>
              <a:t>diminishing</a:t>
            </a:r>
            <a:r>
              <a:rPr sz="1632" spc="-18" dirty="0">
                <a:latin typeface="Tahoma"/>
                <a:cs typeface="Tahoma"/>
              </a:rPr>
              <a:t> </a:t>
            </a:r>
            <a:r>
              <a:rPr sz="1632" spc="79" dirty="0">
                <a:latin typeface="Tahoma"/>
                <a:cs typeface="Tahoma"/>
              </a:rPr>
              <a:t>return</a:t>
            </a:r>
            <a:r>
              <a:rPr sz="1632" dirty="0">
                <a:latin typeface="Tahoma"/>
                <a:cs typeface="Tahoma"/>
              </a:rPr>
              <a:t> </a:t>
            </a:r>
            <a:r>
              <a:rPr sz="1632" spc="67" dirty="0">
                <a:latin typeface="Tahoma"/>
                <a:cs typeface="Tahoma"/>
              </a:rPr>
              <a:t>for</a:t>
            </a:r>
            <a:r>
              <a:rPr sz="1632" dirty="0">
                <a:latin typeface="Tahoma"/>
                <a:cs typeface="Tahoma"/>
              </a:rPr>
              <a:t> </a:t>
            </a:r>
            <a:r>
              <a:rPr sz="1632" spc="103" dirty="0">
                <a:latin typeface="Tahoma"/>
                <a:cs typeface="Tahoma"/>
              </a:rPr>
              <a:t>problem</a:t>
            </a:r>
            <a:r>
              <a:rPr sz="1632" spc="-6" dirty="0">
                <a:latin typeface="Tahoma"/>
                <a:cs typeface="Tahoma"/>
              </a:rPr>
              <a:t> </a:t>
            </a:r>
            <a:r>
              <a:rPr sz="1632" spc="115" dirty="0">
                <a:latin typeface="Tahoma"/>
                <a:cs typeface="Tahoma"/>
              </a:rPr>
              <a:t>spaces</a:t>
            </a:r>
            <a:r>
              <a:rPr sz="1632" spc="-18" dirty="0">
                <a:latin typeface="Tahoma"/>
                <a:cs typeface="Tahoma"/>
              </a:rPr>
              <a:t> </a:t>
            </a:r>
            <a:r>
              <a:rPr sz="1632" spc="103" dirty="0">
                <a:latin typeface="Tahoma"/>
                <a:cs typeface="Tahoma"/>
              </a:rPr>
              <a:t>outside</a:t>
            </a:r>
            <a:r>
              <a:rPr sz="1632" spc="-18" dirty="0">
                <a:latin typeface="Tahoma"/>
                <a:cs typeface="Tahoma"/>
              </a:rPr>
              <a:t> </a:t>
            </a:r>
            <a:r>
              <a:rPr sz="1632" spc="73" dirty="0">
                <a:latin typeface="Tahoma"/>
                <a:cs typeface="Tahoma"/>
              </a:rPr>
              <a:t>of</a:t>
            </a:r>
            <a:r>
              <a:rPr sz="1632" dirty="0">
                <a:latin typeface="Tahoma"/>
                <a:cs typeface="Tahoma"/>
              </a:rPr>
              <a:t> </a:t>
            </a:r>
            <a:r>
              <a:rPr sz="1632" spc="127" dirty="0">
                <a:latin typeface="Tahoma"/>
                <a:cs typeface="Tahoma"/>
              </a:rPr>
              <a:t>image</a:t>
            </a:r>
            <a:r>
              <a:rPr sz="1632" spc="-6" dirty="0">
                <a:latin typeface="Tahoma"/>
                <a:cs typeface="Tahoma"/>
              </a:rPr>
              <a:t> </a:t>
            </a:r>
            <a:r>
              <a:rPr sz="1632" spc="115" dirty="0">
                <a:latin typeface="Tahoma"/>
                <a:cs typeface="Tahoma"/>
              </a:rPr>
              <a:t>and</a:t>
            </a:r>
            <a:r>
              <a:rPr sz="1632" spc="-18" dirty="0">
                <a:latin typeface="Tahoma"/>
                <a:cs typeface="Tahoma"/>
              </a:rPr>
              <a:t> </a:t>
            </a:r>
            <a:r>
              <a:rPr sz="1632" spc="97" dirty="0">
                <a:latin typeface="Tahoma"/>
                <a:cs typeface="Tahoma"/>
              </a:rPr>
              <a:t>natural</a:t>
            </a:r>
            <a:r>
              <a:rPr sz="1632" dirty="0">
                <a:latin typeface="Tahoma"/>
                <a:cs typeface="Tahoma"/>
              </a:rPr>
              <a:t> </a:t>
            </a:r>
            <a:r>
              <a:rPr sz="1632" spc="109" dirty="0">
                <a:latin typeface="Tahoma"/>
                <a:cs typeface="Tahoma"/>
              </a:rPr>
              <a:t>language</a:t>
            </a:r>
            <a:r>
              <a:rPr sz="1632" spc="-6" dirty="0">
                <a:latin typeface="Tahoma"/>
                <a:cs typeface="Tahoma"/>
              </a:rPr>
              <a:t> </a:t>
            </a:r>
            <a:r>
              <a:rPr sz="1632" spc="91" dirty="0">
                <a:latin typeface="Tahoma"/>
                <a:cs typeface="Tahoma"/>
              </a:rPr>
              <a:t>processing.</a:t>
            </a:r>
            <a:endParaRPr sz="1632">
              <a:latin typeface="Tahoma"/>
              <a:cs typeface="Tahoma"/>
            </a:endParaRPr>
          </a:p>
          <a:p>
            <a:pPr>
              <a:lnSpc>
                <a:spcPct val="100000"/>
              </a:lnSpc>
            </a:pPr>
            <a:endParaRPr sz="1814">
              <a:latin typeface="Times New Roman"/>
              <a:cs typeface="Times New Roman"/>
            </a:endParaRPr>
          </a:p>
          <a:p>
            <a:pPr marL="15356" marR="1212322">
              <a:spcBef>
                <a:spcPts val="1409"/>
              </a:spcBef>
            </a:pPr>
            <a:r>
              <a:rPr sz="1874" b="1" spc="218" dirty="0">
                <a:latin typeface="Arial"/>
                <a:cs typeface="Arial"/>
              </a:rPr>
              <a:t>Neural</a:t>
            </a:r>
            <a:r>
              <a:rPr sz="1874" b="1" spc="133" dirty="0">
                <a:latin typeface="Arial"/>
                <a:cs typeface="Arial"/>
              </a:rPr>
              <a:t> </a:t>
            </a:r>
            <a:r>
              <a:rPr sz="1874" b="1" spc="218" dirty="0">
                <a:latin typeface="Arial"/>
                <a:cs typeface="Arial"/>
              </a:rPr>
              <a:t>networks</a:t>
            </a:r>
            <a:r>
              <a:rPr sz="1874" b="1" spc="151" dirty="0">
                <a:latin typeface="Arial"/>
                <a:cs typeface="Arial"/>
              </a:rPr>
              <a:t> </a:t>
            </a:r>
            <a:r>
              <a:rPr sz="1874" b="1" spc="242" dirty="0">
                <a:latin typeface="Arial"/>
                <a:cs typeface="Arial"/>
              </a:rPr>
              <a:t>generate</a:t>
            </a:r>
            <a:r>
              <a:rPr sz="1874" b="1" spc="151" dirty="0">
                <a:latin typeface="Arial"/>
                <a:cs typeface="Arial"/>
              </a:rPr>
              <a:t> </a:t>
            </a:r>
            <a:r>
              <a:rPr sz="1874" b="1" spc="230" dirty="0">
                <a:latin typeface="Arial"/>
                <a:cs typeface="Arial"/>
              </a:rPr>
              <a:t>excitement</a:t>
            </a:r>
            <a:r>
              <a:rPr sz="1874" b="1" spc="133" dirty="0">
                <a:latin typeface="Arial"/>
                <a:cs typeface="Arial"/>
              </a:rPr>
              <a:t> </a:t>
            </a:r>
            <a:r>
              <a:rPr sz="1874" b="1" spc="193" dirty="0">
                <a:latin typeface="Arial"/>
                <a:cs typeface="Arial"/>
              </a:rPr>
              <a:t>because</a:t>
            </a:r>
            <a:r>
              <a:rPr sz="1874" b="1" spc="145" dirty="0">
                <a:latin typeface="Arial"/>
                <a:cs typeface="Arial"/>
              </a:rPr>
              <a:t> </a:t>
            </a:r>
            <a:r>
              <a:rPr sz="1874" b="1" spc="247" dirty="0">
                <a:latin typeface="Arial"/>
                <a:cs typeface="Arial"/>
              </a:rPr>
              <a:t>many</a:t>
            </a:r>
            <a:r>
              <a:rPr sz="1874" b="1" spc="138" dirty="0">
                <a:latin typeface="Arial"/>
                <a:cs typeface="Arial"/>
              </a:rPr>
              <a:t> </a:t>
            </a:r>
            <a:r>
              <a:rPr sz="1874" b="1" spc="206" dirty="0">
                <a:latin typeface="Arial"/>
                <a:cs typeface="Arial"/>
              </a:rPr>
              <a:t>believe</a:t>
            </a:r>
            <a:r>
              <a:rPr sz="1874" b="1" spc="151" dirty="0">
                <a:latin typeface="Arial"/>
                <a:cs typeface="Arial"/>
              </a:rPr>
              <a:t> </a:t>
            </a:r>
            <a:r>
              <a:rPr sz="1874" b="1" spc="236" dirty="0">
                <a:latin typeface="Arial"/>
                <a:cs typeface="Arial"/>
              </a:rPr>
              <a:t>they</a:t>
            </a:r>
            <a:r>
              <a:rPr sz="1874" b="1" spc="138" dirty="0">
                <a:latin typeface="Arial"/>
                <a:cs typeface="Arial"/>
              </a:rPr>
              <a:t> </a:t>
            </a:r>
            <a:r>
              <a:rPr sz="1874" b="1" spc="169" dirty="0">
                <a:latin typeface="Arial"/>
                <a:cs typeface="Arial"/>
              </a:rPr>
              <a:t>will  </a:t>
            </a:r>
            <a:r>
              <a:rPr sz="1874" b="1" spc="206" dirty="0">
                <a:latin typeface="Arial"/>
                <a:cs typeface="Arial"/>
              </a:rPr>
              <a:t>generalize </a:t>
            </a:r>
            <a:r>
              <a:rPr sz="1874" b="1" spc="163" dirty="0">
                <a:latin typeface="Arial"/>
                <a:cs typeface="Arial"/>
              </a:rPr>
              <a:t>solutions </a:t>
            </a:r>
            <a:r>
              <a:rPr sz="1874" b="1" spc="224" dirty="0">
                <a:latin typeface="Arial"/>
                <a:cs typeface="Arial"/>
              </a:rPr>
              <a:t>to </a:t>
            </a:r>
            <a:r>
              <a:rPr sz="1874" b="1" spc="218" dirty="0">
                <a:latin typeface="Arial"/>
                <a:cs typeface="Arial"/>
              </a:rPr>
              <a:t>most </a:t>
            </a:r>
            <a:r>
              <a:rPr sz="1874" b="1" spc="200" dirty="0">
                <a:latin typeface="Arial"/>
                <a:cs typeface="Arial"/>
              </a:rPr>
              <a:t>problems </a:t>
            </a:r>
            <a:r>
              <a:rPr sz="1874" b="1" spc="212" dirty="0">
                <a:latin typeface="Arial"/>
                <a:cs typeface="Arial"/>
              </a:rPr>
              <a:t>one</a:t>
            </a:r>
            <a:r>
              <a:rPr sz="1874" b="1" spc="-121" dirty="0">
                <a:latin typeface="Arial"/>
                <a:cs typeface="Arial"/>
              </a:rPr>
              <a:t> </a:t>
            </a:r>
            <a:r>
              <a:rPr sz="1874" b="1" spc="157" dirty="0">
                <a:latin typeface="Arial"/>
                <a:cs typeface="Arial"/>
              </a:rPr>
              <a:t>day.</a:t>
            </a:r>
            <a:endParaRPr sz="1874">
              <a:latin typeface="Arial"/>
              <a:cs typeface="Arial"/>
            </a:endParaRPr>
          </a:p>
          <a:p>
            <a:pPr marL="297897" marR="400780">
              <a:lnSpc>
                <a:spcPts val="1874"/>
              </a:lnSpc>
              <a:spcBef>
                <a:spcPts val="883"/>
              </a:spcBef>
            </a:pPr>
            <a:r>
              <a:rPr sz="1632" spc="-12" dirty="0">
                <a:latin typeface="Tahoma"/>
                <a:cs typeface="Tahoma"/>
              </a:rPr>
              <a:t>In </a:t>
            </a:r>
            <a:r>
              <a:rPr sz="1632" spc="85" dirty="0">
                <a:latin typeface="Tahoma"/>
                <a:cs typeface="Tahoma"/>
              </a:rPr>
              <a:t>reality,</a:t>
            </a:r>
            <a:r>
              <a:rPr sz="1632" spc="-6" dirty="0">
                <a:latin typeface="Tahoma"/>
                <a:cs typeface="Tahoma"/>
              </a:rPr>
              <a:t> </a:t>
            </a:r>
            <a:r>
              <a:rPr sz="1632" spc="103" dirty="0">
                <a:latin typeface="Tahoma"/>
                <a:cs typeface="Tahoma"/>
              </a:rPr>
              <a:t>specialized</a:t>
            </a:r>
            <a:r>
              <a:rPr sz="1632" spc="-12" dirty="0">
                <a:latin typeface="Tahoma"/>
                <a:cs typeface="Tahoma"/>
              </a:rPr>
              <a:t> </a:t>
            </a:r>
            <a:r>
              <a:rPr sz="1632" spc="115" dirty="0">
                <a:latin typeface="Tahoma"/>
                <a:cs typeface="Tahoma"/>
              </a:rPr>
              <a:t>and</a:t>
            </a:r>
            <a:r>
              <a:rPr sz="1632" spc="-6" dirty="0">
                <a:latin typeface="Tahoma"/>
                <a:cs typeface="Tahoma"/>
              </a:rPr>
              <a:t> </a:t>
            </a:r>
            <a:r>
              <a:rPr sz="1632" spc="115" dirty="0">
                <a:latin typeface="Tahoma"/>
                <a:cs typeface="Tahoma"/>
              </a:rPr>
              <a:t>incumbent</a:t>
            </a:r>
            <a:r>
              <a:rPr sz="1632" spc="6" dirty="0">
                <a:latin typeface="Tahoma"/>
                <a:cs typeface="Tahoma"/>
              </a:rPr>
              <a:t> </a:t>
            </a:r>
            <a:r>
              <a:rPr sz="1632" spc="103" dirty="0">
                <a:latin typeface="Tahoma"/>
                <a:cs typeface="Tahoma"/>
              </a:rPr>
              <a:t>algorithms</a:t>
            </a:r>
            <a:r>
              <a:rPr sz="1632" dirty="0">
                <a:latin typeface="Tahoma"/>
                <a:cs typeface="Tahoma"/>
              </a:rPr>
              <a:t> </a:t>
            </a:r>
            <a:r>
              <a:rPr sz="1632" spc="79" dirty="0">
                <a:latin typeface="Tahoma"/>
                <a:cs typeface="Tahoma"/>
              </a:rPr>
              <a:t>will</a:t>
            </a:r>
            <a:r>
              <a:rPr sz="1632" spc="6" dirty="0">
                <a:latin typeface="Tahoma"/>
                <a:cs typeface="Tahoma"/>
              </a:rPr>
              <a:t> </a:t>
            </a:r>
            <a:r>
              <a:rPr sz="1632" spc="97" dirty="0">
                <a:latin typeface="Tahoma"/>
                <a:cs typeface="Tahoma"/>
              </a:rPr>
              <a:t>outperform</a:t>
            </a:r>
            <a:r>
              <a:rPr sz="1632" spc="-18" dirty="0">
                <a:latin typeface="Tahoma"/>
                <a:cs typeface="Tahoma"/>
              </a:rPr>
              <a:t> </a:t>
            </a:r>
            <a:r>
              <a:rPr sz="1632" spc="103" dirty="0">
                <a:latin typeface="Tahoma"/>
                <a:cs typeface="Tahoma"/>
              </a:rPr>
              <a:t>neural</a:t>
            </a:r>
            <a:r>
              <a:rPr sz="1632" dirty="0">
                <a:latin typeface="Tahoma"/>
                <a:cs typeface="Tahoma"/>
              </a:rPr>
              <a:t> </a:t>
            </a:r>
            <a:r>
              <a:rPr sz="1632" spc="97" dirty="0">
                <a:latin typeface="Tahoma"/>
                <a:cs typeface="Tahoma"/>
              </a:rPr>
              <a:t>networks</a:t>
            </a:r>
            <a:r>
              <a:rPr sz="1632" spc="6" dirty="0">
                <a:latin typeface="Tahoma"/>
                <a:cs typeface="Tahoma"/>
              </a:rPr>
              <a:t> </a:t>
            </a:r>
            <a:r>
              <a:rPr sz="1632" spc="67" dirty="0">
                <a:latin typeface="Tahoma"/>
                <a:cs typeface="Tahoma"/>
              </a:rPr>
              <a:t>for</a:t>
            </a:r>
            <a:r>
              <a:rPr sz="1632" dirty="0">
                <a:latin typeface="Tahoma"/>
                <a:cs typeface="Tahoma"/>
              </a:rPr>
              <a:t> </a:t>
            </a:r>
            <a:r>
              <a:rPr sz="1632" spc="121" dirty="0">
                <a:latin typeface="Tahoma"/>
                <a:cs typeface="Tahoma"/>
              </a:rPr>
              <a:t>most</a:t>
            </a:r>
            <a:r>
              <a:rPr sz="1632" spc="12" dirty="0">
                <a:latin typeface="Tahoma"/>
                <a:cs typeface="Tahoma"/>
              </a:rPr>
              <a:t> </a:t>
            </a:r>
            <a:r>
              <a:rPr sz="1632" spc="97" dirty="0">
                <a:latin typeface="Tahoma"/>
                <a:cs typeface="Tahoma"/>
              </a:rPr>
              <a:t>practical  </a:t>
            </a:r>
            <a:r>
              <a:rPr sz="1632" spc="91" dirty="0">
                <a:latin typeface="Tahoma"/>
                <a:cs typeface="Tahoma"/>
              </a:rPr>
              <a:t>problems.</a:t>
            </a:r>
            <a:endParaRPr sz="1632">
              <a:latin typeface="Tahoma"/>
              <a:cs typeface="Tahoma"/>
            </a:endParaRPr>
          </a:p>
          <a:p>
            <a:pPr>
              <a:lnSpc>
                <a:spcPct val="100000"/>
              </a:lnSpc>
            </a:pPr>
            <a:endParaRPr sz="1814">
              <a:latin typeface="Times New Roman"/>
              <a:cs typeface="Times New Roman"/>
            </a:endParaRPr>
          </a:p>
          <a:p>
            <a:pPr marL="297897" marR="143575">
              <a:lnSpc>
                <a:spcPts val="1874"/>
              </a:lnSpc>
              <a:spcBef>
                <a:spcPts val="1445"/>
              </a:spcBef>
            </a:pPr>
            <a:r>
              <a:rPr sz="1632" spc="85" dirty="0">
                <a:latin typeface="Tahoma"/>
                <a:cs typeface="Tahoma"/>
              </a:rPr>
              <a:t>There</a:t>
            </a:r>
            <a:r>
              <a:rPr sz="1632" spc="-12" dirty="0">
                <a:latin typeface="Tahoma"/>
                <a:cs typeface="Tahoma"/>
              </a:rPr>
              <a:t> </a:t>
            </a:r>
            <a:r>
              <a:rPr sz="1632" spc="97" dirty="0">
                <a:latin typeface="Tahoma"/>
                <a:cs typeface="Tahoma"/>
              </a:rPr>
              <a:t>are</a:t>
            </a:r>
            <a:r>
              <a:rPr sz="1632" spc="-18" dirty="0">
                <a:latin typeface="Tahoma"/>
                <a:cs typeface="Tahoma"/>
              </a:rPr>
              <a:t> </a:t>
            </a:r>
            <a:r>
              <a:rPr sz="1632" spc="138" dirty="0">
                <a:latin typeface="Tahoma"/>
                <a:cs typeface="Tahoma"/>
              </a:rPr>
              <a:t>many</a:t>
            </a:r>
            <a:r>
              <a:rPr sz="1632" dirty="0">
                <a:latin typeface="Tahoma"/>
                <a:cs typeface="Tahoma"/>
              </a:rPr>
              <a:t> </a:t>
            </a:r>
            <a:r>
              <a:rPr sz="1632" spc="127" dirty="0">
                <a:latin typeface="Tahoma"/>
                <a:cs typeface="Tahoma"/>
              </a:rPr>
              <a:t>academic</a:t>
            </a:r>
            <a:r>
              <a:rPr sz="1632" spc="-6" dirty="0">
                <a:latin typeface="Tahoma"/>
                <a:cs typeface="Tahoma"/>
              </a:rPr>
              <a:t> </a:t>
            </a:r>
            <a:r>
              <a:rPr sz="1632" spc="109" dirty="0">
                <a:latin typeface="Tahoma"/>
                <a:cs typeface="Tahoma"/>
              </a:rPr>
              <a:t>papers</a:t>
            </a:r>
            <a:r>
              <a:rPr sz="1632" spc="-6" dirty="0">
                <a:latin typeface="Tahoma"/>
                <a:cs typeface="Tahoma"/>
              </a:rPr>
              <a:t> </a:t>
            </a:r>
            <a:r>
              <a:rPr sz="1632" spc="97" dirty="0">
                <a:latin typeface="Tahoma"/>
                <a:cs typeface="Tahoma"/>
              </a:rPr>
              <a:t>citing</a:t>
            </a:r>
            <a:r>
              <a:rPr sz="1632" spc="-12" dirty="0">
                <a:latin typeface="Tahoma"/>
                <a:cs typeface="Tahoma"/>
              </a:rPr>
              <a:t> </a:t>
            </a:r>
            <a:r>
              <a:rPr sz="1632" spc="97" dirty="0">
                <a:latin typeface="Tahoma"/>
                <a:cs typeface="Tahoma"/>
              </a:rPr>
              <a:t>research</a:t>
            </a:r>
            <a:r>
              <a:rPr sz="1632" spc="-12" dirty="0">
                <a:latin typeface="Tahoma"/>
                <a:cs typeface="Tahoma"/>
              </a:rPr>
              <a:t> </a:t>
            </a:r>
            <a:r>
              <a:rPr sz="1632" spc="103" dirty="0">
                <a:latin typeface="Tahoma"/>
                <a:cs typeface="Tahoma"/>
              </a:rPr>
              <a:t>applying</a:t>
            </a:r>
            <a:r>
              <a:rPr sz="1632" spc="-18" dirty="0">
                <a:latin typeface="Tahoma"/>
                <a:cs typeface="Tahoma"/>
              </a:rPr>
              <a:t> </a:t>
            </a:r>
            <a:r>
              <a:rPr sz="1632" spc="103" dirty="0">
                <a:latin typeface="Tahoma"/>
                <a:cs typeface="Tahoma"/>
              </a:rPr>
              <a:t>neural</a:t>
            </a:r>
            <a:r>
              <a:rPr sz="1632" dirty="0">
                <a:latin typeface="Tahoma"/>
                <a:cs typeface="Tahoma"/>
              </a:rPr>
              <a:t> </a:t>
            </a:r>
            <a:r>
              <a:rPr sz="1632" spc="97" dirty="0">
                <a:latin typeface="Tahoma"/>
                <a:cs typeface="Tahoma"/>
              </a:rPr>
              <a:t>networks</a:t>
            </a:r>
            <a:r>
              <a:rPr sz="1632" spc="-18" dirty="0">
                <a:latin typeface="Tahoma"/>
                <a:cs typeface="Tahoma"/>
              </a:rPr>
              <a:t> </a:t>
            </a:r>
            <a:r>
              <a:rPr sz="1632" spc="97" dirty="0">
                <a:latin typeface="Tahoma"/>
                <a:cs typeface="Tahoma"/>
              </a:rPr>
              <a:t>to</a:t>
            </a:r>
            <a:r>
              <a:rPr sz="1632" dirty="0">
                <a:latin typeface="Tahoma"/>
                <a:cs typeface="Tahoma"/>
              </a:rPr>
              <a:t> </a:t>
            </a:r>
            <a:r>
              <a:rPr sz="1632" spc="109" dirty="0">
                <a:latin typeface="Tahoma"/>
                <a:cs typeface="Tahoma"/>
              </a:rPr>
              <a:t>the</a:t>
            </a:r>
            <a:r>
              <a:rPr sz="1632" spc="-18" dirty="0">
                <a:latin typeface="Tahoma"/>
                <a:cs typeface="Tahoma"/>
              </a:rPr>
              <a:t> </a:t>
            </a:r>
            <a:r>
              <a:rPr sz="1632" spc="67" dirty="0">
                <a:latin typeface="Tahoma"/>
                <a:cs typeface="Tahoma"/>
              </a:rPr>
              <a:t>Traveling</a:t>
            </a:r>
            <a:r>
              <a:rPr sz="1632" spc="-30" dirty="0">
                <a:latin typeface="Tahoma"/>
                <a:cs typeface="Tahoma"/>
              </a:rPr>
              <a:t> </a:t>
            </a:r>
            <a:r>
              <a:rPr sz="1632" spc="121" dirty="0">
                <a:latin typeface="Tahoma"/>
                <a:cs typeface="Tahoma"/>
              </a:rPr>
              <a:t>Salesman  </a:t>
            </a:r>
            <a:r>
              <a:rPr sz="1632" spc="91" dirty="0">
                <a:latin typeface="Tahoma"/>
                <a:cs typeface="Tahoma"/>
              </a:rPr>
              <a:t>Problem</a:t>
            </a:r>
            <a:r>
              <a:rPr sz="1632" spc="-12" dirty="0">
                <a:latin typeface="Tahoma"/>
                <a:cs typeface="Tahoma"/>
              </a:rPr>
              <a:t> </a:t>
            </a:r>
            <a:r>
              <a:rPr sz="1632" spc="115" dirty="0">
                <a:latin typeface="Tahoma"/>
                <a:cs typeface="Tahoma"/>
              </a:rPr>
              <a:t>and</a:t>
            </a:r>
            <a:r>
              <a:rPr sz="1632" spc="-18" dirty="0">
                <a:latin typeface="Tahoma"/>
                <a:cs typeface="Tahoma"/>
              </a:rPr>
              <a:t> </a:t>
            </a:r>
            <a:r>
              <a:rPr sz="1632" spc="97" dirty="0">
                <a:latin typeface="Tahoma"/>
                <a:cs typeface="Tahoma"/>
              </a:rPr>
              <a:t>while</a:t>
            </a:r>
            <a:r>
              <a:rPr sz="1632" spc="-12" dirty="0">
                <a:latin typeface="Tahoma"/>
                <a:cs typeface="Tahoma"/>
              </a:rPr>
              <a:t> </a:t>
            </a:r>
            <a:r>
              <a:rPr sz="1632" spc="91" dirty="0">
                <a:latin typeface="Tahoma"/>
                <a:cs typeface="Tahoma"/>
              </a:rPr>
              <a:t>this</a:t>
            </a:r>
            <a:r>
              <a:rPr sz="1632" spc="-6" dirty="0">
                <a:latin typeface="Tahoma"/>
                <a:cs typeface="Tahoma"/>
              </a:rPr>
              <a:t> </a:t>
            </a:r>
            <a:r>
              <a:rPr sz="1632" spc="91" dirty="0">
                <a:latin typeface="Tahoma"/>
                <a:cs typeface="Tahoma"/>
              </a:rPr>
              <a:t>is</a:t>
            </a:r>
            <a:r>
              <a:rPr sz="1632" dirty="0">
                <a:latin typeface="Tahoma"/>
                <a:cs typeface="Tahoma"/>
              </a:rPr>
              <a:t> </a:t>
            </a:r>
            <a:r>
              <a:rPr sz="1632" spc="85" dirty="0">
                <a:latin typeface="Tahoma"/>
                <a:cs typeface="Tahoma"/>
              </a:rPr>
              <a:t>interesting,</a:t>
            </a:r>
            <a:r>
              <a:rPr sz="1632" spc="-12" dirty="0">
                <a:latin typeface="Tahoma"/>
                <a:cs typeface="Tahoma"/>
              </a:rPr>
              <a:t> </a:t>
            </a:r>
            <a:r>
              <a:rPr sz="1632" spc="109" dirty="0">
                <a:latin typeface="Tahoma"/>
                <a:cs typeface="Tahoma"/>
              </a:rPr>
              <a:t>the</a:t>
            </a:r>
            <a:r>
              <a:rPr sz="1632" spc="-12" dirty="0">
                <a:latin typeface="Tahoma"/>
                <a:cs typeface="Tahoma"/>
              </a:rPr>
              <a:t> </a:t>
            </a:r>
            <a:r>
              <a:rPr sz="1632" spc="91" dirty="0">
                <a:latin typeface="Tahoma"/>
                <a:cs typeface="Tahoma"/>
              </a:rPr>
              <a:t>results</a:t>
            </a:r>
            <a:r>
              <a:rPr sz="1632" spc="-18" dirty="0">
                <a:latin typeface="Tahoma"/>
                <a:cs typeface="Tahoma"/>
              </a:rPr>
              <a:t> </a:t>
            </a:r>
            <a:r>
              <a:rPr sz="1632" spc="97" dirty="0">
                <a:latin typeface="Tahoma"/>
                <a:cs typeface="Tahoma"/>
              </a:rPr>
              <a:t>are</a:t>
            </a:r>
            <a:r>
              <a:rPr sz="1632" spc="-12" dirty="0">
                <a:latin typeface="Tahoma"/>
                <a:cs typeface="Tahoma"/>
              </a:rPr>
              <a:t> </a:t>
            </a:r>
            <a:r>
              <a:rPr sz="1632" spc="97" dirty="0">
                <a:latin typeface="Tahoma"/>
                <a:cs typeface="Tahoma"/>
              </a:rPr>
              <a:t>underwhelming.</a:t>
            </a:r>
            <a:endParaRPr sz="1632">
              <a:latin typeface="Tahoma"/>
              <a:cs typeface="Tahoma"/>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5CDF8D-818B-4168-BFA0-66D47A274C1E}"/>
              </a:ext>
            </a:extLst>
          </p:cNvPr>
          <p:cNvSpPr/>
          <p:nvPr/>
        </p:nvSpPr>
        <p:spPr>
          <a:xfrm>
            <a:off x="1" y="2102265"/>
            <a:ext cx="12187392" cy="2623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p:nvPr/>
        </p:nvSpPr>
        <p:spPr>
          <a:xfrm>
            <a:off x="0" y="164159"/>
            <a:ext cx="11752842" cy="1142424"/>
          </a:xfrm>
          <a:custGeom>
            <a:avLst/>
            <a:gdLst/>
            <a:ahLst/>
            <a:cxnLst/>
            <a:rect l="l" t="t" r="r" b="b"/>
            <a:pathLst>
              <a:path w="9720580" h="944880">
                <a:moveTo>
                  <a:pt x="9720580" y="0"/>
                </a:moveTo>
                <a:lnTo>
                  <a:pt x="0" y="0"/>
                </a:lnTo>
                <a:lnTo>
                  <a:pt x="0" y="944880"/>
                </a:lnTo>
                <a:lnTo>
                  <a:pt x="9720580" y="944880"/>
                </a:lnTo>
                <a:lnTo>
                  <a:pt x="9720580" y="0"/>
                </a:lnTo>
                <a:close/>
              </a:path>
            </a:pathLst>
          </a:custGeom>
          <a:solidFill>
            <a:srgbClr val="0066B2"/>
          </a:solidFill>
        </p:spPr>
        <p:txBody>
          <a:bodyPr wrap="square" lIns="0" tIns="0" rIns="0" bIns="0" rtlCol="0"/>
          <a:lstStyle/>
          <a:p>
            <a:endParaRPr sz="2176"/>
          </a:p>
        </p:txBody>
      </p:sp>
      <p:sp>
        <p:nvSpPr>
          <p:cNvPr id="3" name="object 3"/>
          <p:cNvSpPr/>
          <p:nvPr/>
        </p:nvSpPr>
        <p:spPr>
          <a:xfrm>
            <a:off x="9140928" y="6203344"/>
            <a:ext cx="3046464" cy="489830"/>
          </a:xfrm>
          <a:custGeom>
            <a:avLst/>
            <a:gdLst/>
            <a:ahLst/>
            <a:cxnLst/>
            <a:rect l="l" t="t" r="r" b="b"/>
            <a:pathLst>
              <a:path w="2519679" h="405129">
                <a:moveTo>
                  <a:pt x="2519680" y="0"/>
                </a:moveTo>
                <a:lnTo>
                  <a:pt x="0" y="0"/>
                </a:lnTo>
                <a:lnTo>
                  <a:pt x="0" y="405130"/>
                </a:lnTo>
                <a:lnTo>
                  <a:pt x="2519680" y="405130"/>
                </a:lnTo>
                <a:lnTo>
                  <a:pt x="2519680" y="0"/>
                </a:lnTo>
                <a:close/>
              </a:path>
            </a:pathLst>
          </a:custGeom>
          <a:solidFill>
            <a:srgbClr val="0066B2"/>
          </a:solidFill>
        </p:spPr>
        <p:txBody>
          <a:bodyPr wrap="square" lIns="0" tIns="0" rIns="0" bIns="0" rtlCol="0"/>
          <a:lstStyle/>
          <a:p>
            <a:endParaRPr sz="2176"/>
          </a:p>
        </p:txBody>
      </p:sp>
      <p:sp>
        <p:nvSpPr>
          <p:cNvPr id="4" name="object 4"/>
          <p:cNvSpPr/>
          <p:nvPr/>
        </p:nvSpPr>
        <p:spPr>
          <a:xfrm>
            <a:off x="1088681" y="6203344"/>
            <a:ext cx="7834205" cy="489830"/>
          </a:xfrm>
          <a:custGeom>
            <a:avLst/>
            <a:gdLst/>
            <a:ahLst/>
            <a:cxnLst/>
            <a:rect l="l" t="t" r="r" b="b"/>
            <a:pathLst>
              <a:path w="6479540" h="405129">
                <a:moveTo>
                  <a:pt x="6479540" y="0"/>
                </a:moveTo>
                <a:lnTo>
                  <a:pt x="0" y="0"/>
                </a:lnTo>
                <a:lnTo>
                  <a:pt x="0" y="405130"/>
                </a:lnTo>
                <a:lnTo>
                  <a:pt x="6479540" y="405130"/>
                </a:lnTo>
                <a:lnTo>
                  <a:pt x="6479540" y="0"/>
                </a:lnTo>
                <a:close/>
              </a:path>
            </a:pathLst>
          </a:custGeom>
          <a:solidFill>
            <a:srgbClr val="BCC2C6"/>
          </a:solidFill>
        </p:spPr>
        <p:txBody>
          <a:bodyPr wrap="square" lIns="0" tIns="0" rIns="0" bIns="0" rtlCol="0"/>
          <a:lstStyle/>
          <a:p>
            <a:endParaRPr sz="2176"/>
          </a:p>
        </p:txBody>
      </p:sp>
      <p:sp>
        <p:nvSpPr>
          <p:cNvPr id="5" name="object 5"/>
          <p:cNvSpPr/>
          <p:nvPr/>
        </p:nvSpPr>
        <p:spPr>
          <a:xfrm>
            <a:off x="218042" y="6203344"/>
            <a:ext cx="652594" cy="489830"/>
          </a:xfrm>
          <a:custGeom>
            <a:avLst/>
            <a:gdLst/>
            <a:ahLst/>
            <a:cxnLst/>
            <a:rect l="l" t="t" r="r" b="b"/>
            <a:pathLst>
              <a:path w="539750" h="405129">
                <a:moveTo>
                  <a:pt x="539750" y="0"/>
                </a:moveTo>
                <a:lnTo>
                  <a:pt x="0" y="0"/>
                </a:lnTo>
                <a:lnTo>
                  <a:pt x="0" y="405130"/>
                </a:lnTo>
                <a:lnTo>
                  <a:pt x="539750" y="405130"/>
                </a:lnTo>
                <a:lnTo>
                  <a:pt x="539750" y="0"/>
                </a:lnTo>
                <a:close/>
              </a:path>
            </a:pathLst>
          </a:custGeom>
          <a:solidFill>
            <a:srgbClr val="0066B2"/>
          </a:solidFill>
        </p:spPr>
        <p:txBody>
          <a:bodyPr wrap="square" lIns="0" tIns="0" rIns="0" bIns="0" rtlCol="0"/>
          <a:lstStyle/>
          <a:p>
            <a:endParaRPr sz="2176"/>
          </a:p>
        </p:txBody>
      </p:sp>
      <p:sp>
        <p:nvSpPr>
          <p:cNvPr id="6" name="object 6"/>
          <p:cNvSpPr txBox="1">
            <a:spLocks noGrp="1"/>
          </p:cNvSpPr>
          <p:nvPr>
            <p:ph type="title"/>
          </p:nvPr>
        </p:nvSpPr>
        <p:spPr>
          <a:xfrm>
            <a:off x="419195" y="684787"/>
            <a:ext cx="6941302" cy="462102"/>
          </a:xfrm>
          <a:prstGeom prst="rect">
            <a:avLst/>
          </a:prstGeom>
        </p:spPr>
        <p:txBody>
          <a:bodyPr vert="horz" wrap="square" lIns="0" tIns="15355" rIns="0" bIns="0" rtlCol="0" anchor="b" anchorCtr="0">
            <a:spAutoFit/>
          </a:bodyPr>
          <a:lstStyle/>
          <a:p>
            <a:pPr marL="15356">
              <a:spcBef>
                <a:spcPts val="121"/>
              </a:spcBef>
            </a:pPr>
            <a:r>
              <a:rPr spc="163" dirty="0"/>
              <a:t>Also </a:t>
            </a:r>
            <a:r>
              <a:rPr spc="284" dirty="0"/>
              <a:t>Read </a:t>
            </a:r>
            <a:r>
              <a:rPr spc="369" dirty="0"/>
              <a:t>My </a:t>
            </a:r>
            <a:r>
              <a:rPr spc="272" dirty="0"/>
              <a:t>Recent </a:t>
            </a:r>
            <a:r>
              <a:rPr spc="200" dirty="0"/>
              <a:t>Blog</a:t>
            </a:r>
            <a:r>
              <a:rPr spc="-115" dirty="0"/>
              <a:t> </a:t>
            </a:r>
            <a:r>
              <a:rPr spc="242" dirty="0"/>
              <a:t>Article</a:t>
            </a:r>
          </a:p>
        </p:txBody>
      </p:sp>
      <p:sp>
        <p:nvSpPr>
          <p:cNvPr id="7" name="object 7"/>
          <p:cNvSpPr/>
          <p:nvPr/>
        </p:nvSpPr>
        <p:spPr>
          <a:xfrm>
            <a:off x="2966616" y="1435567"/>
            <a:ext cx="5681411" cy="4604231"/>
          </a:xfrm>
          <a:prstGeom prst="rect">
            <a:avLst/>
          </a:prstGeom>
          <a:blipFill>
            <a:blip r:embed="rId2" cstate="print"/>
            <a:stretch>
              <a:fillRect/>
            </a:stretch>
          </a:blipFill>
        </p:spPr>
        <p:txBody>
          <a:bodyPr wrap="square" lIns="0" tIns="0" rIns="0" bIns="0" rtlCol="0"/>
          <a:lstStyle/>
          <a:p>
            <a:endParaRPr sz="2176"/>
          </a:p>
        </p:txBody>
      </p:sp>
      <p:sp>
        <p:nvSpPr>
          <p:cNvPr id="8" name="object 8"/>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157</a:t>
            </a:fld>
            <a:endParaRPr spc="302"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9195" y="673951"/>
            <a:ext cx="2625733" cy="462102"/>
          </a:xfrm>
          <a:prstGeom prst="rect">
            <a:avLst/>
          </a:prstGeom>
        </p:spPr>
        <p:txBody>
          <a:bodyPr vert="horz" wrap="square" lIns="0" tIns="15355" rIns="0" bIns="0" rtlCol="0">
            <a:spAutoFit/>
          </a:bodyPr>
          <a:lstStyle/>
          <a:p>
            <a:pPr marL="15356">
              <a:spcBef>
                <a:spcPts val="121"/>
              </a:spcBef>
            </a:pPr>
            <a:r>
              <a:rPr sz="2902" b="1" spc="230" dirty="0">
                <a:solidFill>
                  <a:schemeClr val="tx1">
                    <a:lumMod val="95000"/>
                    <a:lumOff val="5000"/>
                  </a:schemeClr>
                </a:solidFill>
                <a:latin typeface="Arial"/>
                <a:cs typeface="Arial"/>
              </a:rPr>
              <a:t>Source</a:t>
            </a:r>
            <a:r>
              <a:rPr sz="2902" b="1" spc="138" dirty="0">
                <a:solidFill>
                  <a:schemeClr val="tx1">
                    <a:lumMod val="95000"/>
                    <a:lumOff val="5000"/>
                  </a:schemeClr>
                </a:solidFill>
                <a:latin typeface="Arial"/>
                <a:cs typeface="Arial"/>
              </a:rPr>
              <a:t> </a:t>
            </a:r>
            <a:r>
              <a:rPr sz="2902" b="1" spc="218" dirty="0">
                <a:solidFill>
                  <a:schemeClr val="tx1">
                    <a:lumMod val="95000"/>
                    <a:lumOff val="5000"/>
                  </a:schemeClr>
                </a:solidFill>
                <a:latin typeface="Arial"/>
                <a:cs typeface="Arial"/>
              </a:rPr>
              <a:t>Code</a:t>
            </a:r>
            <a:endParaRPr sz="2902">
              <a:solidFill>
                <a:schemeClr val="tx1">
                  <a:lumMod val="95000"/>
                  <a:lumOff val="5000"/>
                </a:schemeClr>
              </a:solidFill>
              <a:latin typeface="Arial"/>
              <a:cs typeface="Arial"/>
            </a:endParaRP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158</a:t>
            </a:fld>
            <a:endParaRPr spc="302" dirty="0"/>
          </a:p>
        </p:txBody>
      </p:sp>
      <p:sp>
        <p:nvSpPr>
          <p:cNvPr id="3" name="object 3"/>
          <p:cNvSpPr txBox="1"/>
          <p:nvPr/>
        </p:nvSpPr>
        <p:spPr>
          <a:xfrm>
            <a:off x="419195" y="1639792"/>
            <a:ext cx="10504468" cy="928832"/>
          </a:xfrm>
          <a:prstGeom prst="rect">
            <a:avLst/>
          </a:prstGeom>
        </p:spPr>
        <p:txBody>
          <a:bodyPr vert="horz" wrap="square" lIns="0" tIns="15355" rIns="0" bIns="0" rtlCol="0">
            <a:spAutoFit/>
          </a:bodyPr>
          <a:lstStyle/>
          <a:p>
            <a:pPr marL="15356" marR="6142">
              <a:lnSpc>
                <a:spcPct val="133300"/>
              </a:lnSpc>
              <a:spcBef>
                <a:spcPts val="121"/>
              </a:spcBef>
            </a:pPr>
            <a:r>
              <a:rPr sz="2358" b="1" spc="187" dirty="0">
                <a:latin typeface="Arial"/>
                <a:cs typeface="Arial"/>
              </a:rPr>
              <a:t>Kotlin </a:t>
            </a:r>
            <a:r>
              <a:rPr sz="2358" b="1" spc="242" dirty="0">
                <a:latin typeface="Arial"/>
                <a:cs typeface="Arial"/>
              </a:rPr>
              <a:t>Neural </a:t>
            </a:r>
            <a:r>
              <a:rPr sz="2358" b="1" spc="272" dirty="0">
                <a:latin typeface="Arial"/>
                <a:cs typeface="Arial"/>
              </a:rPr>
              <a:t>Network </a:t>
            </a:r>
            <a:r>
              <a:rPr sz="2358" b="1" spc="224" dirty="0">
                <a:latin typeface="Arial"/>
                <a:cs typeface="Arial"/>
              </a:rPr>
              <a:t>Example  </a:t>
            </a:r>
            <a:r>
              <a:rPr sz="2358" b="1" spc="212" dirty="0">
                <a:solidFill>
                  <a:srgbClr val="9FABD3"/>
                </a:solidFill>
                <a:latin typeface="Arial"/>
                <a:cs typeface="Arial"/>
                <a:hlinkClick r:id="rId2"/>
              </a:rPr>
              <a:t>https://github.com/thomasnield/kotlin_simple_neural_network</a:t>
            </a:r>
            <a:endParaRPr sz="2358">
              <a:latin typeface="Arial"/>
              <a:cs typeface="Arial"/>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guarantees an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0878" y="2184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2169" y="2862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BA78E9D2-2D48-4BF2-A351-D198F6CDA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093" y="1631706"/>
            <a:ext cx="3684595" cy="4021748"/>
          </a:xfrm>
          <a:prstGeom prst="rect">
            <a:avLst/>
          </a:prstGeom>
        </p:spPr>
      </p:pic>
      <p:cxnSp>
        <p:nvCxnSpPr>
          <p:cNvPr id="13" name="Connector: Curved 12">
            <a:extLst>
              <a:ext uri="{FF2B5EF4-FFF2-40B4-BE49-F238E27FC236}">
                <a16:creationId xmlns:a16="http://schemas.microsoft.com/office/drawing/2014/main" id="{2937C802-DD28-4406-92C0-6D0D0499415D}"/>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067803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25DD7-94CB-4E3A-B133-4199417D5927}"/>
              </a:ext>
            </a:extLst>
          </p:cNvPr>
          <p:cNvSpPr>
            <a:spLocks noGrp="1"/>
          </p:cNvSpPr>
          <p:nvPr>
            <p:ph type="title"/>
          </p:nvPr>
        </p:nvSpPr>
        <p:spPr/>
        <p:txBody>
          <a:bodyPr/>
          <a:lstStyle/>
          <a:p>
            <a:r>
              <a:rPr lang="en-US" dirty="0"/>
              <a:t>Metaheuristic – Hill Climbing</a:t>
            </a:r>
          </a:p>
        </p:txBody>
      </p:sp>
      <p:sp>
        <p:nvSpPr>
          <p:cNvPr id="3" name="Content Placeholder 2">
            <a:extLst>
              <a:ext uri="{FF2B5EF4-FFF2-40B4-BE49-F238E27FC236}">
                <a16:creationId xmlns:a16="http://schemas.microsoft.com/office/drawing/2014/main" id="{56D36E00-CD71-45FD-9195-25DBF245CB87}"/>
              </a:ext>
            </a:extLst>
          </p:cNvPr>
          <p:cNvSpPr>
            <a:spLocks noGrp="1"/>
          </p:cNvSpPr>
          <p:nvPr>
            <p:ph sz="quarter" idx="10"/>
          </p:nvPr>
        </p:nvSpPr>
        <p:spPr>
          <a:xfrm>
            <a:off x="539496" y="1435607"/>
            <a:ext cx="8996390" cy="4886815"/>
          </a:xfrm>
        </p:spPr>
        <p:txBody>
          <a:bodyPr>
            <a:normAutofit/>
          </a:bodyPr>
          <a:lstStyle/>
          <a:p>
            <a:pPr marL="342900" indent="-342900">
              <a:buAutoNum type="arabicParenR"/>
            </a:pPr>
            <a:r>
              <a:rPr lang="en-US" dirty="0"/>
              <a:t>Start with a random solution, even if it is poor quality.</a:t>
            </a:r>
          </a:p>
          <a:p>
            <a:pPr marL="342900" indent="-342900">
              <a:buAutoNum type="arabicParenR"/>
            </a:pPr>
            <a:r>
              <a:rPr lang="en-US" dirty="0"/>
              <a:t>Repeat the following steps for a number of iterations and/or until the solution cannot improve anymore.</a:t>
            </a:r>
          </a:p>
          <a:p>
            <a:pPr marL="571500" lvl="1" indent="-342900">
              <a:buAutoNum type="arabicPeriod"/>
            </a:pPr>
            <a:r>
              <a:rPr lang="en-US" dirty="0"/>
              <a:t>Select a random part of the solution and change it.</a:t>
            </a:r>
          </a:p>
          <a:p>
            <a:pPr marL="571500" lvl="1" indent="-342900">
              <a:buAutoNum type="arabicPeriod"/>
            </a:pPr>
            <a:r>
              <a:rPr lang="en-US" dirty="0"/>
              <a:t>If that results in an improvement, keep it.  </a:t>
            </a:r>
          </a:p>
          <a:p>
            <a:pPr marL="571500" lvl="1" indent="-342900">
              <a:buAutoNum type="arabicPeriod"/>
            </a:pPr>
            <a:endParaRPr lang="en-US" dirty="0"/>
          </a:p>
          <a:p>
            <a:pPr lvl="1" indent="0">
              <a:buNone/>
            </a:pPr>
            <a:r>
              <a:rPr lang="en-US" b="1" i="1" dirty="0">
                <a:solidFill>
                  <a:srgbClr val="D24726"/>
                </a:solidFill>
              </a:rPr>
              <a:t>Easy, right? But there is a problem…</a:t>
            </a:r>
          </a:p>
          <a:p>
            <a:pPr marL="342900" indent="-342900">
              <a:buAutoNum type="arabicParenR"/>
            </a:pPr>
            <a:endParaRPr lang="en-US" dirty="0"/>
          </a:p>
          <a:p>
            <a:pPr marL="342900" indent="-342900">
              <a:buAutoNum type="arabicParenR"/>
            </a:pPr>
            <a:endParaRPr lang="en-US" dirty="0"/>
          </a:p>
        </p:txBody>
      </p:sp>
      <p:pic>
        <p:nvPicPr>
          <p:cNvPr id="5" name="Picture 4">
            <a:extLst>
              <a:ext uri="{FF2B5EF4-FFF2-40B4-BE49-F238E27FC236}">
                <a16:creationId xmlns:a16="http://schemas.microsoft.com/office/drawing/2014/main" id="{16241756-D429-4D8A-9858-1F47EC66E90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78354" y="3291840"/>
            <a:ext cx="3608252" cy="2706189"/>
          </a:xfrm>
          <a:prstGeom prst="rect">
            <a:avLst/>
          </a:prstGeom>
        </p:spPr>
      </p:pic>
      <p:grpSp>
        <p:nvGrpSpPr>
          <p:cNvPr id="6" name="Group 5" descr="Small circle with number 1 inside  indicating step 1">
            <a:extLst>
              <a:ext uri="{FF2B5EF4-FFF2-40B4-BE49-F238E27FC236}">
                <a16:creationId xmlns:a16="http://schemas.microsoft.com/office/drawing/2014/main" id="{3D34BDD5-DAC5-48F3-ADB2-E9B0594A347B}"/>
              </a:ext>
            </a:extLst>
          </p:cNvPr>
          <p:cNvGrpSpPr/>
          <p:nvPr/>
        </p:nvGrpSpPr>
        <p:grpSpPr bwMode="blackWhite">
          <a:xfrm>
            <a:off x="409632" y="1509461"/>
            <a:ext cx="558179" cy="409838"/>
            <a:chOff x="6953426" y="711274"/>
            <a:chExt cx="558179" cy="409838"/>
          </a:xfrm>
        </p:grpSpPr>
        <p:sp>
          <p:nvSpPr>
            <p:cNvPr id="7" name="Oval 6" descr="Small circle">
              <a:extLst>
                <a:ext uri="{FF2B5EF4-FFF2-40B4-BE49-F238E27FC236}">
                  <a16:creationId xmlns:a16="http://schemas.microsoft.com/office/drawing/2014/main" id="{606530DA-7E29-4944-8E2D-746A8CBD0609}"/>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9A0FE92D-3E7F-4529-9B5F-0AEFEC20CEB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2FB7E078-DBE5-4214-851A-29DF25309367}"/>
              </a:ext>
            </a:extLst>
          </p:cNvPr>
          <p:cNvGrpSpPr/>
          <p:nvPr/>
        </p:nvGrpSpPr>
        <p:grpSpPr bwMode="blackWhite">
          <a:xfrm>
            <a:off x="400923" y="2186710"/>
            <a:ext cx="558179" cy="409838"/>
            <a:chOff x="6953426" y="711274"/>
            <a:chExt cx="558179" cy="409838"/>
          </a:xfrm>
        </p:grpSpPr>
        <p:sp>
          <p:nvSpPr>
            <p:cNvPr id="10" name="Oval 9" descr="Small circle">
              <a:extLst>
                <a:ext uri="{FF2B5EF4-FFF2-40B4-BE49-F238E27FC236}">
                  <a16:creationId xmlns:a16="http://schemas.microsoft.com/office/drawing/2014/main" id="{540A0915-E625-46FD-8917-D726769E25D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E77FE16B-0304-4138-B59E-BBE759C418F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Tree>
    <p:extLst>
      <p:ext uri="{BB962C8B-B14F-4D97-AF65-F5344CB8AC3E}">
        <p14:creationId xmlns:p14="http://schemas.microsoft.com/office/powerpoint/2010/main" val="41225142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guarantees an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0878" y="2184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2169" y="2862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BA78E9D2-2D48-4BF2-A351-D198F6CDA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093" y="1631706"/>
            <a:ext cx="3684595" cy="4021748"/>
          </a:xfrm>
          <a:prstGeom prst="rect">
            <a:avLst/>
          </a:prstGeom>
        </p:spPr>
      </p:pic>
      <p:cxnSp>
        <p:nvCxnSpPr>
          <p:cNvPr id="13" name="Connector: Curved 12">
            <a:extLst>
              <a:ext uri="{FF2B5EF4-FFF2-40B4-BE49-F238E27FC236}">
                <a16:creationId xmlns:a16="http://schemas.microsoft.com/office/drawing/2014/main" id="{2937C802-DD28-4406-92C0-6D0D0499415D}"/>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2" name="Oval 11">
            <a:extLst>
              <a:ext uri="{FF2B5EF4-FFF2-40B4-BE49-F238E27FC236}">
                <a16:creationId xmlns:a16="http://schemas.microsoft.com/office/drawing/2014/main" id="{A8971E32-108D-4C7C-BD9E-2A571ADC996E}"/>
              </a:ext>
            </a:extLst>
          </p:cNvPr>
          <p:cNvSpPr/>
          <p:nvPr/>
        </p:nvSpPr>
        <p:spPr>
          <a:xfrm>
            <a:off x="285516" y="2743944"/>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C535E66-8BC0-4F87-B18D-F112DE42FE05}"/>
              </a:ext>
            </a:extLst>
          </p:cNvPr>
          <p:cNvSpPr txBox="1"/>
          <p:nvPr/>
        </p:nvSpPr>
        <p:spPr>
          <a:xfrm>
            <a:off x="470624" y="5124892"/>
            <a:ext cx="6799500"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Gradient descent naturally gravitates towards the first local minimum/maximum it detects. It is for this reason stochastic gradient descent is used to add some randomness to the optimization, and have similar qualities to metaheuristics algorithms. </a:t>
            </a:r>
          </a:p>
        </p:txBody>
      </p:sp>
    </p:spTree>
    <p:extLst>
      <p:ext uri="{BB962C8B-B14F-4D97-AF65-F5344CB8AC3E}">
        <p14:creationId xmlns:p14="http://schemas.microsoft.com/office/powerpoint/2010/main" val="75200075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is the only way to optimize a neural network.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81133" y="259966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72424" y="327691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7" name="Picture 16">
            <a:extLst>
              <a:ext uri="{FF2B5EF4-FFF2-40B4-BE49-F238E27FC236}">
                <a16:creationId xmlns:a16="http://schemas.microsoft.com/office/drawing/2014/main" id="{4E4D1EC7-6C7F-41C2-BF83-B0A22949DF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0239" y="1356841"/>
            <a:ext cx="3276575" cy="3872717"/>
          </a:xfrm>
          <a:prstGeom prst="rect">
            <a:avLst/>
          </a:prstGeom>
        </p:spPr>
      </p:pic>
      <p:sp>
        <p:nvSpPr>
          <p:cNvPr id="18" name="TextBox 17">
            <a:extLst>
              <a:ext uri="{FF2B5EF4-FFF2-40B4-BE49-F238E27FC236}">
                <a16:creationId xmlns:a16="http://schemas.microsoft.com/office/drawing/2014/main" id="{F7A78AC4-5D8B-48B6-9692-F173504406E7}"/>
              </a:ext>
            </a:extLst>
          </p:cNvPr>
          <p:cNvSpPr txBox="1"/>
          <p:nvPr/>
        </p:nvSpPr>
        <p:spPr>
          <a:xfrm>
            <a:off x="8300239" y="5339443"/>
            <a:ext cx="3238357" cy="315686"/>
          </a:xfrm>
          <a:prstGeom prst="rect">
            <a:avLst/>
          </a:prstGeom>
        </p:spPr>
        <p:txBody>
          <a:bodyPr vert="horz" wrap="square" lIns="91440" tIns="45720" rIns="91440" bIns="45720" rtlCol="0">
            <a:normAutofit fontScale="92500" lnSpcReduction="10000"/>
          </a:bodyPr>
          <a:lstStyle/>
          <a:p>
            <a:pPr>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https://xkcd.com/1838/</a:t>
            </a:r>
          </a:p>
        </p:txBody>
      </p:sp>
    </p:spTree>
    <p:extLst>
      <p:ext uri="{BB962C8B-B14F-4D97-AF65-F5344CB8AC3E}">
        <p14:creationId xmlns:p14="http://schemas.microsoft.com/office/powerpoint/2010/main" val="190399903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is the only way to optimize a neural network.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81133" y="259966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72424" y="327691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sp>
        <p:nvSpPr>
          <p:cNvPr id="12" name="Oval 11">
            <a:extLst>
              <a:ext uri="{FF2B5EF4-FFF2-40B4-BE49-F238E27FC236}">
                <a16:creationId xmlns:a16="http://schemas.microsoft.com/office/drawing/2014/main" id="{2258E514-AEAF-4DA4-BD8C-B24E47EF8F8A}"/>
              </a:ext>
            </a:extLst>
          </p:cNvPr>
          <p:cNvSpPr/>
          <p:nvPr/>
        </p:nvSpPr>
        <p:spPr>
          <a:xfrm>
            <a:off x="285516" y="3137624"/>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69A9BF5-FA7A-4E5B-80F8-5908686B8CA0}"/>
              </a:ext>
            </a:extLst>
          </p:cNvPr>
          <p:cNvSpPr txBox="1"/>
          <p:nvPr/>
        </p:nvSpPr>
        <p:spPr>
          <a:xfrm>
            <a:off x="470624" y="5124892"/>
            <a:ext cx="6799500"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While gradient descent is the most mainstream way to optimize a neural network, metaheuristics algorithms like simulated annealing can also be used with comparable performance. Sometimes simulated annealing can yield a better optimization at the cost of more computation time. </a:t>
            </a:r>
          </a:p>
        </p:txBody>
      </p:sp>
      <p:pic>
        <p:nvPicPr>
          <p:cNvPr id="15" name="Picture 14">
            <a:extLst>
              <a:ext uri="{FF2B5EF4-FFF2-40B4-BE49-F238E27FC236}">
                <a16:creationId xmlns:a16="http://schemas.microsoft.com/office/drawing/2014/main" id="{E241CEE3-3206-4A55-BA2B-0307714E41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0239" y="1356841"/>
            <a:ext cx="3276575" cy="3872717"/>
          </a:xfrm>
          <a:prstGeom prst="rect">
            <a:avLst/>
          </a:prstGeom>
        </p:spPr>
      </p:pic>
      <p:sp>
        <p:nvSpPr>
          <p:cNvPr id="16" name="TextBox 15">
            <a:extLst>
              <a:ext uri="{FF2B5EF4-FFF2-40B4-BE49-F238E27FC236}">
                <a16:creationId xmlns:a16="http://schemas.microsoft.com/office/drawing/2014/main" id="{214E71B4-B112-4CAA-B68D-4CAC3A127A12}"/>
              </a:ext>
            </a:extLst>
          </p:cNvPr>
          <p:cNvSpPr txBox="1"/>
          <p:nvPr/>
        </p:nvSpPr>
        <p:spPr>
          <a:xfrm>
            <a:off x="8300239" y="5339443"/>
            <a:ext cx="3238357" cy="315686"/>
          </a:xfrm>
          <a:prstGeom prst="rect">
            <a:avLst/>
          </a:prstGeom>
        </p:spPr>
        <p:txBody>
          <a:bodyPr vert="horz" wrap="square" lIns="91440" tIns="45720" rIns="91440" bIns="45720" rtlCol="0">
            <a:normAutofit fontScale="92500" lnSpcReduction="10000"/>
          </a:bodyPr>
          <a:lstStyle/>
          <a:p>
            <a:pPr>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https://xkcd.com/1838/</a:t>
            </a:r>
          </a:p>
        </p:txBody>
      </p:sp>
    </p:spTree>
    <p:extLst>
      <p:ext uri="{BB962C8B-B14F-4D97-AF65-F5344CB8AC3E}">
        <p14:creationId xmlns:p14="http://schemas.microsoft.com/office/powerpoint/2010/main" val="8598973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Neural networks (and machine learning in general) have unlimited practical applications beyond classification and regression.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08347" y="3019162"/>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9638" y="3696411"/>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cxnSp>
        <p:nvCxnSpPr>
          <p:cNvPr id="13" name="Connector: Curved 12">
            <a:extLst>
              <a:ext uri="{FF2B5EF4-FFF2-40B4-BE49-F238E27FC236}">
                <a16:creationId xmlns:a16="http://schemas.microsoft.com/office/drawing/2014/main" id="{2937C802-DD28-4406-92C0-6D0D0499415D}"/>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pic>
        <p:nvPicPr>
          <p:cNvPr id="12" name="Picture 11">
            <a:extLst>
              <a:ext uri="{FF2B5EF4-FFF2-40B4-BE49-F238E27FC236}">
                <a16:creationId xmlns:a16="http://schemas.microsoft.com/office/drawing/2014/main" id="{A8087C36-7027-4BCE-989F-F4EFAD76CC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0239" y="1356841"/>
            <a:ext cx="3276575" cy="3872717"/>
          </a:xfrm>
          <a:prstGeom prst="rect">
            <a:avLst/>
          </a:prstGeom>
        </p:spPr>
      </p:pic>
      <p:sp>
        <p:nvSpPr>
          <p:cNvPr id="14" name="TextBox 13">
            <a:extLst>
              <a:ext uri="{FF2B5EF4-FFF2-40B4-BE49-F238E27FC236}">
                <a16:creationId xmlns:a16="http://schemas.microsoft.com/office/drawing/2014/main" id="{B3E9B3F2-9E25-40B0-AFF9-48F034D6DEBD}"/>
              </a:ext>
            </a:extLst>
          </p:cNvPr>
          <p:cNvSpPr txBox="1"/>
          <p:nvPr/>
        </p:nvSpPr>
        <p:spPr>
          <a:xfrm>
            <a:off x="8300239" y="5339443"/>
            <a:ext cx="3238357" cy="315686"/>
          </a:xfrm>
          <a:prstGeom prst="rect">
            <a:avLst/>
          </a:prstGeom>
        </p:spPr>
        <p:txBody>
          <a:bodyPr vert="horz" wrap="square" lIns="91440" tIns="45720" rIns="91440" bIns="45720" rtlCol="0">
            <a:normAutofit fontScale="92500" lnSpcReduction="10000"/>
          </a:bodyPr>
          <a:lstStyle/>
          <a:p>
            <a:pPr>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https://xkcd.com/1838/</a:t>
            </a:r>
          </a:p>
        </p:txBody>
      </p:sp>
    </p:spTree>
    <p:extLst>
      <p:ext uri="{BB962C8B-B14F-4D97-AF65-F5344CB8AC3E}">
        <p14:creationId xmlns:p14="http://schemas.microsoft.com/office/powerpoint/2010/main" val="328651874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Neural networks (and machine learning in general) have unlimited practical applications beyond classification and regression.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08347" y="3019162"/>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9638" y="3696411"/>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cxnSp>
        <p:nvCxnSpPr>
          <p:cNvPr id="13" name="Connector: Curved 12">
            <a:extLst>
              <a:ext uri="{FF2B5EF4-FFF2-40B4-BE49-F238E27FC236}">
                <a16:creationId xmlns:a16="http://schemas.microsoft.com/office/drawing/2014/main" id="{2937C802-DD28-4406-92C0-6D0D0499415D}"/>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pic>
        <p:nvPicPr>
          <p:cNvPr id="12" name="Picture 11">
            <a:extLst>
              <a:ext uri="{FF2B5EF4-FFF2-40B4-BE49-F238E27FC236}">
                <a16:creationId xmlns:a16="http://schemas.microsoft.com/office/drawing/2014/main" id="{A8087C36-7027-4BCE-989F-F4EFAD76CC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0239" y="1356841"/>
            <a:ext cx="3276575" cy="3872717"/>
          </a:xfrm>
          <a:prstGeom prst="rect">
            <a:avLst/>
          </a:prstGeom>
        </p:spPr>
      </p:pic>
      <p:sp>
        <p:nvSpPr>
          <p:cNvPr id="14" name="TextBox 13">
            <a:extLst>
              <a:ext uri="{FF2B5EF4-FFF2-40B4-BE49-F238E27FC236}">
                <a16:creationId xmlns:a16="http://schemas.microsoft.com/office/drawing/2014/main" id="{B3E9B3F2-9E25-40B0-AFF9-48F034D6DEBD}"/>
              </a:ext>
            </a:extLst>
          </p:cNvPr>
          <p:cNvSpPr txBox="1"/>
          <p:nvPr/>
        </p:nvSpPr>
        <p:spPr>
          <a:xfrm>
            <a:off x="8300239" y="5339443"/>
            <a:ext cx="3238357" cy="315686"/>
          </a:xfrm>
          <a:prstGeom prst="rect">
            <a:avLst/>
          </a:prstGeom>
        </p:spPr>
        <p:txBody>
          <a:bodyPr vert="horz" wrap="square" lIns="91440" tIns="45720" rIns="91440" bIns="45720" rtlCol="0">
            <a:normAutofit fontScale="92500" lnSpcReduction="10000"/>
          </a:bodyPr>
          <a:lstStyle/>
          <a:p>
            <a:pPr>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https://xkcd.com/1838/</a:t>
            </a:r>
          </a:p>
        </p:txBody>
      </p:sp>
      <p:sp>
        <p:nvSpPr>
          <p:cNvPr id="15" name="Oval 14">
            <a:extLst>
              <a:ext uri="{FF2B5EF4-FFF2-40B4-BE49-F238E27FC236}">
                <a16:creationId xmlns:a16="http://schemas.microsoft.com/office/drawing/2014/main" id="{A03264F1-3732-4D18-BED0-7845E76534B2}"/>
              </a:ext>
            </a:extLst>
          </p:cNvPr>
          <p:cNvSpPr/>
          <p:nvPr/>
        </p:nvSpPr>
        <p:spPr>
          <a:xfrm>
            <a:off x="304021" y="3557125"/>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76FE3C1-E914-4B60-8E4D-4D8C0B64F9CF}"/>
              </a:ext>
            </a:extLst>
          </p:cNvPr>
          <p:cNvSpPr txBox="1"/>
          <p:nvPr/>
        </p:nvSpPr>
        <p:spPr>
          <a:xfrm>
            <a:off x="470624" y="5124892"/>
            <a:ext cx="6799500" cy="1456211"/>
          </a:xfrm>
          <a:prstGeom prst="rect">
            <a:avLst/>
          </a:prstGeom>
        </p:spPr>
        <p:txBody>
          <a:bodyPr vert="horz" wrap="square" lIns="91440" tIns="45720" rIns="91440" bIns="45720" rtlCol="0">
            <a:normAutofit lnSpcReduction="10000"/>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Machine learning primarily does classification and regression. While this can be useful in many clever applications (self-driving cars paired with heuristics, board games), there are often better algorithms like metaheuristics for tasks beyond classification and regression. While neural networks have been applied to the Traveling Salesman Problem, the solution is expensive and ineffective compared to incumbent algorithms. </a:t>
            </a:r>
          </a:p>
        </p:txBody>
      </p:sp>
    </p:spTree>
    <p:extLst>
      <p:ext uri="{BB962C8B-B14F-4D97-AF65-F5344CB8AC3E}">
        <p14:creationId xmlns:p14="http://schemas.microsoft.com/office/powerpoint/2010/main" val="370137805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Going Forward</a:t>
            </a:r>
          </a:p>
        </p:txBody>
      </p:sp>
    </p:spTree>
    <p:extLst>
      <p:ext uri="{BB962C8B-B14F-4D97-AF65-F5344CB8AC3E}">
        <p14:creationId xmlns:p14="http://schemas.microsoft.com/office/powerpoint/2010/main" val="6440351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573924"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 </a:t>
            </a:r>
            <a:r>
              <a:rPr spc="247" dirty="0">
                <a:solidFill>
                  <a:schemeClr val="tx1">
                    <a:lumMod val="95000"/>
                    <a:lumOff val="5000"/>
                  </a:schemeClr>
                </a:solidFill>
              </a:rPr>
              <a:t>Obstacle of</a:t>
            </a:r>
            <a:r>
              <a:rPr spc="48" dirty="0">
                <a:solidFill>
                  <a:schemeClr val="tx1">
                    <a:lumMod val="95000"/>
                    <a:lumOff val="5000"/>
                  </a:schemeClr>
                </a:solidFill>
              </a:rPr>
              <a:t> </a:t>
            </a:r>
            <a:r>
              <a:rPr spc="277" dirty="0">
                <a:solidFill>
                  <a:schemeClr val="tx1">
                    <a:lumMod val="95000"/>
                    <a:lumOff val="5000"/>
                  </a:schemeClr>
                </a:solidFill>
              </a:rPr>
              <a:t>Generality</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166</a:t>
            </a:fld>
            <a:endParaRPr spc="302" dirty="0"/>
          </a:p>
        </p:txBody>
      </p:sp>
      <p:sp>
        <p:nvSpPr>
          <p:cNvPr id="3" name="object 3"/>
          <p:cNvSpPr txBox="1"/>
          <p:nvPr/>
        </p:nvSpPr>
        <p:spPr>
          <a:xfrm>
            <a:off x="419195" y="1391158"/>
            <a:ext cx="10779325" cy="4221265"/>
          </a:xfrm>
          <a:prstGeom prst="rect">
            <a:avLst/>
          </a:prstGeom>
        </p:spPr>
        <p:txBody>
          <a:bodyPr vert="horz" wrap="square" lIns="0" tIns="31477" rIns="0" bIns="0" rtlCol="0">
            <a:spAutoFit/>
          </a:bodyPr>
          <a:lstStyle/>
          <a:p>
            <a:pPr marL="15356" marR="6142">
              <a:lnSpc>
                <a:spcPts val="2284"/>
              </a:lnSpc>
              <a:spcBef>
                <a:spcPts val="247"/>
              </a:spcBef>
            </a:pPr>
            <a:r>
              <a:rPr b="1" spc="193" dirty="0">
                <a:latin typeface="Arial"/>
                <a:cs typeface="Arial"/>
              </a:rPr>
              <a:t>Generalized </a:t>
            </a:r>
            <a:r>
              <a:rPr b="1" spc="230" dirty="0">
                <a:latin typeface="Arial"/>
                <a:cs typeface="Arial"/>
              </a:rPr>
              <a:t>terms </a:t>
            </a:r>
            <a:r>
              <a:rPr b="1" spc="169" dirty="0">
                <a:latin typeface="Arial"/>
                <a:cs typeface="Arial"/>
              </a:rPr>
              <a:t>like </a:t>
            </a:r>
            <a:r>
              <a:rPr b="1" spc="163" dirty="0">
                <a:latin typeface="Arial"/>
                <a:cs typeface="Arial"/>
              </a:rPr>
              <a:t>“AI” </a:t>
            </a:r>
            <a:r>
              <a:rPr b="1" spc="230" dirty="0">
                <a:latin typeface="Arial"/>
                <a:cs typeface="Arial"/>
              </a:rPr>
              <a:t>are </a:t>
            </a:r>
            <a:r>
              <a:rPr b="1" spc="193" dirty="0">
                <a:latin typeface="Arial"/>
                <a:cs typeface="Arial"/>
              </a:rPr>
              <a:t>helpful </a:t>
            </a:r>
            <a:r>
              <a:rPr b="1" spc="224" dirty="0">
                <a:latin typeface="Arial"/>
                <a:cs typeface="Arial"/>
              </a:rPr>
              <a:t>to </a:t>
            </a:r>
            <a:r>
              <a:rPr b="1" spc="175" dirty="0">
                <a:latin typeface="Arial"/>
                <a:cs typeface="Arial"/>
              </a:rPr>
              <a:t>spur </a:t>
            </a:r>
            <a:r>
              <a:rPr b="1" spc="181" dirty="0">
                <a:latin typeface="Arial"/>
                <a:cs typeface="Arial"/>
              </a:rPr>
              <a:t>positive </a:t>
            </a:r>
            <a:r>
              <a:rPr b="1" spc="200" dirty="0">
                <a:latin typeface="Arial"/>
                <a:cs typeface="Arial"/>
              </a:rPr>
              <a:t>change </a:t>
            </a:r>
            <a:r>
              <a:rPr b="1" spc="218" dirty="0">
                <a:latin typeface="Arial"/>
                <a:cs typeface="Arial"/>
              </a:rPr>
              <a:t>and</a:t>
            </a:r>
            <a:r>
              <a:rPr b="1" spc="-296" dirty="0">
                <a:latin typeface="Arial"/>
                <a:cs typeface="Arial"/>
              </a:rPr>
              <a:t> </a:t>
            </a:r>
            <a:r>
              <a:rPr b="1" spc="224" dirty="0">
                <a:latin typeface="Arial"/>
                <a:cs typeface="Arial"/>
              </a:rPr>
              <a:t>embrace  </a:t>
            </a:r>
            <a:r>
              <a:rPr b="1" spc="254" dirty="0">
                <a:latin typeface="Arial"/>
                <a:cs typeface="Arial"/>
              </a:rPr>
              <a:t>new</a:t>
            </a:r>
            <a:r>
              <a:rPr b="1" spc="133" dirty="0">
                <a:latin typeface="Arial"/>
                <a:cs typeface="Arial"/>
              </a:rPr>
              <a:t> </a:t>
            </a:r>
            <a:r>
              <a:rPr b="1" spc="200" dirty="0">
                <a:latin typeface="Arial"/>
                <a:cs typeface="Arial"/>
              </a:rPr>
              <a:t>mindsets.</a:t>
            </a:r>
            <a:endParaRPr dirty="0">
              <a:latin typeface="Arial"/>
              <a:cs typeface="Arial"/>
            </a:endParaRPr>
          </a:p>
          <a:p>
            <a:pPr>
              <a:lnSpc>
                <a:spcPct val="100000"/>
              </a:lnSpc>
            </a:pPr>
            <a:endParaRPr sz="2000" dirty="0">
              <a:latin typeface="Times New Roman"/>
              <a:cs typeface="Times New Roman"/>
            </a:endParaRPr>
          </a:p>
          <a:p>
            <a:pPr marL="15356" marR="191177">
              <a:lnSpc>
                <a:spcPts val="2273"/>
              </a:lnSpc>
              <a:spcBef>
                <a:spcPts val="1348"/>
              </a:spcBef>
            </a:pPr>
            <a:r>
              <a:rPr b="1" spc="230" dirty="0">
                <a:latin typeface="Arial"/>
                <a:cs typeface="Arial"/>
              </a:rPr>
              <a:t>However</a:t>
            </a:r>
            <a:r>
              <a:rPr b="1" spc="145" dirty="0">
                <a:latin typeface="Arial"/>
                <a:cs typeface="Arial"/>
              </a:rPr>
              <a:t> such</a:t>
            </a:r>
            <a:r>
              <a:rPr b="1" spc="151" dirty="0">
                <a:latin typeface="Arial"/>
                <a:cs typeface="Arial"/>
              </a:rPr>
              <a:t> </a:t>
            </a:r>
            <a:r>
              <a:rPr b="1" spc="230" dirty="0">
                <a:latin typeface="Arial"/>
                <a:cs typeface="Arial"/>
              </a:rPr>
              <a:t>terms</a:t>
            </a:r>
            <a:r>
              <a:rPr b="1" spc="138" dirty="0">
                <a:latin typeface="Arial"/>
                <a:cs typeface="Arial"/>
              </a:rPr>
              <a:t> </a:t>
            </a:r>
            <a:r>
              <a:rPr b="1" spc="193" dirty="0">
                <a:latin typeface="Arial"/>
                <a:cs typeface="Arial"/>
              </a:rPr>
              <a:t>do</a:t>
            </a:r>
            <a:r>
              <a:rPr b="1" spc="151" dirty="0">
                <a:latin typeface="Arial"/>
                <a:cs typeface="Arial"/>
              </a:rPr>
              <a:t> </a:t>
            </a:r>
            <a:r>
              <a:rPr b="1" spc="218" dirty="0">
                <a:latin typeface="Arial"/>
                <a:cs typeface="Arial"/>
              </a:rPr>
              <a:t>not</a:t>
            </a:r>
            <a:r>
              <a:rPr b="1" spc="157" dirty="0">
                <a:latin typeface="Arial"/>
                <a:cs typeface="Arial"/>
              </a:rPr>
              <a:t> </a:t>
            </a:r>
            <a:r>
              <a:rPr b="1" spc="200" dirty="0">
                <a:latin typeface="Arial"/>
                <a:cs typeface="Arial"/>
              </a:rPr>
              <a:t>help</a:t>
            </a:r>
            <a:r>
              <a:rPr b="1" spc="151" dirty="0">
                <a:latin typeface="Arial"/>
                <a:cs typeface="Arial"/>
              </a:rPr>
              <a:t> </a:t>
            </a:r>
            <a:r>
              <a:rPr b="1" spc="230" dirty="0">
                <a:latin typeface="Arial"/>
                <a:cs typeface="Arial"/>
              </a:rPr>
              <a:t>with</a:t>
            </a:r>
            <a:r>
              <a:rPr b="1" spc="151" dirty="0">
                <a:latin typeface="Arial"/>
                <a:cs typeface="Arial"/>
              </a:rPr>
              <a:t> </a:t>
            </a:r>
            <a:r>
              <a:rPr b="1" spc="169" dirty="0">
                <a:latin typeface="Arial"/>
                <a:cs typeface="Arial"/>
              </a:rPr>
              <a:t>solution</a:t>
            </a:r>
            <a:r>
              <a:rPr b="1" spc="151" dirty="0">
                <a:latin typeface="Arial"/>
                <a:cs typeface="Arial"/>
              </a:rPr>
              <a:t> </a:t>
            </a:r>
            <a:r>
              <a:rPr b="1" spc="193" dirty="0">
                <a:latin typeface="Arial"/>
                <a:cs typeface="Arial"/>
              </a:rPr>
              <a:t>planning</a:t>
            </a:r>
            <a:r>
              <a:rPr b="1" spc="151" dirty="0">
                <a:latin typeface="Arial"/>
                <a:cs typeface="Arial"/>
              </a:rPr>
              <a:t> </a:t>
            </a:r>
            <a:r>
              <a:rPr b="1" spc="218" dirty="0">
                <a:latin typeface="Arial"/>
                <a:cs typeface="Arial"/>
              </a:rPr>
              <a:t>and</a:t>
            </a:r>
            <a:r>
              <a:rPr b="1" spc="151" dirty="0">
                <a:latin typeface="Arial"/>
                <a:cs typeface="Arial"/>
              </a:rPr>
              <a:t> </a:t>
            </a:r>
            <a:r>
              <a:rPr b="1" spc="193" dirty="0">
                <a:latin typeface="Arial"/>
                <a:cs typeface="Arial"/>
              </a:rPr>
              <a:t>execution,</a:t>
            </a:r>
            <a:r>
              <a:rPr b="1" spc="133" dirty="0">
                <a:latin typeface="Arial"/>
                <a:cs typeface="Arial"/>
              </a:rPr>
              <a:t> </a:t>
            </a:r>
            <a:r>
              <a:rPr b="1" spc="218" dirty="0">
                <a:latin typeface="Arial"/>
                <a:cs typeface="Arial"/>
              </a:rPr>
              <a:t>and  </a:t>
            </a:r>
            <a:r>
              <a:rPr b="1" spc="175" dirty="0">
                <a:latin typeface="Arial"/>
                <a:cs typeface="Arial"/>
              </a:rPr>
              <a:t>can </a:t>
            </a:r>
            <a:r>
              <a:rPr b="1" spc="230" dirty="0">
                <a:latin typeface="Arial"/>
                <a:cs typeface="Arial"/>
              </a:rPr>
              <a:t>even </a:t>
            </a:r>
            <a:r>
              <a:rPr b="1" spc="218" dirty="0">
                <a:latin typeface="Arial"/>
                <a:cs typeface="Arial"/>
              </a:rPr>
              <a:t>create </a:t>
            </a:r>
            <a:r>
              <a:rPr b="1" spc="224" dirty="0">
                <a:latin typeface="Arial"/>
                <a:cs typeface="Arial"/>
              </a:rPr>
              <a:t>red </a:t>
            </a:r>
            <a:r>
              <a:rPr b="1" spc="187" dirty="0">
                <a:latin typeface="Arial"/>
                <a:cs typeface="Arial"/>
              </a:rPr>
              <a:t>herrings </a:t>
            </a:r>
            <a:r>
              <a:rPr b="1" spc="224" dirty="0">
                <a:latin typeface="Arial"/>
                <a:cs typeface="Arial"/>
              </a:rPr>
              <a:t>and</a:t>
            </a:r>
            <a:r>
              <a:rPr b="1" spc="-212" dirty="0">
                <a:latin typeface="Arial"/>
                <a:cs typeface="Arial"/>
              </a:rPr>
              <a:t> </a:t>
            </a:r>
            <a:r>
              <a:rPr b="1" spc="206" dirty="0">
                <a:latin typeface="Arial"/>
                <a:cs typeface="Arial"/>
              </a:rPr>
              <a:t>frustration.</a:t>
            </a:r>
            <a:endParaRPr dirty="0">
              <a:latin typeface="Times New Roman"/>
              <a:cs typeface="Times New Roman"/>
            </a:endParaRPr>
          </a:p>
          <a:p>
            <a:pPr>
              <a:spcBef>
                <a:spcPts val="12"/>
              </a:spcBef>
            </a:pPr>
            <a:endParaRPr sz="1400" dirty="0">
              <a:latin typeface="Times New Roman"/>
              <a:cs typeface="Times New Roman"/>
            </a:endParaRPr>
          </a:p>
          <a:p>
            <a:pPr marL="305575" marR="228798">
              <a:lnSpc>
                <a:spcPts val="1922"/>
              </a:lnSpc>
            </a:pPr>
            <a:r>
              <a:rPr sz="1600" spc="6" dirty="0">
                <a:latin typeface="Verdana"/>
                <a:cs typeface="Verdana"/>
              </a:rPr>
              <a:t>Only</a:t>
            </a:r>
            <a:r>
              <a:rPr sz="1600" spc="-54" dirty="0">
                <a:latin typeface="Verdana"/>
                <a:cs typeface="Verdana"/>
              </a:rPr>
              <a:t> </a:t>
            </a:r>
            <a:r>
              <a:rPr sz="1600" spc="30" dirty="0">
                <a:latin typeface="Verdana"/>
                <a:cs typeface="Verdana"/>
              </a:rPr>
              <a:t>a</a:t>
            </a:r>
            <a:r>
              <a:rPr sz="1600" spc="-48" dirty="0">
                <a:latin typeface="Verdana"/>
                <a:cs typeface="Verdana"/>
              </a:rPr>
              <a:t> </a:t>
            </a:r>
            <a:r>
              <a:rPr sz="1600" spc="12" dirty="0">
                <a:latin typeface="Verdana"/>
                <a:cs typeface="Verdana"/>
              </a:rPr>
              <a:t>handful</a:t>
            </a:r>
            <a:r>
              <a:rPr sz="1600" spc="-36" dirty="0">
                <a:latin typeface="Verdana"/>
                <a:cs typeface="Verdana"/>
              </a:rPr>
              <a:t> </a:t>
            </a:r>
            <a:r>
              <a:rPr sz="1600" spc="6" dirty="0">
                <a:latin typeface="Verdana"/>
                <a:cs typeface="Verdana"/>
              </a:rPr>
              <a:t>of</a:t>
            </a:r>
            <a:r>
              <a:rPr sz="1600" spc="-36" dirty="0">
                <a:latin typeface="Verdana"/>
                <a:cs typeface="Verdana"/>
              </a:rPr>
              <a:t> </a:t>
            </a:r>
            <a:r>
              <a:rPr sz="1600" spc="12" dirty="0">
                <a:latin typeface="Verdana"/>
                <a:cs typeface="Verdana"/>
              </a:rPr>
              <a:t>problem</a:t>
            </a:r>
            <a:r>
              <a:rPr sz="1600" spc="-48" dirty="0">
                <a:latin typeface="Verdana"/>
                <a:cs typeface="Verdana"/>
              </a:rPr>
              <a:t> </a:t>
            </a:r>
            <a:r>
              <a:rPr sz="1600" spc="24" dirty="0">
                <a:latin typeface="Verdana"/>
                <a:cs typeface="Verdana"/>
              </a:rPr>
              <a:t>spaces</a:t>
            </a:r>
            <a:r>
              <a:rPr sz="1600" spc="-54" dirty="0">
                <a:latin typeface="Verdana"/>
                <a:cs typeface="Verdana"/>
              </a:rPr>
              <a:t> (e.g.</a:t>
            </a:r>
            <a:r>
              <a:rPr sz="1600" spc="-42" dirty="0">
                <a:latin typeface="Verdana"/>
                <a:cs typeface="Verdana"/>
              </a:rPr>
              <a:t> </a:t>
            </a:r>
            <a:r>
              <a:rPr sz="1600" spc="12" dirty="0">
                <a:latin typeface="Verdana"/>
                <a:cs typeface="Verdana"/>
              </a:rPr>
              <a:t>image</a:t>
            </a:r>
            <a:r>
              <a:rPr sz="1600" spc="-48" dirty="0">
                <a:latin typeface="Verdana"/>
                <a:cs typeface="Verdana"/>
              </a:rPr>
              <a:t> </a:t>
            </a:r>
            <a:r>
              <a:rPr sz="1600" spc="24" dirty="0">
                <a:latin typeface="Verdana"/>
                <a:cs typeface="Verdana"/>
              </a:rPr>
              <a:t>and</a:t>
            </a:r>
            <a:r>
              <a:rPr sz="1600" spc="-54" dirty="0">
                <a:latin typeface="Verdana"/>
                <a:cs typeface="Verdana"/>
              </a:rPr>
              <a:t> </a:t>
            </a:r>
            <a:r>
              <a:rPr sz="1600" spc="6" dirty="0">
                <a:latin typeface="Verdana"/>
                <a:cs typeface="Verdana"/>
              </a:rPr>
              <a:t>language</a:t>
            </a:r>
            <a:r>
              <a:rPr sz="1600" spc="-48" dirty="0">
                <a:latin typeface="Verdana"/>
                <a:cs typeface="Verdana"/>
              </a:rPr>
              <a:t> </a:t>
            </a:r>
            <a:r>
              <a:rPr sz="1600" spc="-6" dirty="0">
                <a:latin typeface="Verdana"/>
                <a:cs typeface="Verdana"/>
              </a:rPr>
              <a:t>processing)</a:t>
            </a:r>
            <a:r>
              <a:rPr sz="1600" spc="-60" dirty="0">
                <a:latin typeface="Verdana"/>
                <a:cs typeface="Verdana"/>
              </a:rPr>
              <a:t> </a:t>
            </a:r>
            <a:r>
              <a:rPr sz="1600" dirty="0">
                <a:latin typeface="Verdana"/>
                <a:cs typeface="Verdana"/>
              </a:rPr>
              <a:t>are</a:t>
            </a:r>
            <a:r>
              <a:rPr sz="1600" spc="-36" dirty="0">
                <a:latin typeface="Verdana"/>
                <a:cs typeface="Verdana"/>
              </a:rPr>
              <a:t> </a:t>
            </a:r>
            <a:r>
              <a:rPr sz="1600" spc="12" dirty="0">
                <a:latin typeface="Verdana"/>
                <a:cs typeface="Verdana"/>
              </a:rPr>
              <a:t>optimally</a:t>
            </a:r>
            <a:r>
              <a:rPr sz="1600" spc="-48" dirty="0">
                <a:latin typeface="Verdana"/>
                <a:cs typeface="Verdana"/>
              </a:rPr>
              <a:t> </a:t>
            </a:r>
            <a:r>
              <a:rPr sz="1600" spc="18" dirty="0">
                <a:latin typeface="Verdana"/>
                <a:cs typeface="Verdana"/>
              </a:rPr>
              <a:t>solved</a:t>
            </a:r>
            <a:r>
              <a:rPr sz="1600" spc="-54" dirty="0">
                <a:latin typeface="Verdana"/>
                <a:cs typeface="Verdana"/>
              </a:rPr>
              <a:t> </a:t>
            </a:r>
            <a:r>
              <a:rPr sz="1600" spc="6" dirty="0">
                <a:latin typeface="Verdana"/>
                <a:cs typeface="Verdana"/>
              </a:rPr>
              <a:t>with  </a:t>
            </a:r>
            <a:r>
              <a:rPr sz="1600" spc="42" dirty="0">
                <a:latin typeface="Verdana"/>
                <a:cs typeface="Verdana"/>
              </a:rPr>
              <a:t>“deep </a:t>
            </a:r>
            <a:r>
              <a:rPr sz="1600" spc="12" dirty="0">
                <a:latin typeface="Verdana"/>
                <a:cs typeface="Verdana"/>
              </a:rPr>
              <a:t>learning” </a:t>
            </a:r>
            <a:r>
              <a:rPr sz="1600" spc="18" dirty="0">
                <a:latin typeface="Verdana"/>
                <a:cs typeface="Verdana"/>
              </a:rPr>
              <a:t>and </a:t>
            </a:r>
            <a:r>
              <a:rPr sz="1600" spc="24" dirty="0">
                <a:latin typeface="Verdana"/>
                <a:cs typeface="Verdana"/>
              </a:rPr>
              <a:t>“neural</a:t>
            </a:r>
            <a:r>
              <a:rPr sz="1600" spc="-314" dirty="0">
                <a:latin typeface="Verdana"/>
                <a:cs typeface="Verdana"/>
              </a:rPr>
              <a:t> </a:t>
            </a:r>
            <a:r>
              <a:rPr sz="1600" spc="6" dirty="0">
                <a:latin typeface="Verdana"/>
                <a:cs typeface="Verdana"/>
              </a:rPr>
              <a:t>networks.”</a:t>
            </a:r>
            <a:endParaRPr sz="1600" dirty="0">
              <a:latin typeface="Verdana"/>
              <a:cs typeface="Verdana"/>
            </a:endParaRPr>
          </a:p>
          <a:p>
            <a:pPr>
              <a:lnSpc>
                <a:spcPct val="100000"/>
              </a:lnSpc>
            </a:pPr>
            <a:endParaRPr dirty="0">
              <a:latin typeface="Times New Roman"/>
              <a:cs typeface="Times New Roman"/>
            </a:endParaRPr>
          </a:p>
          <a:p>
            <a:pPr marL="305575">
              <a:spcBef>
                <a:spcPts val="1324"/>
              </a:spcBef>
            </a:pPr>
            <a:r>
              <a:rPr sz="1600" spc="12" dirty="0">
                <a:latin typeface="Verdana"/>
                <a:cs typeface="Verdana"/>
              </a:rPr>
              <a:t>Unsupervised</a:t>
            </a:r>
            <a:r>
              <a:rPr sz="1600" spc="-54" dirty="0">
                <a:latin typeface="Verdana"/>
                <a:cs typeface="Verdana"/>
              </a:rPr>
              <a:t> </a:t>
            </a:r>
            <a:r>
              <a:rPr sz="1600" dirty="0">
                <a:latin typeface="Verdana"/>
                <a:cs typeface="Verdana"/>
              </a:rPr>
              <a:t>learning</a:t>
            </a:r>
            <a:r>
              <a:rPr sz="1600" spc="-73" dirty="0">
                <a:latin typeface="Verdana"/>
                <a:cs typeface="Verdana"/>
              </a:rPr>
              <a:t> </a:t>
            </a:r>
            <a:r>
              <a:rPr sz="1600" spc="12" dirty="0">
                <a:latin typeface="Verdana"/>
                <a:cs typeface="Verdana"/>
              </a:rPr>
              <a:t>is</a:t>
            </a:r>
            <a:r>
              <a:rPr sz="1600" spc="-30" dirty="0">
                <a:latin typeface="Verdana"/>
                <a:cs typeface="Verdana"/>
              </a:rPr>
              <a:t> </a:t>
            </a:r>
            <a:r>
              <a:rPr sz="1600" i="1" spc="115" dirty="0">
                <a:latin typeface="Trebuchet MS"/>
                <a:cs typeface="Trebuchet MS"/>
              </a:rPr>
              <a:t>very</a:t>
            </a:r>
            <a:r>
              <a:rPr sz="1600" i="1" spc="18" dirty="0">
                <a:latin typeface="Trebuchet MS"/>
                <a:cs typeface="Trebuchet MS"/>
              </a:rPr>
              <a:t> </a:t>
            </a:r>
            <a:r>
              <a:rPr sz="1600" spc="24" dirty="0">
                <a:latin typeface="Verdana"/>
                <a:cs typeface="Verdana"/>
              </a:rPr>
              <a:t>much</a:t>
            </a:r>
            <a:r>
              <a:rPr sz="1600" spc="-60" dirty="0">
                <a:latin typeface="Verdana"/>
                <a:cs typeface="Verdana"/>
              </a:rPr>
              <a:t> </a:t>
            </a:r>
            <a:r>
              <a:rPr sz="1600" spc="6" dirty="0">
                <a:latin typeface="Verdana"/>
                <a:cs typeface="Verdana"/>
              </a:rPr>
              <a:t>in</a:t>
            </a:r>
            <a:r>
              <a:rPr sz="1600" spc="-48" dirty="0">
                <a:latin typeface="Verdana"/>
                <a:cs typeface="Verdana"/>
              </a:rPr>
              <a:t> </a:t>
            </a:r>
            <a:r>
              <a:rPr sz="1600" spc="6" dirty="0">
                <a:latin typeface="Verdana"/>
                <a:cs typeface="Verdana"/>
              </a:rPr>
              <a:t>infancy,</a:t>
            </a:r>
            <a:r>
              <a:rPr sz="1600" spc="-48" dirty="0">
                <a:latin typeface="Verdana"/>
                <a:cs typeface="Verdana"/>
              </a:rPr>
              <a:t> </a:t>
            </a:r>
            <a:r>
              <a:rPr sz="1600" spc="18" dirty="0">
                <a:latin typeface="Verdana"/>
                <a:cs typeface="Verdana"/>
              </a:rPr>
              <a:t>and</a:t>
            </a:r>
            <a:r>
              <a:rPr sz="1600" spc="-54" dirty="0">
                <a:latin typeface="Verdana"/>
                <a:cs typeface="Verdana"/>
              </a:rPr>
              <a:t> </a:t>
            </a:r>
            <a:r>
              <a:rPr sz="1600" dirty="0">
                <a:latin typeface="Verdana"/>
                <a:cs typeface="Verdana"/>
              </a:rPr>
              <a:t>therefore</a:t>
            </a:r>
            <a:r>
              <a:rPr sz="1600" spc="-54" dirty="0">
                <a:latin typeface="Verdana"/>
                <a:cs typeface="Verdana"/>
              </a:rPr>
              <a:t> </a:t>
            </a:r>
            <a:r>
              <a:rPr sz="1600" spc="6" dirty="0">
                <a:latin typeface="Verdana"/>
                <a:cs typeface="Verdana"/>
              </a:rPr>
              <a:t>general</a:t>
            </a:r>
            <a:r>
              <a:rPr sz="1600" spc="-42" dirty="0">
                <a:latin typeface="Verdana"/>
                <a:cs typeface="Verdana"/>
              </a:rPr>
              <a:t> </a:t>
            </a:r>
            <a:r>
              <a:rPr sz="1600" spc="-97" dirty="0">
                <a:latin typeface="Verdana"/>
                <a:cs typeface="Verdana"/>
              </a:rPr>
              <a:t>AI</a:t>
            </a:r>
            <a:r>
              <a:rPr sz="1600" spc="-36" dirty="0">
                <a:latin typeface="Verdana"/>
                <a:cs typeface="Verdana"/>
              </a:rPr>
              <a:t> </a:t>
            </a:r>
            <a:r>
              <a:rPr sz="1600" spc="6" dirty="0">
                <a:latin typeface="Verdana"/>
                <a:cs typeface="Verdana"/>
              </a:rPr>
              <a:t>is</a:t>
            </a:r>
            <a:r>
              <a:rPr sz="1600" spc="-54" dirty="0">
                <a:latin typeface="Verdana"/>
                <a:cs typeface="Verdana"/>
              </a:rPr>
              <a:t> </a:t>
            </a:r>
            <a:r>
              <a:rPr sz="1600" spc="6" dirty="0">
                <a:latin typeface="Verdana"/>
                <a:cs typeface="Verdana"/>
              </a:rPr>
              <a:t>nowhere</a:t>
            </a:r>
            <a:r>
              <a:rPr sz="1600" spc="-54" dirty="0">
                <a:latin typeface="Verdana"/>
                <a:cs typeface="Verdana"/>
              </a:rPr>
              <a:t> </a:t>
            </a:r>
            <a:r>
              <a:rPr sz="1600" spc="12" dirty="0">
                <a:latin typeface="Verdana"/>
                <a:cs typeface="Verdana"/>
              </a:rPr>
              <a:t>in</a:t>
            </a:r>
            <a:r>
              <a:rPr sz="1600" spc="-60" dirty="0">
                <a:latin typeface="Verdana"/>
                <a:cs typeface="Verdana"/>
              </a:rPr>
              <a:t> </a:t>
            </a:r>
            <a:r>
              <a:rPr sz="1600" spc="-12" dirty="0">
                <a:latin typeface="Verdana"/>
                <a:cs typeface="Verdana"/>
              </a:rPr>
              <a:t>sight.</a:t>
            </a:r>
            <a:endParaRPr lang="en-US" sz="1600" spc="-12" dirty="0">
              <a:latin typeface="Verdana"/>
              <a:cs typeface="Verdana"/>
            </a:endParaRPr>
          </a:p>
          <a:p>
            <a:pPr marL="305575">
              <a:spcBef>
                <a:spcPts val="1324"/>
              </a:spcBef>
            </a:pPr>
            <a:endParaRPr lang="en-US" sz="1600" spc="-12" dirty="0">
              <a:latin typeface="Verdana"/>
              <a:cs typeface="Verdana"/>
            </a:endParaRPr>
          </a:p>
          <a:p>
            <a:pPr marL="15356" marR="191177">
              <a:lnSpc>
                <a:spcPts val="2273"/>
              </a:lnSpc>
              <a:spcBef>
                <a:spcPts val="1348"/>
              </a:spcBef>
            </a:pPr>
            <a:r>
              <a:rPr lang="en-US" sz="1600" b="1" spc="175" dirty="0">
                <a:latin typeface="Arial"/>
                <a:cs typeface="Arial"/>
              </a:rPr>
              <a:t>Hopefully this class on optimization has given you a new perspective in how you see “AI”, “deep learning”, and mathematical models in general.  </a:t>
            </a:r>
            <a:endParaRPr lang="en-US" sz="1600" dirty="0">
              <a:latin typeface="Arial"/>
              <a:cs typeface="Arial"/>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573924"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 </a:t>
            </a:r>
            <a:r>
              <a:rPr spc="247" dirty="0">
                <a:solidFill>
                  <a:schemeClr val="tx1">
                    <a:lumMod val="95000"/>
                    <a:lumOff val="5000"/>
                  </a:schemeClr>
                </a:solidFill>
              </a:rPr>
              <a:t>Obstacle of</a:t>
            </a:r>
            <a:r>
              <a:rPr spc="48" dirty="0">
                <a:solidFill>
                  <a:schemeClr val="tx1">
                    <a:lumMod val="95000"/>
                    <a:lumOff val="5000"/>
                  </a:schemeClr>
                </a:solidFill>
              </a:rPr>
              <a:t> </a:t>
            </a:r>
            <a:r>
              <a:rPr spc="277" dirty="0">
                <a:solidFill>
                  <a:schemeClr val="tx1">
                    <a:lumMod val="95000"/>
                    <a:lumOff val="5000"/>
                  </a:schemeClr>
                </a:solidFill>
              </a:rPr>
              <a:t>Generality</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167</a:t>
            </a:fld>
            <a:endParaRPr spc="302" dirty="0"/>
          </a:p>
        </p:txBody>
      </p:sp>
      <p:sp>
        <p:nvSpPr>
          <p:cNvPr id="3" name="object 3"/>
          <p:cNvSpPr txBox="1"/>
          <p:nvPr/>
        </p:nvSpPr>
        <p:spPr>
          <a:xfrm>
            <a:off x="419195" y="1614386"/>
            <a:ext cx="9154749" cy="3372522"/>
          </a:xfrm>
          <a:prstGeom prst="rect">
            <a:avLst/>
          </a:prstGeom>
        </p:spPr>
        <p:txBody>
          <a:bodyPr vert="horz" wrap="square" lIns="0" tIns="160461" rIns="0" bIns="0" rtlCol="0">
            <a:spAutoFit/>
          </a:bodyPr>
          <a:lstStyle/>
          <a:p>
            <a:pPr marL="15356">
              <a:spcBef>
                <a:spcPts val="1264"/>
              </a:spcBef>
            </a:pPr>
            <a:r>
              <a:rPr sz="2358" b="1" spc="266" dirty="0">
                <a:latin typeface="Arial"/>
                <a:cs typeface="Arial"/>
              </a:rPr>
              <a:t>How </a:t>
            </a:r>
            <a:r>
              <a:rPr sz="2358" b="1" spc="254" dirty="0">
                <a:latin typeface="Arial"/>
                <a:cs typeface="Arial"/>
              </a:rPr>
              <a:t>to </a:t>
            </a:r>
            <a:r>
              <a:rPr sz="2358" b="1" spc="212" dirty="0">
                <a:latin typeface="Arial"/>
                <a:cs typeface="Arial"/>
              </a:rPr>
              <a:t>avoid </a:t>
            </a:r>
            <a:r>
              <a:rPr sz="2358" b="1" spc="284" dirty="0">
                <a:latin typeface="Arial"/>
                <a:cs typeface="Arial"/>
              </a:rPr>
              <a:t>the </a:t>
            </a:r>
            <a:r>
              <a:rPr sz="2358" b="1" spc="224" dirty="0">
                <a:latin typeface="Arial"/>
                <a:cs typeface="Arial"/>
              </a:rPr>
              <a:t>“Obstacle </a:t>
            </a:r>
            <a:r>
              <a:rPr sz="2358" b="1" spc="206" dirty="0">
                <a:latin typeface="Arial"/>
                <a:cs typeface="Arial"/>
              </a:rPr>
              <a:t>of</a:t>
            </a:r>
            <a:r>
              <a:rPr sz="2358" b="1" spc="-187" dirty="0">
                <a:latin typeface="Arial"/>
                <a:cs typeface="Arial"/>
              </a:rPr>
              <a:t> </a:t>
            </a:r>
            <a:r>
              <a:rPr sz="2358" b="1" spc="236" dirty="0">
                <a:latin typeface="Arial"/>
                <a:cs typeface="Arial"/>
              </a:rPr>
              <a:t>Generality”:</a:t>
            </a:r>
            <a:endParaRPr sz="2358">
              <a:latin typeface="Arial"/>
              <a:cs typeface="Arial"/>
            </a:endParaRPr>
          </a:p>
          <a:p>
            <a:pPr marL="363927">
              <a:spcBef>
                <a:spcPts val="967"/>
              </a:spcBef>
            </a:pPr>
            <a:r>
              <a:rPr sz="1995" spc="-18" dirty="0">
                <a:latin typeface="Verdana"/>
                <a:cs typeface="Verdana"/>
              </a:rPr>
              <a:t>Be </a:t>
            </a:r>
            <a:r>
              <a:rPr sz="1995" spc="12" dirty="0">
                <a:latin typeface="Verdana"/>
                <a:cs typeface="Verdana"/>
              </a:rPr>
              <a:t>detailed </a:t>
            </a:r>
            <a:r>
              <a:rPr sz="1995" spc="6" dirty="0">
                <a:latin typeface="Verdana"/>
                <a:cs typeface="Verdana"/>
              </a:rPr>
              <a:t>and </a:t>
            </a:r>
            <a:r>
              <a:rPr sz="1995" spc="12" dirty="0">
                <a:latin typeface="Verdana"/>
                <a:cs typeface="Verdana"/>
              </a:rPr>
              <a:t>specific </a:t>
            </a:r>
            <a:r>
              <a:rPr sz="1995" spc="6" dirty="0">
                <a:latin typeface="Verdana"/>
                <a:cs typeface="Verdana"/>
              </a:rPr>
              <a:t>about </a:t>
            </a:r>
            <a:r>
              <a:rPr sz="1995" spc="-12" dirty="0">
                <a:latin typeface="Verdana"/>
                <a:cs typeface="Verdana"/>
              </a:rPr>
              <a:t>your</a:t>
            </a:r>
            <a:r>
              <a:rPr sz="1995" spc="-466" dirty="0">
                <a:latin typeface="Verdana"/>
                <a:cs typeface="Verdana"/>
              </a:rPr>
              <a:t> </a:t>
            </a:r>
            <a:r>
              <a:rPr sz="1995" spc="-18" dirty="0">
                <a:latin typeface="Verdana"/>
                <a:cs typeface="Verdana"/>
              </a:rPr>
              <a:t>problem.</a:t>
            </a:r>
            <a:endParaRPr sz="1995">
              <a:latin typeface="Verdana"/>
              <a:cs typeface="Verdana"/>
            </a:endParaRPr>
          </a:p>
          <a:p>
            <a:pPr>
              <a:lnSpc>
                <a:spcPct val="100000"/>
              </a:lnSpc>
            </a:pPr>
            <a:endParaRPr sz="2297">
              <a:latin typeface="Times New Roman"/>
              <a:cs typeface="Times New Roman"/>
            </a:endParaRPr>
          </a:p>
          <a:p>
            <a:pPr marL="363927">
              <a:spcBef>
                <a:spcPts val="1626"/>
              </a:spcBef>
            </a:pPr>
            <a:r>
              <a:rPr sz="1995" spc="-36" dirty="0">
                <a:latin typeface="Verdana"/>
                <a:cs typeface="Verdana"/>
              </a:rPr>
              <a:t>Find </a:t>
            </a:r>
            <a:r>
              <a:rPr sz="1995" dirty="0">
                <a:latin typeface="Verdana"/>
                <a:cs typeface="Verdana"/>
              </a:rPr>
              <a:t>models that </a:t>
            </a:r>
            <a:r>
              <a:rPr sz="1995" spc="-12" dirty="0">
                <a:latin typeface="Verdana"/>
                <a:cs typeface="Verdana"/>
              </a:rPr>
              <a:t>align </a:t>
            </a:r>
            <a:r>
              <a:rPr sz="1995" spc="-6" dirty="0">
                <a:latin typeface="Verdana"/>
                <a:cs typeface="Verdana"/>
              </a:rPr>
              <a:t>to </a:t>
            </a:r>
            <a:r>
              <a:rPr sz="1995" spc="-12" dirty="0">
                <a:latin typeface="Verdana"/>
                <a:cs typeface="Verdana"/>
              </a:rPr>
              <a:t>your </a:t>
            </a:r>
            <a:r>
              <a:rPr sz="1995" spc="6" dirty="0">
                <a:latin typeface="Verdana"/>
                <a:cs typeface="Verdana"/>
              </a:rPr>
              <a:t>problem’s</a:t>
            </a:r>
            <a:r>
              <a:rPr sz="1995" spc="-453" dirty="0">
                <a:latin typeface="Verdana"/>
                <a:cs typeface="Verdana"/>
              </a:rPr>
              <a:t> </a:t>
            </a:r>
            <a:r>
              <a:rPr sz="1995" spc="-24" dirty="0">
                <a:latin typeface="Verdana"/>
                <a:cs typeface="Verdana"/>
              </a:rPr>
              <a:t>nature.</a:t>
            </a:r>
            <a:endParaRPr sz="1995">
              <a:latin typeface="Verdana"/>
              <a:cs typeface="Verdana"/>
            </a:endParaRPr>
          </a:p>
          <a:p>
            <a:pPr marL="363927" marR="6142">
              <a:lnSpc>
                <a:spcPct val="278300"/>
              </a:lnSpc>
            </a:pPr>
            <a:r>
              <a:rPr sz="1995" dirty="0">
                <a:latin typeface="Verdana"/>
                <a:cs typeface="Verdana"/>
              </a:rPr>
              <a:t>Choose</a:t>
            </a:r>
            <a:r>
              <a:rPr sz="1995" spc="-85" dirty="0">
                <a:latin typeface="Verdana"/>
                <a:cs typeface="Verdana"/>
              </a:rPr>
              <a:t> </a:t>
            </a:r>
            <a:r>
              <a:rPr sz="1995" spc="24" dirty="0">
                <a:latin typeface="Verdana"/>
                <a:cs typeface="Verdana"/>
              </a:rPr>
              <a:t>a</a:t>
            </a:r>
            <a:r>
              <a:rPr sz="1995" spc="-60" dirty="0">
                <a:latin typeface="Verdana"/>
                <a:cs typeface="Verdana"/>
              </a:rPr>
              <a:t> </a:t>
            </a:r>
            <a:r>
              <a:rPr sz="1995" spc="6" dirty="0">
                <a:latin typeface="Verdana"/>
                <a:cs typeface="Verdana"/>
              </a:rPr>
              <a:t>model</a:t>
            </a:r>
            <a:r>
              <a:rPr sz="1995" spc="-79" dirty="0">
                <a:latin typeface="Verdana"/>
                <a:cs typeface="Verdana"/>
              </a:rPr>
              <a:t> </a:t>
            </a:r>
            <a:r>
              <a:rPr sz="1995" dirty="0">
                <a:latin typeface="Verdana"/>
                <a:cs typeface="Verdana"/>
              </a:rPr>
              <a:t>that</a:t>
            </a:r>
            <a:r>
              <a:rPr sz="1995" spc="-67" dirty="0">
                <a:latin typeface="Verdana"/>
                <a:cs typeface="Verdana"/>
              </a:rPr>
              <a:t> </a:t>
            </a:r>
            <a:r>
              <a:rPr sz="1995" spc="-6" dirty="0">
                <a:latin typeface="Verdana"/>
                <a:cs typeface="Verdana"/>
              </a:rPr>
              <a:t>provides</a:t>
            </a:r>
            <a:r>
              <a:rPr sz="1995" spc="-73" dirty="0">
                <a:latin typeface="Verdana"/>
                <a:cs typeface="Verdana"/>
              </a:rPr>
              <a:t> </a:t>
            </a:r>
            <a:r>
              <a:rPr sz="1995" spc="24" dirty="0">
                <a:latin typeface="Verdana"/>
                <a:cs typeface="Verdana"/>
              </a:rPr>
              <a:t>a</a:t>
            </a:r>
            <a:r>
              <a:rPr sz="1995" spc="-67" dirty="0">
                <a:latin typeface="Verdana"/>
                <a:cs typeface="Verdana"/>
              </a:rPr>
              <a:t> </a:t>
            </a:r>
            <a:r>
              <a:rPr sz="1995" spc="6" dirty="0">
                <a:latin typeface="Verdana"/>
                <a:cs typeface="Verdana"/>
              </a:rPr>
              <a:t>clear</a:t>
            </a:r>
            <a:r>
              <a:rPr sz="1995" spc="-73" dirty="0">
                <a:latin typeface="Verdana"/>
                <a:cs typeface="Verdana"/>
              </a:rPr>
              <a:t> </a:t>
            </a:r>
            <a:r>
              <a:rPr sz="1995" spc="6" dirty="0">
                <a:latin typeface="Verdana"/>
                <a:cs typeface="Verdana"/>
              </a:rPr>
              <a:t>and</a:t>
            </a:r>
            <a:r>
              <a:rPr sz="1995" spc="-73" dirty="0">
                <a:latin typeface="Verdana"/>
                <a:cs typeface="Verdana"/>
              </a:rPr>
              <a:t> </a:t>
            </a:r>
            <a:r>
              <a:rPr sz="1995" dirty="0">
                <a:latin typeface="Verdana"/>
                <a:cs typeface="Verdana"/>
              </a:rPr>
              <a:t>intuitive</a:t>
            </a:r>
            <a:r>
              <a:rPr sz="1995" spc="-79" dirty="0">
                <a:latin typeface="Verdana"/>
                <a:cs typeface="Verdana"/>
              </a:rPr>
              <a:t> </a:t>
            </a:r>
            <a:r>
              <a:rPr sz="1995" spc="6" dirty="0">
                <a:latin typeface="Verdana"/>
                <a:cs typeface="Verdana"/>
              </a:rPr>
              <a:t>path</a:t>
            </a:r>
            <a:r>
              <a:rPr sz="1995" spc="-60" dirty="0">
                <a:latin typeface="Verdana"/>
                <a:cs typeface="Verdana"/>
              </a:rPr>
              <a:t> </a:t>
            </a:r>
            <a:r>
              <a:rPr sz="1995" spc="-6" dirty="0">
                <a:latin typeface="Verdana"/>
                <a:cs typeface="Verdana"/>
              </a:rPr>
              <a:t>to</a:t>
            </a:r>
            <a:r>
              <a:rPr sz="1995" spc="-67" dirty="0">
                <a:latin typeface="Verdana"/>
                <a:cs typeface="Verdana"/>
              </a:rPr>
              <a:t> </a:t>
            </a:r>
            <a:r>
              <a:rPr sz="1995" spc="24" dirty="0">
                <a:latin typeface="Verdana"/>
                <a:cs typeface="Verdana"/>
              </a:rPr>
              <a:t>a</a:t>
            </a:r>
            <a:r>
              <a:rPr sz="1995" spc="-60" dirty="0">
                <a:latin typeface="Verdana"/>
                <a:cs typeface="Verdana"/>
              </a:rPr>
              <a:t> </a:t>
            </a:r>
            <a:r>
              <a:rPr sz="1995" spc="-18" dirty="0">
                <a:latin typeface="Verdana"/>
                <a:cs typeface="Verdana"/>
              </a:rPr>
              <a:t>solution.  </a:t>
            </a:r>
            <a:r>
              <a:rPr sz="1995" dirty="0">
                <a:latin typeface="Verdana"/>
                <a:cs typeface="Verdana"/>
              </a:rPr>
              <a:t>Approach</a:t>
            </a:r>
            <a:r>
              <a:rPr sz="1995" spc="-73" dirty="0">
                <a:latin typeface="Verdana"/>
                <a:cs typeface="Verdana"/>
              </a:rPr>
              <a:t> </a:t>
            </a:r>
            <a:r>
              <a:rPr sz="1995" spc="6" dirty="0">
                <a:latin typeface="Verdana"/>
                <a:cs typeface="Verdana"/>
              </a:rPr>
              <a:t>convoluted</a:t>
            </a:r>
            <a:r>
              <a:rPr sz="1995" spc="-67" dirty="0">
                <a:latin typeface="Verdana"/>
                <a:cs typeface="Verdana"/>
              </a:rPr>
              <a:t> </a:t>
            </a:r>
            <a:r>
              <a:rPr sz="1995" dirty="0">
                <a:latin typeface="Verdana"/>
                <a:cs typeface="Verdana"/>
              </a:rPr>
              <a:t>models</a:t>
            </a:r>
            <a:r>
              <a:rPr sz="1995" spc="-79" dirty="0">
                <a:latin typeface="Verdana"/>
                <a:cs typeface="Verdana"/>
              </a:rPr>
              <a:t> </a:t>
            </a:r>
            <a:r>
              <a:rPr sz="1995" spc="-6" dirty="0">
                <a:latin typeface="Verdana"/>
                <a:cs typeface="Verdana"/>
              </a:rPr>
              <a:t>with</a:t>
            </a:r>
            <a:r>
              <a:rPr sz="1995" spc="-67" dirty="0">
                <a:latin typeface="Verdana"/>
                <a:cs typeface="Verdana"/>
              </a:rPr>
              <a:t> </a:t>
            </a:r>
            <a:r>
              <a:rPr sz="1995" spc="24" dirty="0">
                <a:latin typeface="Verdana"/>
                <a:cs typeface="Verdana"/>
              </a:rPr>
              <a:t>a</a:t>
            </a:r>
            <a:r>
              <a:rPr sz="1995" spc="-60" dirty="0">
                <a:latin typeface="Verdana"/>
                <a:cs typeface="Verdana"/>
              </a:rPr>
              <a:t> </a:t>
            </a:r>
            <a:r>
              <a:rPr sz="1995" dirty="0">
                <a:latin typeface="Verdana"/>
                <a:cs typeface="Verdana"/>
              </a:rPr>
              <a:t>healthy</a:t>
            </a:r>
            <a:r>
              <a:rPr sz="1995" spc="-73" dirty="0">
                <a:latin typeface="Verdana"/>
                <a:cs typeface="Verdana"/>
              </a:rPr>
              <a:t> </a:t>
            </a:r>
            <a:r>
              <a:rPr sz="1995" spc="-6" dirty="0">
                <a:latin typeface="Verdana"/>
                <a:cs typeface="Verdana"/>
              </a:rPr>
              <a:t>amount</a:t>
            </a:r>
            <a:r>
              <a:rPr sz="1995" spc="-67" dirty="0">
                <a:latin typeface="Verdana"/>
                <a:cs typeface="Verdana"/>
              </a:rPr>
              <a:t> </a:t>
            </a:r>
            <a:r>
              <a:rPr sz="1995" dirty="0">
                <a:latin typeface="Verdana"/>
                <a:cs typeface="Verdana"/>
              </a:rPr>
              <a:t>of</a:t>
            </a:r>
            <a:r>
              <a:rPr sz="1995" spc="-67" dirty="0">
                <a:latin typeface="Verdana"/>
                <a:cs typeface="Verdana"/>
              </a:rPr>
              <a:t> </a:t>
            </a:r>
            <a:r>
              <a:rPr sz="1995" spc="-18" dirty="0">
                <a:latin typeface="Verdana"/>
                <a:cs typeface="Verdana"/>
              </a:rPr>
              <a:t>skepticism.</a:t>
            </a:r>
            <a:endParaRPr sz="1995">
              <a:latin typeface="Verdana"/>
              <a:cs typeface="Verdana"/>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6165098" cy="462102"/>
          </a:xfrm>
          <a:prstGeom prst="rect">
            <a:avLst/>
          </a:prstGeom>
        </p:spPr>
        <p:txBody>
          <a:bodyPr vert="horz" wrap="square" lIns="0" tIns="15355" rIns="0" bIns="0" rtlCol="0" anchor="b" anchorCtr="0">
            <a:spAutoFit/>
          </a:bodyPr>
          <a:lstStyle/>
          <a:p>
            <a:pPr marL="15356">
              <a:spcBef>
                <a:spcPts val="121"/>
              </a:spcBef>
            </a:pPr>
            <a:r>
              <a:rPr spc="236" dirty="0">
                <a:solidFill>
                  <a:schemeClr val="tx1">
                    <a:lumMod val="95000"/>
                    <a:lumOff val="5000"/>
                  </a:schemeClr>
                </a:solidFill>
              </a:rPr>
              <a:t>Use </a:t>
            </a:r>
            <a:r>
              <a:rPr spc="345" dirty="0">
                <a:solidFill>
                  <a:schemeClr val="tx1">
                    <a:lumMod val="95000"/>
                    <a:lumOff val="5000"/>
                  </a:schemeClr>
                </a:solidFill>
              </a:rPr>
              <a:t>the </a:t>
            </a:r>
            <a:r>
              <a:rPr spc="260" dirty="0">
                <a:solidFill>
                  <a:schemeClr val="tx1">
                    <a:lumMod val="95000"/>
                    <a:lumOff val="5000"/>
                  </a:schemeClr>
                </a:solidFill>
              </a:rPr>
              <a:t>Right </a:t>
            </a:r>
            <a:r>
              <a:rPr spc="236" dirty="0">
                <a:solidFill>
                  <a:schemeClr val="tx1">
                    <a:lumMod val="95000"/>
                    <a:lumOff val="5000"/>
                  </a:schemeClr>
                </a:solidFill>
              </a:rPr>
              <a:t>“AI” </a:t>
            </a:r>
            <a:r>
              <a:rPr spc="266" dirty="0">
                <a:solidFill>
                  <a:schemeClr val="tx1">
                    <a:lumMod val="95000"/>
                    <a:lumOff val="5000"/>
                  </a:schemeClr>
                </a:solidFill>
              </a:rPr>
              <a:t>for </a:t>
            </a:r>
            <a:r>
              <a:rPr spc="351" dirty="0">
                <a:solidFill>
                  <a:schemeClr val="tx1">
                    <a:lumMod val="95000"/>
                    <a:lumOff val="5000"/>
                  </a:schemeClr>
                </a:solidFill>
              </a:rPr>
              <a:t>the</a:t>
            </a:r>
            <a:r>
              <a:rPr spc="-138" dirty="0">
                <a:solidFill>
                  <a:schemeClr val="tx1">
                    <a:lumMod val="95000"/>
                    <a:lumOff val="5000"/>
                  </a:schemeClr>
                </a:solidFill>
              </a:rPr>
              <a:t> </a:t>
            </a:r>
            <a:r>
              <a:rPr spc="-12" dirty="0">
                <a:solidFill>
                  <a:schemeClr val="tx1">
                    <a:lumMod val="95000"/>
                    <a:lumOff val="5000"/>
                  </a:schemeClr>
                </a:solidFill>
              </a:rPr>
              <a:t>Job</a:t>
            </a:r>
          </a:p>
        </p:txBody>
      </p:sp>
      <p:sp>
        <p:nvSpPr>
          <p:cNvPr id="3" name="object 3"/>
          <p:cNvSpPr/>
          <p:nvPr/>
        </p:nvSpPr>
        <p:spPr>
          <a:xfrm>
            <a:off x="753937" y="2129620"/>
            <a:ext cx="1239162" cy="1867187"/>
          </a:xfrm>
          <a:prstGeom prst="rect">
            <a:avLst/>
          </a:prstGeom>
          <a:blipFill>
            <a:blip r:embed="rId2" cstate="print"/>
            <a:stretch>
              <a:fillRect/>
            </a:stretch>
          </a:blipFill>
        </p:spPr>
        <p:txBody>
          <a:bodyPr wrap="square" lIns="0" tIns="0" rIns="0" bIns="0" rtlCol="0"/>
          <a:lstStyle/>
          <a:p>
            <a:endParaRPr sz="2176"/>
          </a:p>
        </p:txBody>
      </p:sp>
      <p:sp>
        <p:nvSpPr>
          <p:cNvPr id="4" name="object 4"/>
          <p:cNvSpPr txBox="1"/>
          <p:nvPr/>
        </p:nvSpPr>
        <p:spPr>
          <a:xfrm>
            <a:off x="1208450" y="1559944"/>
            <a:ext cx="1963925" cy="313279"/>
          </a:xfrm>
          <a:prstGeom prst="rect">
            <a:avLst/>
          </a:prstGeom>
        </p:spPr>
        <p:txBody>
          <a:bodyPr vert="horz" wrap="square" lIns="0" tIns="15355" rIns="0" bIns="0" rtlCol="0">
            <a:spAutoFit/>
          </a:bodyPr>
          <a:lstStyle/>
          <a:p>
            <a:pPr marL="15356">
              <a:spcBef>
                <a:spcPts val="121"/>
              </a:spcBef>
            </a:pPr>
            <a:r>
              <a:rPr sz="1935" b="1" spc="-6" dirty="0">
                <a:latin typeface="Arial"/>
                <a:cs typeface="Arial"/>
              </a:rPr>
              <a:t>Neural</a:t>
            </a:r>
            <a:r>
              <a:rPr sz="1935" b="1" spc="-73" dirty="0">
                <a:latin typeface="Arial"/>
                <a:cs typeface="Arial"/>
              </a:rPr>
              <a:t> </a:t>
            </a:r>
            <a:r>
              <a:rPr sz="1935" b="1" spc="-12" dirty="0">
                <a:latin typeface="Arial"/>
                <a:cs typeface="Arial"/>
              </a:rPr>
              <a:t>Networks</a:t>
            </a:r>
            <a:endParaRPr sz="1935">
              <a:latin typeface="Arial"/>
              <a:cs typeface="Arial"/>
            </a:endParaRPr>
          </a:p>
        </p:txBody>
      </p:sp>
      <p:sp>
        <p:nvSpPr>
          <p:cNvPr id="5" name="object 5"/>
          <p:cNvSpPr txBox="1"/>
          <p:nvPr/>
        </p:nvSpPr>
        <p:spPr>
          <a:xfrm>
            <a:off x="646451" y="4263988"/>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6" name="object 6"/>
          <p:cNvSpPr txBox="1"/>
          <p:nvPr/>
        </p:nvSpPr>
        <p:spPr>
          <a:xfrm>
            <a:off x="907490" y="4211780"/>
            <a:ext cx="2580435" cy="400226"/>
          </a:xfrm>
          <a:prstGeom prst="rect">
            <a:avLst/>
          </a:prstGeom>
        </p:spPr>
        <p:txBody>
          <a:bodyPr vert="horz" wrap="square" lIns="0" tIns="15355" rIns="0" bIns="0" rtlCol="0">
            <a:spAutoFit/>
          </a:bodyPr>
          <a:lstStyle/>
          <a:p>
            <a:pPr marL="15356">
              <a:lnSpc>
                <a:spcPts val="1536"/>
              </a:lnSpc>
              <a:spcBef>
                <a:spcPts val="121"/>
              </a:spcBef>
            </a:pPr>
            <a:r>
              <a:rPr sz="1330" b="1" spc="-6" dirty="0">
                <a:latin typeface="Arial"/>
                <a:cs typeface="Arial"/>
              </a:rPr>
              <a:t>Image/Audio/Video</a:t>
            </a:r>
            <a:r>
              <a:rPr sz="1330" b="1" spc="6" dirty="0">
                <a:latin typeface="Arial"/>
                <a:cs typeface="Arial"/>
              </a:rPr>
              <a:t> </a:t>
            </a:r>
            <a:r>
              <a:rPr sz="1330" b="1" spc="-6" dirty="0">
                <a:latin typeface="Arial"/>
                <a:cs typeface="Arial"/>
              </a:rPr>
              <a:t>Recognition</a:t>
            </a:r>
            <a:endParaRPr sz="1330">
              <a:latin typeface="Arial"/>
              <a:cs typeface="Arial"/>
            </a:endParaRPr>
          </a:p>
          <a:p>
            <a:pPr marL="15356">
              <a:lnSpc>
                <a:spcPts val="1536"/>
              </a:lnSpc>
            </a:pPr>
            <a:r>
              <a:rPr sz="1330" i="1" dirty="0">
                <a:latin typeface="Arial"/>
                <a:cs typeface="Arial"/>
              </a:rPr>
              <a:t>“Cat” and </a:t>
            </a:r>
            <a:r>
              <a:rPr sz="1330" i="1" spc="-6" dirty="0">
                <a:latin typeface="Arial"/>
                <a:cs typeface="Arial"/>
              </a:rPr>
              <a:t>“Dog” photo</a:t>
            </a:r>
            <a:r>
              <a:rPr sz="1330" i="1" spc="6" dirty="0">
                <a:latin typeface="Arial"/>
                <a:cs typeface="Arial"/>
              </a:rPr>
              <a:t> </a:t>
            </a:r>
            <a:r>
              <a:rPr sz="1330" i="1" spc="-6" dirty="0">
                <a:latin typeface="Arial"/>
                <a:cs typeface="Arial"/>
              </a:rPr>
              <a:t>classifier</a:t>
            </a:r>
            <a:endParaRPr sz="1330">
              <a:latin typeface="Arial"/>
              <a:cs typeface="Arial"/>
            </a:endParaRPr>
          </a:p>
        </p:txBody>
      </p:sp>
      <p:sp>
        <p:nvSpPr>
          <p:cNvPr id="7" name="object 7"/>
          <p:cNvSpPr txBox="1"/>
          <p:nvPr/>
        </p:nvSpPr>
        <p:spPr>
          <a:xfrm>
            <a:off x="646451" y="4827522"/>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8" name="object 8"/>
          <p:cNvSpPr txBox="1"/>
          <p:nvPr/>
        </p:nvSpPr>
        <p:spPr>
          <a:xfrm>
            <a:off x="907490" y="4775315"/>
            <a:ext cx="2354714" cy="220176"/>
          </a:xfrm>
          <a:prstGeom prst="rect">
            <a:avLst/>
          </a:prstGeom>
        </p:spPr>
        <p:txBody>
          <a:bodyPr vert="horz" wrap="square" lIns="0" tIns="15355" rIns="0" bIns="0" rtlCol="0">
            <a:spAutoFit/>
          </a:bodyPr>
          <a:lstStyle/>
          <a:p>
            <a:pPr marL="15356">
              <a:spcBef>
                <a:spcPts val="121"/>
              </a:spcBef>
            </a:pPr>
            <a:r>
              <a:rPr sz="1330" b="1" spc="-6" dirty="0">
                <a:latin typeface="Arial"/>
                <a:cs typeface="Arial"/>
              </a:rPr>
              <a:t>Natural language</a:t>
            </a:r>
            <a:r>
              <a:rPr sz="1330" b="1" spc="6" dirty="0">
                <a:latin typeface="Arial"/>
                <a:cs typeface="Arial"/>
              </a:rPr>
              <a:t> </a:t>
            </a:r>
            <a:r>
              <a:rPr sz="1330" b="1" spc="-6" dirty="0">
                <a:latin typeface="Arial"/>
                <a:cs typeface="Arial"/>
              </a:rPr>
              <a:t>processing</a:t>
            </a:r>
            <a:endParaRPr sz="1330">
              <a:latin typeface="Arial"/>
              <a:cs typeface="Arial"/>
            </a:endParaRPr>
          </a:p>
        </p:txBody>
      </p:sp>
      <p:sp>
        <p:nvSpPr>
          <p:cNvPr id="9" name="object 9"/>
          <p:cNvSpPr txBox="1"/>
          <p:nvPr/>
        </p:nvSpPr>
        <p:spPr>
          <a:xfrm>
            <a:off x="646451" y="5203723"/>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0" name="object 10"/>
          <p:cNvSpPr txBox="1"/>
          <p:nvPr/>
        </p:nvSpPr>
        <p:spPr>
          <a:xfrm>
            <a:off x="907489" y="5151515"/>
            <a:ext cx="2926694" cy="220609"/>
          </a:xfrm>
          <a:prstGeom prst="rect">
            <a:avLst/>
          </a:prstGeom>
        </p:spPr>
        <p:txBody>
          <a:bodyPr vert="horz" wrap="square" lIns="0" tIns="29943" rIns="0" bIns="0" rtlCol="0">
            <a:spAutoFit/>
          </a:bodyPr>
          <a:lstStyle/>
          <a:p>
            <a:pPr marL="15356" marR="6142">
              <a:lnSpc>
                <a:spcPct val="92800"/>
              </a:lnSpc>
              <a:spcBef>
                <a:spcPts val="236"/>
              </a:spcBef>
            </a:pPr>
            <a:r>
              <a:rPr lang="en-US" sz="1330" b="1" spc="-6" dirty="0">
                <a:latin typeface="Arial"/>
                <a:cs typeface="Arial"/>
              </a:rPr>
              <a:t>Image/Audio generation</a:t>
            </a:r>
            <a:endParaRPr sz="1330" dirty="0">
              <a:latin typeface="Arial"/>
              <a:cs typeface="Arial"/>
            </a:endParaRPr>
          </a:p>
        </p:txBody>
      </p:sp>
      <p:sp>
        <p:nvSpPr>
          <p:cNvPr id="11" name="object 11"/>
          <p:cNvSpPr txBox="1"/>
          <p:nvPr/>
        </p:nvSpPr>
        <p:spPr>
          <a:xfrm>
            <a:off x="4870658" y="1590654"/>
            <a:ext cx="2264118" cy="313279"/>
          </a:xfrm>
          <a:prstGeom prst="rect">
            <a:avLst/>
          </a:prstGeom>
        </p:spPr>
        <p:txBody>
          <a:bodyPr vert="horz" wrap="square" lIns="0" tIns="15355" rIns="0" bIns="0" rtlCol="0">
            <a:spAutoFit/>
          </a:bodyPr>
          <a:lstStyle/>
          <a:p>
            <a:pPr marL="15356">
              <a:spcBef>
                <a:spcPts val="121"/>
              </a:spcBef>
            </a:pPr>
            <a:r>
              <a:rPr sz="1935" b="1" spc="-6" dirty="0">
                <a:latin typeface="Arial"/>
                <a:cs typeface="Arial"/>
              </a:rPr>
              <a:t>Bayesian</a:t>
            </a:r>
            <a:r>
              <a:rPr sz="1935" b="1" spc="-60" dirty="0">
                <a:latin typeface="Arial"/>
                <a:cs typeface="Arial"/>
              </a:rPr>
              <a:t> </a:t>
            </a:r>
            <a:r>
              <a:rPr sz="1935" b="1" spc="-12" dirty="0">
                <a:latin typeface="Arial"/>
                <a:cs typeface="Arial"/>
              </a:rPr>
              <a:t>Inference</a:t>
            </a:r>
            <a:endParaRPr sz="1935">
              <a:latin typeface="Arial"/>
              <a:cs typeface="Arial"/>
            </a:endParaRPr>
          </a:p>
        </p:txBody>
      </p:sp>
      <p:sp>
        <p:nvSpPr>
          <p:cNvPr id="12" name="object 12"/>
          <p:cNvSpPr txBox="1"/>
          <p:nvPr/>
        </p:nvSpPr>
        <p:spPr>
          <a:xfrm>
            <a:off x="4428428" y="4263988"/>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3" name="object 13"/>
          <p:cNvSpPr txBox="1"/>
          <p:nvPr/>
        </p:nvSpPr>
        <p:spPr>
          <a:xfrm>
            <a:off x="4691002" y="4211780"/>
            <a:ext cx="2449149" cy="605410"/>
          </a:xfrm>
          <a:prstGeom prst="rect">
            <a:avLst/>
          </a:prstGeom>
        </p:spPr>
        <p:txBody>
          <a:bodyPr vert="horz" wrap="square" lIns="0" tIns="15355" rIns="0" bIns="0" rtlCol="0">
            <a:spAutoFit/>
          </a:bodyPr>
          <a:lstStyle/>
          <a:p>
            <a:pPr marL="15356">
              <a:lnSpc>
                <a:spcPts val="1536"/>
              </a:lnSpc>
              <a:spcBef>
                <a:spcPts val="121"/>
              </a:spcBef>
            </a:pPr>
            <a:r>
              <a:rPr sz="1330" b="1" spc="-30" dirty="0">
                <a:latin typeface="Arial"/>
                <a:cs typeface="Arial"/>
              </a:rPr>
              <a:t>Text</a:t>
            </a:r>
            <a:r>
              <a:rPr sz="1330" b="1" dirty="0">
                <a:latin typeface="Arial"/>
                <a:cs typeface="Arial"/>
              </a:rPr>
              <a:t> </a:t>
            </a:r>
            <a:r>
              <a:rPr sz="1330" b="1" spc="-6" dirty="0">
                <a:latin typeface="Arial"/>
                <a:cs typeface="Arial"/>
              </a:rPr>
              <a:t>classification</a:t>
            </a:r>
            <a:endParaRPr sz="1330">
              <a:latin typeface="Arial"/>
              <a:cs typeface="Arial"/>
            </a:endParaRPr>
          </a:p>
          <a:p>
            <a:pPr marL="15356" marR="6142">
              <a:lnSpc>
                <a:spcPts val="1487"/>
              </a:lnSpc>
              <a:spcBef>
                <a:spcPts val="79"/>
              </a:spcBef>
            </a:pPr>
            <a:r>
              <a:rPr sz="1330" i="1" spc="-6" dirty="0">
                <a:latin typeface="Arial"/>
                <a:cs typeface="Arial"/>
              </a:rPr>
              <a:t>Email </a:t>
            </a:r>
            <a:r>
              <a:rPr sz="1330" i="1" dirty="0">
                <a:latin typeface="Arial"/>
                <a:cs typeface="Arial"/>
              </a:rPr>
              <a:t>spam, </a:t>
            </a:r>
            <a:r>
              <a:rPr sz="1330" i="1" spc="-6" dirty="0">
                <a:latin typeface="Arial"/>
                <a:cs typeface="Arial"/>
              </a:rPr>
              <a:t>sentiment analysis,  document</a:t>
            </a:r>
            <a:r>
              <a:rPr sz="1330" i="1" dirty="0">
                <a:latin typeface="Arial"/>
                <a:cs typeface="Arial"/>
              </a:rPr>
              <a:t> </a:t>
            </a:r>
            <a:r>
              <a:rPr sz="1330" i="1" spc="-6" dirty="0">
                <a:latin typeface="Arial"/>
                <a:cs typeface="Arial"/>
              </a:rPr>
              <a:t>categorization</a:t>
            </a:r>
            <a:endParaRPr sz="1330">
              <a:latin typeface="Arial"/>
              <a:cs typeface="Arial"/>
            </a:endParaRPr>
          </a:p>
        </p:txBody>
      </p:sp>
      <p:sp>
        <p:nvSpPr>
          <p:cNvPr id="14" name="object 14"/>
          <p:cNvSpPr txBox="1"/>
          <p:nvPr/>
        </p:nvSpPr>
        <p:spPr>
          <a:xfrm>
            <a:off x="4428428" y="5016391"/>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5" name="object 15"/>
          <p:cNvSpPr txBox="1"/>
          <p:nvPr/>
        </p:nvSpPr>
        <p:spPr>
          <a:xfrm>
            <a:off x="4691003" y="4964183"/>
            <a:ext cx="2101354" cy="220176"/>
          </a:xfrm>
          <a:prstGeom prst="rect">
            <a:avLst/>
          </a:prstGeom>
        </p:spPr>
        <p:txBody>
          <a:bodyPr vert="horz" wrap="square" lIns="0" tIns="15355" rIns="0" bIns="0" rtlCol="0">
            <a:spAutoFit/>
          </a:bodyPr>
          <a:lstStyle/>
          <a:p>
            <a:pPr marL="15356">
              <a:spcBef>
                <a:spcPts val="121"/>
              </a:spcBef>
            </a:pPr>
            <a:r>
              <a:rPr sz="1330" b="1" spc="-6" dirty="0">
                <a:latin typeface="Arial"/>
                <a:cs typeface="Arial"/>
              </a:rPr>
              <a:t>Document</a:t>
            </a:r>
            <a:r>
              <a:rPr sz="1330" b="1" dirty="0">
                <a:latin typeface="Arial"/>
                <a:cs typeface="Arial"/>
              </a:rPr>
              <a:t> </a:t>
            </a:r>
            <a:r>
              <a:rPr sz="1330" b="1" spc="-6" dirty="0">
                <a:latin typeface="Arial"/>
                <a:cs typeface="Arial"/>
              </a:rPr>
              <a:t>summarization</a:t>
            </a:r>
            <a:endParaRPr sz="1330">
              <a:latin typeface="Arial"/>
              <a:cs typeface="Arial"/>
            </a:endParaRPr>
          </a:p>
        </p:txBody>
      </p:sp>
      <p:sp>
        <p:nvSpPr>
          <p:cNvPr id="16" name="object 16"/>
          <p:cNvSpPr txBox="1"/>
          <p:nvPr/>
        </p:nvSpPr>
        <p:spPr>
          <a:xfrm>
            <a:off x="4428428" y="5392593"/>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7" name="object 17"/>
          <p:cNvSpPr txBox="1"/>
          <p:nvPr/>
        </p:nvSpPr>
        <p:spPr>
          <a:xfrm>
            <a:off x="4691003" y="5340385"/>
            <a:ext cx="2145884" cy="601354"/>
          </a:xfrm>
          <a:prstGeom prst="rect">
            <a:avLst/>
          </a:prstGeom>
        </p:spPr>
        <p:txBody>
          <a:bodyPr vert="horz" wrap="square" lIns="0" tIns="29943" rIns="0" bIns="0" rtlCol="0">
            <a:spAutoFit/>
          </a:bodyPr>
          <a:lstStyle/>
          <a:p>
            <a:pPr marL="15356" marR="6142">
              <a:lnSpc>
                <a:spcPct val="92800"/>
              </a:lnSpc>
              <a:spcBef>
                <a:spcPts val="236"/>
              </a:spcBef>
            </a:pPr>
            <a:r>
              <a:rPr sz="1330" b="1" spc="-6" dirty="0">
                <a:latin typeface="Arial"/>
                <a:cs typeface="Arial"/>
              </a:rPr>
              <a:t>Probability inference  </a:t>
            </a:r>
            <a:r>
              <a:rPr sz="1330" i="1" spc="-6" dirty="0">
                <a:latin typeface="Arial"/>
                <a:cs typeface="Arial"/>
              </a:rPr>
              <a:t>Disease diagnosis, updating  predictions</a:t>
            </a:r>
            <a:endParaRPr sz="1330">
              <a:latin typeface="Arial"/>
              <a:cs typeface="Arial"/>
            </a:endParaRPr>
          </a:p>
        </p:txBody>
      </p:sp>
      <p:sp>
        <p:nvSpPr>
          <p:cNvPr id="18" name="object 18"/>
          <p:cNvSpPr/>
          <p:nvPr/>
        </p:nvSpPr>
        <p:spPr>
          <a:xfrm>
            <a:off x="4414609" y="2097375"/>
            <a:ext cx="3029574" cy="1879471"/>
          </a:xfrm>
          <a:prstGeom prst="rect">
            <a:avLst/>
          </a:prstGeom>
          <a:blipFill>
            <a:blip r:embed="rId3" cstate="print"/>
            <a:stretch>
              <a:fillRect/>
            </a:stretch>
          </a:blipFill>
        </p:spPr>
        <p:txBody>
          <a:bodyPr wrap="square" lIns="0" tIns="0" rIns="0" bIns="0" rtlCol="0"/>
          <a:lstStyle/>
          <a:p>
            <a:endParaRPr sz="2176"/>
          </a:p>
        </p:txBody>
      </p:sp>
      <p:sp>
        <p:nvSpPr>
          <p:cNvPr id="19" name="object 19"/>
          <p:cNvSpPr txBox="1"/>
          <p:nvPr/>
        </p:nvSpPr>
        <p:spPr>
          <a:xfrm>
            <a:off x="8512903" y="1567622"/>
            <a:ext cx="2547422" cy="313279"/>
          </a:xfrm>
          <a:prstGeom prst="rect">
            <a:avLst/>
          </a:prstGeom>
        </p:spPr>
        <p:txBody>
          <a:bodyPr vert="horz" wrap="square" lIns="0" tIns="15355" rIns="0" bIns="0" rtlCol="0">
            <a:spAutoFit/>
          </a:bodyPr>
          <a:lstStyle/>
          <a:p>
            <a:pPr marL="15356">
              <a:spcBef>
                <a:spcPts val="121"/>
              </a:spcBef>
            </a:pPr>
            <a:r>
              <a:rPr lang="en-US" sz="1935" b="1" spc="-6" dirty="0">
                <a:latin typeface="Arial"/>
                <a:cs typeface="Arial"/>
              </a:rPr>
              <a:t>Discrete </a:t>
            </a:r>
            <a:r>
              <a:rPr sz="1935" b="1" spc="-6" dirty="0">
                <a:latin typeface="Arial"/>
                <a:cs typeface="Arial"/>
              </a:rPr>
              <a:t>Optimization</a:t>
            </a:r>
            <a:endParaRPr sz="1935" dirty="0">
              <a:latin typeface="Arial"/>
              <a:cs typeface="Arial"/>
            </a:endParaRPr>
          </a:p>
        </p:txBody>
      </p:sp>
      <p:sp>
        <p:nvSpPr>
          <p:cNvPr id="20" name="object 20"/>
          <p:cNvSpPr txBox="1"/>
          <p:nvPr/>
        </p:nvSpPr>
        <p:spPr>
          <a:xfrm>
            <a:off x="8244188" y="4240956"/>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21" name="object 21"/>
          <p:cNvSpPr txBox="1"/>
          <p:nvPr/>
        </p:nvSpPr>
        <p:spPr>
          <a:xfrm>
            <a:off x="8505226" y="4188747"/>
            <a:ext cx="2511337" cy="605410"/>
          </a:xfrm>
          <a:prstGeom prst="rect">
            <a:avLst/>
          </a:prstGeom>
        </p:spPr>
        <p:txBody>
          <a:bodyPr vert="horz" wrap="square" lIns="0" tIns="15355" rIns="0" bIns="0" rtlCol="0">
            <a:spAutoFit/>
          </a:bodyPr>
          <a:lstStyle/>
          <a:p>
            <a:pPr marL="15356">
              <a:lnSpc>
                <a:spcPts val="1542"/>
              </a:lnSpc>
              <a:spcBef>
                <a:spcPts val="121"/>
              </a:spcBef>
            </a:pPr>
            <a:r>
              <a:rPr sz="1330" b="1" spc="-6" dirty="0">
                <a:latin typeface="Arial"/>
                <a:cs typeface="Arial"/>
              </a:rPr>
              <a:t>Routing and</a:t>
            </a:r>
            <a:r>
              <a:rPr sz="1330" b="1" spc="6" dirty="0">
                <a:latin typeface="Arial"/>
                <a:cs typeface="Arial"/>
              </a:rPr>
              <a:t> </a:t>
            </a:r>
            <a:r>
              <a:rPr sz="1330" b="1" spc="-6" dirty="0">
                <a:latin typeface="Arial"/>
                <a:cs typeface="Arial"/>
              </a:rPr>
              <a:t>Scheduling</a:t>
            </a:r>
            <a:endParaRPr sz="1330">
              <a:latin typeface="Arial"/>
              <a:cs typeface="Arial"/>
            </a:endParaRPr>
          </a:p>
          <a:p>
            <a:pPr marL="15356" marR="6142">
              <a:lnSpc>
                <a:spcPts val="1475"/>
              </a:lnSpc>
              <a:spcBef>
                <a:spcPts val="97"/>
              </a:spcBef>
            </a:pPr>
            <a:r>
              <a:rPr sz="1330" i="1" dirty="0">
                <a:latin typeface="Arial"/>
                <a:cs typeface="Arial"/>
              </a:rPr>
              <a:t>Staff, </a:t>
            </a:r>
            <a:r>
              <a:rPr sz="1330" i="1" spc="-6" dirty="0">
                <a:latin typeface="Arial"/>
                <a:cs typeface="Arial"/>
              </a:rPr>
              <a:t>transportation, classrooms,  </a:t>
            </a:r>
            <a:r>
              <a:rPr sz="1330" i="1" dirty="0">
                <a:latin typeface="Arial"/>
                <a:cs typeface="Arial"/>
              </a:rPr>
              <a:t>sports </a:t>
            </a:r>
            <a:r>
              <a:rPr sz="1330" i="1" spc="-6" dirty="0">
                <a:latin typeface="Arial"/>
                <a:cs typeface="Arial"/>
              </a:rPr>
              <a:t>tournaments, server</a:t>
            </a:r>
            <a:r>
              <a:rPr sz="1330" i="1" spc="24" dirty="0">
                <a:latin typeface="Arial"/>
                <a:cs typeface="Arial"/>
              </a:rPr>
              <a:t> </a:t>
            </a:r>
            <a:r>
              <a:rPr sz="1330" i="1" spc="-6" dirty="0">
                <a:latin typeface="Arial"/>
                <a:cs typeface="Arial"/>
              </a:rPr>
              <a:t>jobs</a:t>
            </a:r>
            <a:endParaRPr sz="1330">
              <a:latin typeface="Arial"/>
              <a:cs typeface="Arial"/>
            </a:endParaRPr>
          </a:p>
        </p:txBody>
      </p:sp>
      <p:sp>
        <p:nvSpPr>
          <p:cNvPr id="22" name="object 22"/>
          <p:cNvSpPr txBox="1"/>
          <p:nvPr/>
        </p:nvSpPr>
        <p:spPr>
          <a:xfrm>
            <a:off x="8244188" y="4993359"/>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23" name="object 23"/>
          <p:cNvSpPr txBox="1"/>
          <p:nvPr/>
        </p:nvSpPr>
        <p:spPr>
          <a:xfrm>
            <a:off x="8505225" y="4941151"/>
            <a:ext cx="2279473" cy="400226"/>
          </a:xfrm>
          <a:prstGeom prst="rect">
            <a:avLst/>
          </a:prstGeom>
        </p:spPr>
        <p:txBody>
          <a:bodyPr vert="horz" wrap="square" lIns="0" tIns="15355" rIns="0" bIns="0" rtlCol="0">
            <a:spAutoFit/>
          </a:bodyPr>
          <a:lstStyle/>
          <a:p>
            <a:pPr marL="15356">
              <a:lnSpc>
                <a:spcPts val="1542"/>
              </a:lnSpc>
              <a:spcBef>
                <a:spcPts val="121"/>
              </a:spcBef>
            </a:pPr>
            <a:r>
              <a:rPr sz="1330" b="1" spc="-6" dirty="0">
                <a:latin typeface="Arial"/>
                <a:cs typeface="Arial"/>
              </a:rPr>
              <a:t>On-Time</a:t>
            </a:r>
            <a:r>
              <a:rPr sz="1330" b="1" dirty="0">
                <a:latin typeface="Arial"/>
                <a:cs typeface="Arial"/>
              </a:rPr>
              <a:t> Optimization</a:t>
            </a:r>
            <a:endParaRPr sz="1330">
              <a:latin typeface="Arial"/>
              <a:cs typeface="Arial"/>
            </a:endParaRPr>
          </a:p>
          <a:p>
            <a:pPr marL="15356">
              <a:lnSpc>
                <a:spcPts val="1542"/>
              </a:lnSpc>
            </a:pPr>
            <a:r>
              <a:rPr sz="1330" i="1" spc="-12" dirty="0">
                <a:latin typeface="Arial"/>
                <a:cs typeface="Arial"/>
              </a:rPr>
              <a:t>Transportation,</a:t>
            </a:r>
            <a:r>
              <a:rPr sz="1330" i="1" spc="6" dirty="0">
                <a:latin typeface="Arial"/>
                <a:cs typeface="Arial"/>
              </a:rPr>
              <a:t> </a:t>
            </a:r>
            <a:r>
              <a:rPr sz="1330" i="1" spc="-6" dirty="0">
                <a:latin typeface="Arial"/>
                <a:cs typeface="Arial"/>
              </a:rPr>
              <a:t>manufacturing</a:t>
            </a:r>
            <a:endParaRPr sz="1330">
              <a:latin typeface="Arial"/>
              <a:cs typeface="Arial"/>
            </a:endParaRPr>
          </a:p>
        </p:txBody>
      </p:sp>
      <p:sp>
        <p:nvSpPr>
          <p:cNvPr id="24" name="object 24"/>
          <p:cNvSpPr txBox="1"/>
          <p:nvPr/>
        </p:nvSpPr>
        <p:spPr>
          <a:xfrm>
            <a:off x="8244188" y="5558427"/>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25" name="object 25"/>
          <p:cNvSpPr txBox="1"/>
          <p:nvPr/>
        </p:nvSpPr>
        <p:spPr>
          <a:xfrm>
            <a:off x="8505225" y="5506222"/>
            <a:ext cx="2509800" cy="605410"/>
          </a:xfrm>
          <a:prstGeom prst="rect">
            <a:avLst/>
          </a:prstGeom>
        </p:spPr>
        <p:txBody>
          <a:bodyPr vert="horz" wrap="square" lIns="0" tIns="15355" rIns="0" bIns="0" rtlCol="0">
            <a:spAutoFit/>
          </a:bodyPr>
          <a:lstStyle/>
          <a:p>
            <a:pPr marL="15356">
              <a:lnSpc>
                <a:spcPts val="1536"/>
              </a:lnSpc>
              <a:spcBef>
                <a:spcPts val="121"/>
              </a:spcBef>
            </a:pPr>
            <a:r>
              <a:rPr sz="1330" b="1" dirty="0">
                <a:latin typeface="Arial"/>
                <a:cs typeface="Arial"/>
              </a:rPr>
              <a:t>Industry</a:t>
            </a:r>
            <a:endParaRPr sz="1330">
              <a:latin typeface="Arial"/>
              <a:cs typeface="Arial"/>
            </a:endParaRPr>
          </a:p>
          <a:p>
            <a:pPr marL="15356" marR="6142">
              <a:lnSpc>
                <a:spcPts val="1487"/>
              </a:lnSpc>
              <a:spcBef>
                <a:spcPts val="79"/>
              </a:spcBef>
            </a:pPr>
            <a:r>
              <a:rPr sz="1330" i="1" spc="-6" dirty="0">
                <a:latin typeface="Arial"/>
                <a:cs typeface="Arial"/>
              </a:rPr>
              <a:t>Manufacturing, </a:t>
            </a:r>
            <a:r>
              <a:rPr sz="1330" i="1" dirty="0">
                <a:latin typeface="Arial"/>
                <a:cs typeface="Arial"/>
              </a:rPr>
              <a:t>farming, </a:t>
            </a:r>
            <a:r>
              <a:rPr sz="1330" i="1" spc="-6" dirty="0">
                <a:latin typeface="Arial"/>
                <a:cs typeface="Arial"/>
              </a:rPr>
              <a:t>nutrition,  </a:t>
            </a:r>
            <a:r>
              <a:rPr sz="1330" i="1" spc="-18" dirty="0">
                <a:latin typeface="Arial"/>
                <a:cs typeface="Arial"/>
              </a:rPr>
              <a:t>energy, </a:t>
            </a:r>
            <a:r>
              <a:rPr sz="1330" i="1" spc="-6" dirty="0">
                <a:latin typeface="Arial"/>
                <a:cs typeface="Arial"/>
              </a:rPr>
              <a:t>engineering,</a:t>
            </a:r>
            <a:r>
              <a:rPr sz="1330" i="1" spc="30" dirty="0">
                <a:latin typeface="Arial"/>
                <a:cs typeface="Arial"/>
              </a:rPr>
              <a:t> </a:t>
            </a:r>
            <a:r>
              <a:rPr sz="1330" i="1" spc="-6" dirty="0">
                <a:latin typeface="Arial"/>
                <a:cs typeface="Arial"/>
              </a:rPr>
              <a:t>finance</a:t>
            </a:r>
            <a:endParaRPr sz="1330">
              <a:latin typeface="Arial"/>
              <a:cs typeface="Arial"/>
            </a:endParaRPr>
          </a:p>
        </p:txBody>
      </p:sp>
      <p:sp>
        <p:nvSpPr>
          <p:cNvPr id="26" name="object 26"/>
          <p:cNvSpPr/>
          <p:nvPr/>
        </p:nvSpPr>
        <p:spPr>
          <a:xfrm>
            <a:off x="2335520" y="2117335"/>
            <a:ext cx="1223807" cy="1879472"/>
          </a:xfrm>
          <a:prstGeom prst="rect">
            <a:avLst/>
          </a:prstGeom>
          <a:blipFill>
            <a:blip r:embed="rId4" cstate="print"/>
            <a:stretch>
              <a:fillRect/>
            </a:stretch>
          </a:blipFill>
        </p:spPr>
        <p:txBody>
          <a:bodyPr wrap="square" lIns="0" tIns="0" rIns="0" bIns="0" rtlCol="0"/>
          <a:lstStyle/>
          <a:p>
            <a:endParaRPr sz="2176"/>
          </a:p>
        </p:txBody>
      </p:sp>
      <p:sp>
        <p:nvSpPr>
          <p:cNvPr id="27" name="object 27"/>
          <p:cNvSpPr/>
          <p:nvPr/>
        </p:nvSpPr>
        <p:spPr>
          <a:xfrm>
            <a:off x="8168947" y="2101980"/>
            <a:ext cx="3232262" cy="1879472"/>
          </a:xfrm>
          <a:prstGeom prst="rect">
            <a:avLst/>
          </a:prstGeom>
          <a:blipFill>
            <a:blip r:embed="rId5" cstate="print"/>
            <a:stretch>
              <a:fillRect/>
            </a:stretch>
          </a:blipFill>
        </p:spPr>
        <p:txBody>
          <a:bodyPr wrap="square" lIns="0" tIns="0" rIns="0" bIns="0" rtlCol="0"/>
          <a:lstStyle/>
          <a:p>
            <a:endParaRPr sz="2176"/>
          </a:p>
        </p:txBody>
      </p:sp>
      <p:sp>
        <p:nvSpPr>
          <p:cNvPr id="28" name="object 28"/>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168</a:t>
            </a:fld>
            <a:endParaRPr spc="302" dirty="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Homework Assignments</a:t>
            </a:r>
            <a:br>
              <a:rPr lang="en-US" sz="4800" dirty="0">
                <a:solidFill>
                  <a:schemeClr val="bg1"/>
                </a:solidFill>
              </a:rPr>
            </a:br>
            <a:r>
              <a:rPr lang="en-US" sz="4800" dirty="0">
                <a:solidFill>
                  <a:schemeClr val="bg1"/>
                </a:solidFill>
              </a:rPr>
              <a:t>(Answers Are In “code</a:t>
            </a:r>
            <a:r>
              <a:rPr lang="en-US" sz="4800">
                <a:solidFill>
                  <a:schemeClr val="bg1"/>
                </a:solidFill>
              </a:rPr>
              <a:t>” Folder)</a:t>
            </a:r>
            <a:endParaRPr lang="en-US" sz="4800" dirty="0">
              <a:solidFill>
                <a:schemeClr val="bg1"/>
              </a:solidFill>
            </a:endParaRPr>
          </a:p>
        </p:txBody>
      </p:sp>
    </p:spTree>
    <p:extLst>
      <p:ext uri="{BB962C8B-B14F-4D97-AF65-F5344CB8AC3E}">
        <p14:creationId xmlns:p14="http://schemas.microsoft.com/office/powerpoint/2010/main" val="22206539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Demo: Walking Through Hill Climbing</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3440607" y="1525599"/>
            <a:ext cx="531078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9979700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Homework #1</a:t>
            </a:r>
          </a:p>
        </p:txBody>
      </p:sp>
      <p:sp>
        <p:nvSpPr>
          <p:cNvPr id="6" name="Content Placeholder 5">
            <a:extLst>
              <a:ext uri="{FF2B5EF4-FFF2-40B4-BE49-F238E27FC236}">
                <a16:creationId xmlns:a16="http://schemas.microsoft.com/office/drawing/2014/main" id="{96361DD4-DCA7-475C-8972-108FD5CFEE6E}"/>
              </a:ext>
            </a:extLst>
          </p:cNvPr>
          <p:cNvSpPr>
            <a:spLocks noGrp="1"/>
          </p:cNvSpPr>
          <p:nvPr>
            <p:ph sz="quarter" idx="10"/>
          </p:nvPr>
        </p:nvSpPr>
        <p:spPr>
          <a:xfrm>
            <a:off x="539495" y="1435608"/>
            <a:ext cx="10406723" cy="4880132"/>
          </a:xfrm>
        </p:spPr>
        <p:txBody>
          <a:bodyPr>
            <a:normAutofit/>
          </a:bodyPr>
          <a:lstStyle/>
          <a:p>
            <a:r>
              <a:rPr lang="en-US" dirty="0"/>
              <a:t>You are trying to create a better guinea pig food blend. For a serving, you would like it to contain a minimum of 25 grams (g) of fat, 32 g of carbohydrates, and 5 g of protein. But the guinea pig can only have 4 oz of food a day. </a:t>
            </a:r>
          </a:p>
          <a:p>
            <a:r>
              <a:rPr lang="en-US" dirty="0"/>
              <a:t>You have two existing foods: Food A and Food B, and you want to blend them to create your balanced diet. Food A contains 6g of fat, 13g of carbohydrates, and 3g of protein per ounce, and costs </a:t>
            </a:r>
            <a:r>
              <a:rPr lang="en-US"/>
              <a:t>$0.40 </a:t>
            </a:r>
            <a:r>
              <a:rPr lang="en-US" dirty="0"/>
              <a:t>per ounce. Food B contains 11g of fat, 14g of carbohydrates, and 2g of protein per ounce, at a cost of $0.30 per ounce.</a:t>
            </a:r>
          </a:p>
          <a:p>
            <a:r>
              <a:rPr lang="en-US" dirty="0"/>
              <a:t>How many ounces of each food should you mix each day, while minimizing cost? </a:t>
            </a:r>
          </a:p>
        </p:txBody>
      </p:sp>
    </p:spTree>
    <p:extLst>
      <p:ext uri="{BB962C8B-B14F-4D97-AF65-F5344CB8AC3E}">
        <p14:creationId xmlns:p14="http://schemas.microsoft.com/office/powerpoint/2010/main" val="4581414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Homework #2</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7"/>
            <a:ext cx="6446096" cy="4974337"/>
          </a:xfrm>
        </p:spPr>
        <p:txBody>
          <a:bodyPr>
            <a:normAutofit fontScale="92500"/>
          </a:bodyPr>
          <a:lstStyle/>
          <a:p>
            <a:r>
              <a:rPr lang="en-US" dirty="0"/>
              <a:t>Write a tree search or mixed linear program to crack the world’s hardest Sudoku. </a:t>
            </a:r>
          </a:p>
          <a:p>
            <a:r>
              <a:rPr lang="en-US" dirty="0">
                <a:hlinkClick r:id="rId2"/>
              </a:rPr>
              <a:t>https://www.telegraph.co.uk/news/science/science-news/9359579/Worlds-hardest-sudoku-can-you-crack-it.html</a:t>
            </a:r>
            <a:endParaRPr lang="en-US" dirty="0"/>
          </a:p>
          <a:p>
            <a:r>
              <a:rPr lang="en-US" dirty="0"/>
              <a:t>You should be able to easily verify the solution by checking each row, column, and square to have the numbers 1-9.</a:t>
            </a:r>
          </a:p>
          <a:p>
            <a:r>
              <a:rPr lang="en-US" dirty="0"/>
              <a:t>HINT: Using just constrained-based tree search, this particular puzzle may take some time to crack. My Java-based algorithm takes about 2 minutes. You can also use a solver like </a:t>
            </a:r>
            <a:r>
              <a:rPr lang="en-US" dirty="0" err="1"/>
              <a:t>PuLP</a:t>
            </a:r>
            <a:r>
              <a:rPr lang="en-US" dirty="0"/>
              <a:t> if you structure variables in a binary way, which will solve quickly ; )</a:t>
            </a:r>
          </a:p>
        </p:txBody>
      </p:sp>
      <p:pic>
        <p:nvPicPr>
          <p:cNvPr id="11" name="Picture 10">
            <a:extLst>
              <a:ext uri="{FF2B5EF4-FFF2-40B4-BE49-F238E27FC236}">
                <a16:creationId xmlns:a16="http://schemas.microsoft.com/office/drawing/2014/main" id="{6F8AA6CB-AAF9-47B4-A024-2EF9A4318BC3}"/>
              </a:ext>
            </a:extLst>
          </p:cNvPr>
          <p:cNvPicPr>
            <a:picLocks noChangeAspect="1"/>
          </p:cNvPicPr>
          <p:nvPr/>
        </p:nvPicPr>
        <p:blipFill rotWithShape="1">
          <a:blip r:embed="rId3">
            <a:extLst>
              <a:ext uri="{28A0092B-C50C-407E-A947-70E740481C1C}">
                <a14:useLocalDpi xmlns:a14="http://schemas.microsoft.com/office/drawing/2010/main" val="0"/>
              </a:ext>
            </a:extLst>
          </a:blip>
          <a:srcRect l="20348" t="84" r="21428" b="7109"/>
          <a:stretch/>
        </p:blipFill>
        <p:spPr>
          <a:xfrm>
            <a:off x="7398325" y="1499191"/>
            <a:ext cx="4584567" cy="4561368"/>
          </a:xfrm>
          <a:prstGeom prst="rect">
            <a:avLst/>
          </a:prstGeom>
        </p:spPr>
      </p:pic>
    </p:spTree>
    <p:extLst>
      <p:ext uri="{BB962C8B-B14F-4D97-AF65-F5344CB8AC3E}">
        <p14:creationId xmlns:p14="http://schemas.microsoft.com/office/powerpoint/2010/main" val="175048781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BF1C0-2B9C-43C1-89A7-5EB0111AFF45}"/>
              </a:ext>
            </a:extLst>
          </p:cNvPr>
          <p:cNvSpPr>
            <a:spLocks noGrp="1"/>
          </p:cNvSpPr>
          <p:nvPr>
            <p:ph type="title"/>
          </p:nvPr>
        </p:nvSpPr>
        <p:spPr/>
        <p:txBody>
          <a:bodyPr/>
          <a:lstStyle/>
          <a:p>
            <a:r>
              <a:rPr lang="en-US" dirty="0"/>
              <a:t>Homework #3</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48C3AA8-CDC1-4BBD-8A44-4E5DC0CFE450}"/>
                  </a:ext>
                </a:extLst>
              </p:cNvPr>
              <p:cNvSpPr>
                <a:spLocks noGrp="1"/>
              </p:cNvSpPr>
              <p:nvPr>
                <p:ph sz="quarter" idx="10"/>
              </p:nvPr>
            </p:nvSpPr>
            <p:spPr>
              <a:xfrm>
                <a:off x="539495" y="1435608"/>
                <a:ext cx="6572487" cy="3977640"/>
              </a:xfrm>
            </p:spPr>
            <p:txBody>
              <a:bodyPr>
                <a:normAutofit lnSpcReduction="10000"/>
              </a:bodyPr>
              <a:lstStyle/>
              <a:p>
                <a:r>
                  <a:rPr lang="en-US" dirty="0"/>
                  <a:t>You notice some data has a familiar shape on a scatterplot, and you believe that the best regression will fit to a function </a:t>
                </a:r>
              </a:p>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a:p>
                <a:r>
                  <a:rPr lang="en-US" dirty="0"/>
                  <a:t>where </a:t>
                </a:r>
                <a14:m>
                  <m:oMath xmlns:m="http://schemas.openxmlformats.org/officeDocument/2006/math">
                    <m:r>
                      <a:rPr lang="en-US" b="0" i="1" smtClean="0">
                        <a:latin typeface="Cambria Math" panose="02040503050406030204" pitchFamily="18" charset="0"/>
                      </a:rPr>
                      <m:t>𝑎</m:t>
                    </m:r>
                  </m:oMath>
                </a14:m>
                <a:r>
                  <a:rPr lang="en-US" dirty="0"/>
                  <a:t> and </a:t>
                </a:r>
                <a14:m>
                  <m:oMath xmlns:m="http://schemas.openxmlformats.org/officeDocument/2006/math">
                    <m:r>
                      <a:rPr lang="en-US" b="0" i="1" smtClean="0">
                        <a:latin typeface="Cambria Math" panose="02040503050406030204" pitchFamily="18" charset="0"/>
                      </a:rPr>
                      <m:t>𝑏</m:t>
                    </m:r>
                  </m:oMath>
                </a14:m>
                <a:r>
                  <a:rPr lang="en-US" dirty="0"/>
                  <a:t> are some constants. Find the </a:t>
                </a:r>
                <a14:m>
                  <m:oMath xmlns:m="http://schemas.openxmlformats.org/officeDocument/2006/math">
                    <m:r>
                      <a:rPr lang="en-US" i="1">
                        <a:latin typeface="Cambria Math" panose="02040503050406030204" pitchFamily="18" charset="0"/>
                      </a:rPr>
                      <m:t>𝑎</m:t>
                    </m:r>
                  </m:oMath>
                </a14:m>
                <a:r>
                  <a:rPr lang="en-US" dirty="0"/>
                  <a:t> and </a:t>
                </a:r>
                <a14:m>
                  <m:oMath xmlns:m="http://schemas.openxmlformats.org/officeDocument/2006/math">
                    <m:r>
                      <a:rPr lang="en-US" i="1">
                        <a:latin typeface="Cambria Math" panose="02040503050406030204" pitchFamily="18" charset="0"/>
                      </a:rPr>
                      <m:t>𝑏</m:t>
                    </m:r>
                  </m:oMath>
                </a14:m>
                <a:r>
                  <a:rPr lang="en-US" dirty="0"/>
                  <a:t> constants for the best fit regression based on mean squared error. </a:t>
                </a:r>
              </a:p>
              <a:p>
                <a:r>
                  <a:rPr lang="en-US" b="1" dirty="0"/>
                  <a:t>HINT: </a:t>
                </a:r>
                <a:r>
                  <a:rPr lang="en-US" dirty="0"/>
                  <a:t>You can use a metaheuristics or gradient descent approach, and there should only be one local minimum for the loss function. </a:t>
                </a:r>
              </a:p>
            </p:txBody>
          </p:sp>
        </mc:Choice>
        <mc:Fallback>
          <p:sp>
            <p:nvSpPr>
              <p:cNvPr id="3" name="Content Placeholder 2">
                <a:extLst>
                  <a:ext uri="{FF2B5EF4-FFF2-40B4-BE49-F238E27FC236}">
                    <a16:creationId xmlns:a16="http://schemas.microsoft.com/office/drawing/2014/main" id="{248C3AA8-CDC1-4BBD-8A44-4E5DC0CFE450}"/>
                  </a:ext>
                </a:extLst>
              </p:cNvPr>
              <p:cNvSpPr>
                <a:spLocks noGrp="1" noRot="1" noChangeAspect="1" noMove="1" noResize="1" noEditPoints="1" noAdjustHandles="1" noChangeArrowheads="1" noChangeShapeType="1" noTextEdit="1"/>
              </p:cNvSpPr>
              <p:nvPr>
                <p:ph sz="quarter" idx="10"/>
              </p:nvPr>
            </p:nvSpPr>
            <p:spPr>
              <a:xfrm>
                <a:off x="539495" y="1435608"/>
                <a:ext cx="6572487" cy="3977640"/>
              </a:xfrm>
              <a:blipFill>
                <a:blip r:embed="rId2"/>
                <a:stretch>
                  <a:fillRect l="-741" r="-93"/>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431DABC0-1619-4A33-A5F1-04065606D6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2269" y="143560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DB2E6CA-9F5B-4ACB-B5ED-963049A8FA14}"/>
              </a:ext>
            </a:extLst>
          </p:cNvPr>
          <p:cNvSpPr/>
          <p:nvPr/>
        </p:nvSpPr>
        <p:spPr>
          <a:xfrm>
            <a:off x="7398326" y="5245608"/>
            <a:ext cx="3523657" cy="461665"/>
          </a:xfrm>
          <a:prstGeom prst="rect">
            <a:avLst/>
          </a:prstGeom>
        </p:spPr>
        <p:txBody>
          <a:bodyPr wrap="none">
            <a:spAutoFit/>
          </a:bodyPr>
          <a:lstStyle/>
          <a:p>
            <a:r>
              <a:rPr lang="en-US" sz="1200" dirty="0">
                <a:hlinkClick r:id="rId4"/>
              </a:rPr>
              <a:t>https://www.desmos.com/calculator/canygmx67n</a:t>
            </a:r>
            <a:endParaRPr lang="en-US" sz="1200" dirty="0"/>
          </a:p>
          <a:p>
            <a:endParaRPr lang="en-US" sz="1200" dirty="0"/>
          </a:p>
        </p:txBody>
      </p:sp>
    </p:spTree>
    <p:extLst>
      <p:ext uri="{BB962C8B-B14F-4D97-AF65-F5344CB8AC3E}">
        <p14:creationId xmlns:p14="http://schemas.microsoft.com/office/powerpoint/2010/main" val="285468284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Appendix</a:t>
            </a:r>
          </a:p>
        </p:txBody>
      </p:sp>
    </p:spTree>
    <p:extLst>
      <p:ext uri="{BB962C8B-B14F-4D97-AF65-F5344CB8AC3E}">
        <p14:creationId xmlns:p14="http://schemas.microsoft.com/office/powerpoint/2010/main" val="263947855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2476020" cy="462102"/>
          </a:xfrm>
          <a:prstGeom prst="rect">
            <a:avLst/>
          </a:prstGeom>
        </p:spPr>
        <p:txBody>
          <a:bodyPr vert="horz" wrap="square" lIns="0" tIns="15355" rIns="0" bIns="0" rtlCol="0" anchor="b" anchorCtr="0">
            <a:spAutoFit/>
          </a:bodyPr>
          <a:lstStyle/>
          <a:p>
            <a:pPr marL="15356">
              <a:spcBef>
                <a:spcPts val="121"/>
              </a:spcBef>
            </a:pPr>
            <a:r>
              <a:rPr spc="236" dirty="0">
                <a:solidFill>
                  <a:schemeClr val="tx1">
                    <a:lumMod val="95000"/>
                    <a:lumOff val="5000"/>
                  </a:schemeClr>
                </a:solidFill>
              </a:rPr>
              <a:t>Pop</a:t>
            </a:r>
            <a:r>
              <a:rPr spc="103" dirty="0">
                <a:solidFill>
                  <a:schemeClr val="tx1">
                    <a:lumMod val="95000"/>
                    <a:lumOff val="5000"/>
                  </a:schemeClr>
                </a:solidFill>
              </a:rPr>
              <a:t> </a:t>
            </a:r>
            <a:r>
              <a:rPr spc="266" dirty="0">
                <a:solidFill>
                  <a:schemeClr val="tx1">
                    <a:lumMod val="95000"/>
                    <a:lumOff val="5000"/>
                  </a:schemeClr>
                </a:solidFill>
              </a:rPr>
              <a:t>Culture</a:t>
            </a:r>
          </a:p>
        </p:txBody>
      </p:sp>
      <p:sp>
        <p:nvSpPr>
          <p:cNvPr id="3" name="object 3"/>
          <p:cNvSpPr txBox="1"/>
          <p:nvPr/>
        </p:nvSpPr>
        <p:spPr>
          <a:xfrm>
            <a:off x="419195" y="1708581"/>
            <a:ext cx="4518257" cy="2026521"/>
          </a:xfrm>
          <a:prstGeom prst="rect">
            <a:avLst/>
          </a:prstGeom>
        </p:spPr>
        <p:txBody>
          <a:bodyPr vert="horz" wrap="square" lIns="0" tIns="76776" rIns="0" bIns="0" rtlCol="0">
            <a:spAutoFit/>
          </a:bodyPr>
          <a:lstStyle/>
          <a:p>
            <a:pPr marL="15356">
              <a:spcBef>
                <a:spcPts val="605"/>
              </a:spcBef>
            </a:pPr>
            <a:r>
              <a:rPr sz="1209" b="1" i="1" spc="-24" dirty="0">
                <a:latin typeface="Verdana"/>
                <a:cs typeface="Verdana"/>
              </a:rPr>
              <a:t>Traveling </a:t>
            </a:r>
            <a:r>
              <a:rPr sz="1209" b="1" i="1" spc="-12" dirty="0">
                <a:latin typeface="Verdana"/>
                <a:cs typeface="Verdana"/>
              </a:rPr>
              <a:t>Salesman </a:t>
            </a:r>
            <a:r>
              <a:rPr sz="1209" b="1" spc="157" dirty="0">
                <a:latin typeface="Arial"/>
                <a:cs typeface="Arial"/>
              </a:rPr>
              <a:t>(2012</a:t>
            </a:r>
            <a:r>
              <a:rPr sz="1209" b="1" spc="145" dirty="0">
                <a:latin typeface="Arial"/>
                <a:cs typeface="Arial"/>
              </a:rPr>
              <a:t> </a:t>
            </a:r>
            <a:r>
              <a:rPr sz="1209" b="1" spc="121" dirty="0">
                <a:latin typeface="Arial"/>
                <a:cs typeface="Arial"/>
              </a:rPr>
              <a:t>Movie)</a:t>
            </a:r>
            <a:endParaRPr sz="1209">
              <a:latin typeface="Arial"/>
              <a:cs typeface="Arial"/>
            </a:endParaRPr>
          </a:p>
          <a:p>
            <a:pPr marL="15356">
              <a:spcBef>
                <a:spcPts val="484"/>
              </a:spcBef>
            </a:pPr>
            <a:r>
              <a:rPr sz="1209" spc="48" dirty="0">
                <a:solidFill>
                  <a:srgbClr val="9FABD3"/>
                </a:solidFill>
                <a:latin typeface="Tahoma"/>
                <a:cs typeface="Tahoma"/>
                <a:hlinkClick r:id="rId2"/>
              </a:rPr>
              <a:t>http://a.co/d/76UYvXd</a:t>
            </a:r>
            <a:endParaRPr sz="1209">
              <a:latin typeface="Tahoma"/>
              <a:cs typeface="Tahoma"/>
            </a:endParaRPr>
          </a:p>
          <a:p>
            <a:pPr>
              <a:lnSpc>
                <a:spcPct val="100000"/>
              </a:lnSpc>
            </a:pPr>
            <a:endParaRPr sz="1330">
              <a:latin typeface="Times New Roman"/>
              <a:cs typeface="Times New Roman"/>
            </a:endParaRPr>
          </a:p>
          <a:p>
            <a:pPr marL="15356">
              <a:spcBef>
                <a:spcPts val="877"/>
              </a:spcBef>
            </a:pPr>
            <a:r>
              <a:rPr sz="1209" b="1" i="1" spc="-6" dirty="0">
                <a:latin typeface="Verdana"/>
                <a:cs typeface="Verdana"/>
              </a:rPr>
              <a:t>Silicon </a:t>
            </a:r>
            <a:r>
              <a:rPr sz="1209" b="1" i="1" spc="-24" dirty="0">
                <a:latin typeface="Verdana"/>
                <a:cs typeface="Verdana"/>
              </a:rPr>
              <a:t>Valley </a:t>
            </a:r>
            <a:r>
              <a:rPr sz="1209" b="1" i="1" spc="-54" dirty="0">
                <a:latin typeface="Verdana"/>
                <a:cs typeface="Verdana"/>
              </a:rPr>
              <a:t>(HBO) </a:t>
            </a:r>
            <a:r>
              <a:rPr sz="1209" b="1" i="1" spc="-266" dirty="0">
                <a:latin typeface="Verdana"/>
                <a:cs typeface="Verdana"/>
              </a:rPr>
              <a:t>– </a:t>
            </a:r>
            <a:r>
              <a:rPr sz="1209" b="1" spc="109" dirty="0">
                <a:latin typeface="Arial"/>
                <a:cs typeface="Arial"/>
              </a:rPr>
              <a:t>The </a:t>
            </a:r>
            <a:r>
              <a:rPr sz="1209" b="1" spc="138" dirty="0">
                <a:latin typeface="Arial"/>
                <a:cs typeface="Arial"/>
              </a:rPr>
              <a:t>“Not </a:t>
            </a:r>
            <a:r>
              <a:rPr sz="1209" b="1" spc="121" dirty="0">
                <a:latin typeface="Arial"/>
                <a:cs typeface="Arial"/>
              </a:rPr>
              <a:t>Hotdog”</a:t>
            </a:r>
            <a:r>
              <a:rPr sz="1209" b="1" spc="145" dirty="0">
                <a:latin typeface="Arial"/>
                <a:cs typeface="Arial"/>
              </a:rPr>
              <a:t> </a:t>
            </a:r>
            <a:r>
              <a:rPr sz="1209" b="1" spc="91" dirty="0">
                <a:latin typeface="Arial"/>
                <a:cs typeface="Arial"/>
              </a:rPr>
              <a:t>App</a:t>
            </a:r>
            <a:endParaRPr sz="1209">
              <a:latin typeface="Arial"/>
              <a:cs typeface="Arial"/>
            </a:endParaRPr>
          </a:p>
          <a:p>
            <a:pPr marL="15356">
              <a:spcBef>
                <a:spcPts val="484"/>
              </a:spcBef>
            </a:pPr>
            <a:r>
              <a:rPr sz="1209" i="1" spc="18" dirty="0">
                <a:solidFill>
                  <a:srgbClr val="9FABD3"/>
                </a:solidFill>
                <a:latin typeface="Trebuchet MS"/>
                <a:cs typeface="Trebuchet MS"/>
                <a:hlinkClick r:id="rId3"/>
              </a:rPr>
              <a:t>https://youtu.be/vIci3C4JkL0</a:t>
            </a:r>
            <a:endParaRPr sz="1209">
              <a:latin typeface="Trebuchet MS"/>
              <a:cs typeface="Trebuchet MS"/>
            </a:endParaRPr>
          </a:p>
          <a:p>
            <a:pPr>
              <a:lnSpc>
                <a:spcPct val="100000"/>
              </a:lnSpc>
            </a:pPr>
            <a:endParaRPr sz="1330">
              <a:latin typeface="Times New Roman"/>
              <a:cs typeface="Times New Roman"/>
            </a:endParaRPr>
          </a:p>
          <a:p>
            <a:pPr marL="15356">
              <a:spcBef>
                <a:spcPts val="889"/>
              </a:spcBef>
            </a:pPr>
            <a:r>
              <a:rPr sz="1209" b="1" i="1" spc="-6" dirty="0">
                <a:latin typeface="Verdana"/>
                <a:cs typeface="Verdana"/>
              </a:rPr>
              <a:t>Silicon </a:t>
            </a:r>
            <a:r>
              <a:rPr sz="1209" b="1" i="1" spc="-24" dirty="0">
                <a:latin typeface="Verdana"/>
                <a:cs typeface="Verdana"/>
              </a:rPr>
              <a:t>Valley </a:t>
            </a:r>
            <a:r>
              <a:rPr sz="1209" b="1" i="1" spc="-54" dirty="0">
                <a:latin typeface="Verdana"/>
                <a:cs typeface="Verdana"/>
              </a:rPr>
              <a:t>(HBO) </a:t>
            </a:r>
            <a:r>
              <a:rPr sz="1209" b="1" i="1" spc="-266" dirty="0">
                <a:latin typeface="Verdana"/>
                <a:cs typeface="Verdana"/>
              </a:rPr>
              <a:t>– </a:t>
            </a:r>
            <a:r>
              <a:rPr sz="1209" b="1" spc="121" dirty="0">
                <a:latin typeface="Arial"/>
                <a:cs typeface="Arial"/>
              </a:rPr>
              <a:t>Making </a:t>
            </a:r>
            <a:r>
              <a:rPr sz="1209" b="1" spc="138" dirty="0">
                <a:latin typeface="Arial"/>
                <a:cs typeface="Arial"/>
              </a:rPr>
              <a:t>the “Not </a:t>
            </a:r>
            <a:r>
              <a:rPr sz="1209" b="1" spc="121" dirty="0">
                <a:latin typeface="Arial"/>
                <a:cs typeface="Arial"/>
              </a:rPr>
              <a:t>Hotdog”</a:t>
            </a:r>
            <a:r>
              <a:rPr sz="1209" b="1" spc="103" dirty="0">
                <a:latin typeface="Arial"/>
                <a:cs typeface="Arial"/>
              </a:rPr>
              <a:t> </a:t>
            </a:r>
            <a:r>
              <a:rPr sz="1209" b="1" spc="91" dirty="0">
                <a:latin typeface="Arial"/>
                <a:cs typeface="Arial"/>
              </a:rPr>
              <a:t>App</a:t>
            </a:r>
            <a:endParaRPr sz="1209">
              <a:latin typeface="Arial"/>
              <a:cs typeface="Arial"/>
            </a:endParaRPr>
          </a:p>
          <a:p>
            <a:pPr marL="15356">
              <a:spcBef>
                <a:spcPts val="484"/>
              </a:spcBef>
            </a:pPr>
            <a:r>
              <a:rPr sz="1209" i="1" spc="24" dirty="0">
                <a:solidFill>
                  <a:srgbClr val="9FABD3"/>
                </a:solidFill>
                <a:latin typeface="Trebuchet MS"/>
                <a:cs typeface="Trebuchet MS"/>
                <a:hlinkClick r:id="rId4"/>
              </a:rPr>
              <a:t>https://tinyurl.com/y97ajsac</a:t>
            </a:r>
            <a:endParaRPr sz="1209">
              <a:latin typeface="Trebuchet MS"/>
              <a:cs typeface="Trebuchet MS"/>
            </a:endParaRPr>
          </a:p>
        </p:txBody>
      </p:sp>
      <p:sp>
        <p:nvSpPr>
          <p:cNvPr id="4" name="object 4"/>
          <p:cNvSpPr txBox="1"/>
          <p:nvPr/>
        </p:nvSpPr>
        <p:spPr>
          <a:xfrm>
            <a:off x="419195" y="3919724"/>
            <a:ext cx="3121705" cy="512248"/>
          </a:xfrm>
          <a:prstGeom prst="rect">
            <a:avLst/>
          </a:prstGeom>
        </p:spPr>
        <p:txBody>
          <a:bodyPr vert="horz" wrap="square" lIns="0" tIns="75240" rIns="0" bIns="0" rtlCol="0">
            <a:spAutoFit/>
          </a:bodyPr>
          <a:lstStyle/>
          <a:p>
            <a:pPr marL="15356">
              <a:spcBef>
                <a:spcPts val="592"/>
              </a:spcBef>
            </a:pPr>
            <a:r>
              <a:rPr sz="1209" b="1" spc="67" dirty="0">
                <a:latin typeface="Arial"/>
                <a:cs typeface="Arial"/>
              </a:rPr>
              <a:t>XKCD </a:t>
            </a:r>
            <a:r>
              <a:rPr sz="1209" b="1" spc="-79" dirty="0">
                <a:latin typeface="Arial"/>
                <a:cs typeface="Arial"/>
              </a:rPr>
              <a:t>– </a:t>
            </a:r>
            <a:r>
              <a:rPr sz="1209" b="1" spc="85" dirty="0">
                <a:latin typeface="Arial"/>
                <a:cs typeface="Arial"/>
              </a:rPr>
              <a:t>Traveling </a:t>
            </a:r>
            <a:r>
              <a:rPr sz="1209" b="1" spc="103" dirty="0">
                <a:latin typeface="Arial"/>
                <a:cs typeface="Arial"/>
              </a:rPr>
              <a:t>Salesman</a:t>
            </a:r>
            <a:r>
              <a:rPr sz="1209" b="1" spc="-18" dirty="0">
                <a:latin typeface="Arial"/>
                <a:cs typeface="Arial"/>
              </a:rPr>
              <a:t> </a:t>
            </a:r>
            <a:r>
              <a:rPr sz="1209" b="1" spc="109" dirty="0">
                <a:latin typeface="Arial"/>
                <a:cs typeface="Arial"/>
              </a:rPr>
              <a:t>Problem</a:t>
            </a:r>
            <a:endParaRPr sz="1209">
              <a:latin typeface="Arial"/>
              <a:cs typeface="Arial"/>
            </a:endParaRPr>
          </a:p>
          <a:p>
            <a:pPr marL="15356">
              <a:spcBef>
                <a:spcPts val="472"/>
              </a:spcBef>
            </a:pPr>
            <a:r>
              <a:rPr sz="1209" i="1" spc="18" dirty="0">
                <a:solidFill>
                  <a:srgbClr val="9FABD3"/>
                </a:solidFill>
                <a:latin typeface="Trebuchet MS"/>
                <a:cs typeface="Trebuchet MS"/>
                <a:hlinkClick r:id="rId5"/>
              </a:rPr>
              <a:t>https://www.xkcd.com/399/</a:t>
            </a:r>
            <a:endParaRPr sz="1209">
              <a:latin typeface="Trebuchet MS"/>
              <a:cs typeface="Trebuchet MS"/>
            </a:endParaRPr>
          </a:p>
        </p:txBody>
      </p:sp>
      <p:sp>
        <p:nvSpPr>
          <p:cNvPr id="5" name="object 5"/>
          <p:cNvSpPr txBox="1"/>
          <p:nvPr/>
        </p:nvSpPr>
        <p:spPr>
          <a:xfrm>
            <a:off x="419195" y="4653703"/>
            <a:ext cx="2213447" cy="1270160"/>
          </a:xfrm>
          <a:prstGeom prst="rect">
            <a:avLst/>
          </a:prstGeom>
        </p:spPr>
        <p:txBody>
          <a:bodyPr vert="horz" wrap="square" lIns="0" tIns="76776" rIns="0" bIns="0" rtlCol="0">
            <a:spAutoFit/>
          </a:bodyPr>
          <a:lstStyle/>
          <a:p>
            <a:pPr marL="15356">
              <a:spcBef>
                <a:spcPts val="605"/>
              </a:spcBef>
            </a:pPr>
            <a:r>
              <a:rPr sz="1209" b="1" spc="67" dirty="0">
                <a:latin typeface="Arial"/>
                <a:cs typeface="Arial"/>
              </a:rPr>
              <a:t>XKCD </a:t>
            </a:r>
            <a:r>
              <a:rPr sz="1209" b="1" spc="-79" dirty="0">
                <a:latin typeface="Arial"/>
                <a:cs typeface="Arial"/>
              </a:rPr>
              <a:t>–</a:t>
            </a:r>
            <a:r>
              <a:rPr sz="1209" b="1" spc="91" dirty="0">
                <a:latin typeface="Arial"/>
                <a:cs typeface="Arial"/>
              </a:rPr>
              <a:t> </a:t>
            </a:r>
            <a:r>
              <a:rPr sz="1209" b="1" spc="103" dirty="0">
                <a:latin typeface="Arial"/>
                <a:cs typeface="Arial"/>
              </a:rPr>
              <a:t>NP-Complete</a:t>
            </a:r>
            <a:endParaRPr sz="1209">
              <a:latin typeface="Arial"/>
              <a:cs typeface="Arial"/>
            </a:endParaRPr>
          </a:p>
          <a:p>
            <a:pPr marL="15356">
              <a:spcBef>
                <a:spcPts val="484"/>
              </a:spcBef>
            </a:pPr>
            <a:r>
              <a:rPr sz="1209" i="1" spc="18" dirty="0">
                <a:solidFill>
                  <a:srgbClr val="9FABD3"/>
                </a:solidFill>
                <a:latin typeface="Trebuchet MS"/>
                <a:cs typeface="Trebuchet MS"/>
                <a:hlinkClick r:id="rId6"/>
              </a:rPr>
              <a:t>https://www.xkcd.com/287/</a:t>
            </a:r>
            <a:endParaRPr sz="1209">
              <a:latin typeface="Trebuchet MS"/>
              <a:cs typeface="Trebuchet MS"/>
            </a:endParaRPr>
          </a:p>
          <a:p>
            <a:pPr>
              <a:lnSpc>
                <a:spcPct val="100000"/>
              </a:lnSpc>
            </a:pPr>
            <a:endParaRPr sz="1330">
              <a:latin typeface="Times New Roman"/>
              <a:cs typeface="Times New Roman"/>
            </a:endParaRPr>
          </a:p>
          <a:p>
            <a:pPr marL="15356">
              <a:spcBef>
                <a:spcPts val="889"/>
              </a:spcBef>
            </a:pPr>
            <a:r>
              <a:rPr sz="1209" b="1" spc="67" dirty="0">
                <a:latin typeface="Arial"/>
                <a:cs typeface="Arial"/>
              </a:rPr>
              <a:t>XKCD </a:t>
            </a:r>
            <a:r>
              <a:rPr sz="1209" b="1" spc="-79" dirty="0">
                <a:latin typeface="Arial"/>
                <a:cs typeface="Arial"/>
              </a:rPr>
              <a:t>– </a:t>
            </a:r>
            <a:r>
              <a:rPr sz="1209" b="1" spc="109" dirty="0">
                <a:latin typeface="Arial"/>
                <a:cs typeface="Arial"/>
              </a:rPr>
              <a:t>Machine</a:t>
            </a:r>
            <a:r>
              <a:rPr sz="1209" b="1" spc="-54" dirty="0">
                <a:latin typeface="Arial"/>
                <a:cs typeface="Arial"/>
              </a:rPr>
              <a:t> </a:t>
            </a:r>
            <a:r>
              <a:rPr sz="1209" b="1" spc="103" dirty="0">
                <a:latin typeface="Arial"/>
                <a:cs typeface="Arial"/>
              </a:rPr>
              <a:t>Learning</a:t>
            </a:r>
            <a:endParaRPr sz="1209">
              <a:latin typeface="Arial"/>
              <a:cs typeface="Arial"/>
            </a:endParaRPr>
          </a:p>
          <a:p>
            <a:pPr marL="15356">
              <a:spcBef>
                <a:spcPts val="484"/>
              </a:spcBef>
            </a:pPr>
            <a:r>
              <a:rPr sz="1209" i="1" spc="18" dirty="0">
                <a:solidFill>
                  <a:srgbClr val="9FABD3"/>
                </a:solidFill>
                <a:latin typeface="Trebuchet MS"/>
                <a:cs typeface="Trebuchet MS"/>
                <a:hlinkClick r:id="rId7"/>
              </a:rPr>
              <a:t>https://xkcd.com/1838/</a:t>
            </a:r>
            <a:endParaRPr sz="1209">
              <a:latin typeface="Trebuchet MS"/>
              <a:cs typeface="Trebuchet MS"/>
            </a:endParaRPr>
          </a:p>
        </p:txBody>
      </p:sp>
      <p:sp>
        <p:nvSpPr>
          <p:cNvPr id="6" name="object 6"/>
          <p:cNvSpPr/>
          <p:nvPr/>
        </p:nvSpPr>
        <p:spPr>
          <a:xfrm>
            <a:off x="6343218" y="1618292"/>
            <a:ext cx="5343597" cy="2363160"/>
          </a:xfrm>
          <a:prstGeom prst="rect">
            <a:avLst/>
          </a:prstGeom>
          <a:blipFill>
            <a:blip r:embed="rId8" cstate="print"/>
            <a:stretch>
              <a:fillRect/>
            </a:stretch>
          </a:blipFill>
        </p:spPr>
        <p:txBody>
          <a:bodyPr wrap="square" lIns="0" tIns="0" rIns="0" bIns="0" rtlCol="0"/>
          <a:lstStyle/>
          <a:p>
            <a:endParaRPr sz="2176"/>
          </a:p>
        </p:txBody>
      </p:sp>
      <p:sp>
        <p:nvSpPr>
          <p:cNvPr id="7" name="object 7"/>
          <p:cNvSpPr txBox="1"/>
          <p:nvPr/>
        </p:nvSpPr>
        <p:spPr>
          <a:xfrm>
            <a:off x="10375485" y="4012163"/>
            <a:ext cx="1216897" cy="164328"/>
          </a:xfrm>
          <a:prstGeom prst="rect">
            <a:avLst/>
          </a:prstGeom>
        </p:spPr>
        <p:txBody>
          <a:bodyPr vert="horz" wrap="square" lIns="0" tIns="15355" rIns="0" bIns="0" rtlCol="0">
            <a:spAutoFit/>
          </a:bodyPr>
          <a:lstStyle/>
          <a:p>
            <a:pPr marL="15356">
              <a:spcBef>
                <a:spcPts val="121"/>
              </a:spcBef>
            </a:pPr>
            <a:r>
              <a:rPr sz="967" spc="54" dirty="0">
                <a:latin typeface="Tahoma"/>
                <a:cs typeface="Tahoma"/>
              </a:rPr>
              <a:t>SOURCE:</a:t>
            </a:r>
            <a:r>
              <a:rPr sz="967" spc="-54" dirty="0">
                <a:latin typeface="Tahoma"/>
                <a:cs typeface="Tahoma"/>
              </a:rPr>
              <a:t> </a:t>
            </a:r>
            <a:r>
              <a:rPr sz="967" spc="79" dirty="0">
                <a:latin typeface="Tahoma"/>
                <a:cs typeface="Tahoma"/>
              </a:rPr>
              <a:t>xkcd.com</a:t>
            </a:r>
            <a:endParaRPr sz="967">
              <a:latin typeface="Tahoma"/>
              <a:cs typeface="Tahoma"/>
            </a:endParaRPr>
          </a:p>
        </p:txBody>
      </p:sp>
      <p:sp>
        <p:nvSpPr>
          <p:cNvPr id="8" name="object 8"/>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174</a:t>
            </a:fld>
            <a:endParaRPr spc="302" dirty="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6211164" cy="462102"/>
          </a:xfrm>
          <a:prstGeom prst="rect">
            <a:avLst/>
          </a:prstGeom>
        </p:spPr>
        <p:txBody>
          <a:bodyPr vert="horz" wrap="square" lIns="0" tIns="15355" rIns="0" bIns="0" rtlCol="0" anchor="b" anchorCtr="0">
            <a:spAutoFit/>
          </a:bodyPr>
          <a:lstStyle/>
          <a:p>
            <a:pPr marL="15356">
              <a:spcBef>
                <a:spcPts val="121"/>
              </a:spcBef>
            </a:pPr>
            <a:r>
              <a:rPr spc="169" dirty="0">
                <a:solidFill>
                  <a:schemeClr val="tx1">
                    <a:lumMod val="95000"/>
                    <a:lumOff val="5000"/>
                  </a:schemeClr>
                </a:solidFill>
              </a:rPr>
              <a:t>YouTube </a:t>
            </a:r>
            <a:r>
              <a:rPr spc="230" dirty="0">
                <a:solidFill>
                  <a:schemeClr val="tx1">
                    <a:lumMod val="95000"/>
                    <a:lumOff val="5000"/>
                  </a:schemeClr>
                </a:solidFill>
              </a:rPr>
              <a:t>Channels </a:t>
            </a:r>
            <a:r>
              <a:rPr spc="302" dirty="0">
                <a:solidFill>
                  <a:schemeClr val="tx1">
                    <a:lumMod val="95000"/>
                    <a:lumOff val="5000"/>
                  </a:schemeClr>
                </a:solidFill>
              </a:rPr>
              <a:t>and</a:t>
            </a:r>
            <a:r>
              <a:rPr spc="212" dirty="0">
                <a:solidFill>
                  <a:schemeClr val="tx1">
                    <a:lumMod val="95000"/>
                    <a:lumOff val="5000"/>
                  </a:schemeClr>
                </a:solidFill>
              </a:rPr>
              <a:t> </a:t>
            </a:r>
            <a:r>
              <a:rPr spc="230" dirty="0">
                <a:solidFill>
                  <a:schemeClr val="tx1">
                    <a:lumMod val="95000"/>
                    <a:lumOff val="5000"/>
                  </a:schemeClr>
                </a:solidFill>
              </a:rPr>
              <a:t>Videos</a:t>
            </a:r>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175</a:t>
            </a:fld>
            <a:endParaRPr spc="302" dirty="0"/>
          </a:p>
        </p:txBody>
      </p:sp>
      <p:sp>
        <p:nvSpPr>
          <p:cNvPr id="3" name="object 3"/>
          <p:cNvSpPr txBox="1"/>
          <p:nvPr/>
        </p:nvSpPr>
        <p:spPr>
          <a:xfrm>
            <a:off x="426873" y="1340366"/>
            <a:ext cx="6364715" cy="2298951"/>
          </a:xfrm>
          <a:prstGeom prst="rect">
            <a:avLst/>
          </a:prstGeom>
        </p:spPr>
        <p:txBody>
          <a:bodyPr vert="horz" wrap="square" lIns="0" tIns="15355" rIns="0" bIns="0" rtlCol="0">
            <a:spAutoFit/>
          </a:bodyPr>
          <a:lstStyle/>
          <a:p>
            <a:pPr marL="15356" marR="3308358">
              <a:lnSpc>
                <a:spcPct val="133300"/>
              </a:lnSpc>
              <a:spcBef>
                <a:spcPts val="121"/>
              </a:spcBef>
            </a:pPr>
            <a:r>
              <a:rPr sz="1390" b="1" spc="127" dirty="0">
                <a:latin typeface="Arial"/>
                <a:cs typeface="Arial"/>
              </a:rPr>
              <a:t>Thomas Nield  </a:t>
            </a:r>
            <a:r>
              <a:rPr sz="1390" b="1" spc="133" dirty="0">
                <a:solidFill>
                  <a:srgbClr val="9FABD3"/>
                </a:solidFill>
                <a:latin typeface="Arial"/>
                <a:cs typeface="Arial"/>
                <a:hlinkClick r:id="rId2"/>
              </a:rPr>
              <a:t>https://youtu.be/F6RiAN1A8n0</a:t>
            </a:r>
            <a:endParaRPr sz="1390">
              <a:latin typeface="Arial"/>
              <a:cs typeface="Arial"/>
            </a:endParaRPr>
          </a:p>
          <a:p>
            <a:pPr>
              <a:lnSpc>
                <a:spcPct val="100000"/>
              </a:lnSpc>
            </a:pPr>
            <a:endParaRPr sz="1935">
              <a:latin typeface="Times New Roman"/>
              <a:cs typeface="Times New Roman"/>
            </a:endParaRPr>
          </a:p>
          <a:p>
            <a:pPr marL="15356" marR="2020025">
              <a:lnSpc>
                <a:spcPct val="134100"/>
              </a:lnSpc>
            </a:pPr>
            <a:r>
              <a:rPr sz="1390" b="1" spc="121" dirty="0">
                <a:latin typeface="Arial"/>
                <a:cs typeface="Arial"/>
              </a:rPr>
              <a:t>Brandon Rohrer  </a:t>
            </a:r>
            <a:r>
              <a:rPr sz="1390" b="1" spc="127" dirty="0">
                <a:solidFill>
                  <a:srgbClr val="9FABD3"/>
                </a:solidFill>
                <a:latin typeface="Arial"/>
                <a:cs typeface="Arial"/>
                <a:hlinkClick r:id="rId3"/>
              </a:rPr>
              <a:t>https://www.youtube.com/c/BrandonRohrer</a:t>
            </a:r>
            <a:endParaRPr sz="1390">
              <a:latin typeface="Arial"/>
              <a:cs typeface="Arial"/>
            </a:endParaRPr>
          </a:p>
          <a:p>
            <a:pPr>
              <a:spcBef>
                <a:spcPts val="67"/>
              </a:spcBef>
            </a:pPr>
            <a:endParaRPr sz="1874">
              <a:latin typeface="Times New Roman"/>
              <a:cs typeface="Times New Roman"/>
            </a:endParaRPr>
          </a:p>
          <a:p>
            <a:pPr marL="15356" marR="6142">
              <a:lnSpc>
                <a:spcPct val="134100"/>
              </a:lnSpc>
            </a:pPr>
            <a:r>
              <a:rPr sz="1390" b="1" spc="133" dirty="0">
                <a:latin typeface="Arial"/>
                <a:cs typeface="Arial"/>
              </a:rPr>
              <a:t>3Blue1Brown  </a:t>
            </a:r>
            <a:r>
              <a:rPr sz="1390" b="1" spc="115" dirty="0">
                <a:solidFill>
                  <a:srgbClr val="9FABD3"/>
                </a:solidFill>
                <a:latin typeface="Arial"/>
                <a:cs typeface="Arial"/>
                <a:hlinkClick r:id="rId4"/>
              </a:rPr>
              <a:t>https://www.youtube.com/channel/UCYO_jab_esuFRV4b17AJtAw</a:t>
            </a:r>
            <a:endParaRPr sz="1390">
              <a:latin typeface="Arial"/>
              <a:cs typeface="Arial"/>
            </a:endParaRPr>
          </a:p>
        </p:txBody>
      </p:sp>
      <p:sp>
        <p:nvSpPr>
          <p:cNvPr id="4" name="object 4"/>
          <p:cNvSpPr txBox="1"/>
          <p:nvPr/>
        </p:nvSpPr>
        <p:spPr>
          <a:xfrm>
            <a:off x="426872" y="3890858"/>
            <a:ext cx="5779684" cy="2291769"/>
          </a:xfrm>
          <a:prstGeom prst="rect">
            <a:avLst/>
          </a:prstGeom>
        </p:spPr>
        <p:txBody>
          <a:bodyPr vert="horz" wrap="square" lIns="0" tIns="15355" rIns="0" bIns="0" rtlCol="0">
            <a:spAutoFit/>
          </a:bodyPr>
          <a:lstStyle/>
          <a:p>
            <a:pPr marL="15356" marR="6142">
              <a:lnSpc>
                <a:spcPct val="133300"/>
              </a:lnSpc>
              <a:spcBef>
                <a:spcPts val="121"/>
              </a:spcBef>
            </a:pPr>
            <a:r>
              <a:rPr sz="1390" b="1" spc="79" dirty="0">
                <a:latin typeface="Arial"/>
                <a:cs typeface="Arial"/>
              </a:rPr>
              <a:t>YouTube </a:t>
            </a:r>
            <a:r>
              <a:rPr sz="1390" b="1" spc="-79" dirty="0">
                <a:latin typeface="Arial"/>
                <a:cs typeface="Arial"/>
              </a:rPr>
              <a:t>– </a:t>
            </a:r>
            <a:r>
              <a:rPr sz="1390" b="1" spc="91" dirty="0">
                <a:latin typeface="Arial"/>
                <a:cs typeface="Arial"/>
              </a:rPr>
              <a:t>P vs </a:t>
            </a:r>
            <a:r>
              <a:rPr sz="1390" b="1" spc="121" dirty="0">
                <a:latin typeface="Arial"/>
                <a:cs typeface="Arial"/>
              </a:rPr>
              <a:t>NP </a:t>
            </a:r>
            <a:r>
              <a:rPr sz="1390" b="1" spc="145" dirty="0">
                <a:latin typeface="Arial"/>
                <a:cs typeface="Arial"/>
              </a:rPr>
              <a:t>and </a:t>
            </a:r>
            <a:r>
              <a:rPr sz="1390" b="1" spc="169" dirty="0">
                <a:latin typeface="Arial"/>
                <a:cs typeface="Arial"/>
              </a:rPr>
              <a:t>the </a:t>
            </a:r>
            <a:r>
              <a:rPr sz="1390" b="1" spc="133" dirty="0">
                <a:latin typeface="Arial"/>
                <a:cs typeface="Arial"/>
              </a:rPr>
              <a:t>Computational </a:t>
            </a:r>
            <a:r>
              <a:rPr sz="1390" b="1" spc="127" dirty="0">
                <a:latin typeface="Arial"/>
                <a:cs typeface="Arial"/>
              </a:rPr>
              <a:t>Complexity </a:t>
            </a:r>
            <a:r>
              <a:rPr sz="1390" b="1" spc="121" dirty="0">
                <a:latin typeface="Arial"/>
                <a:cs typeface="Arial"/>
              </a:rPr>
              <a:t>Zoo  </a:t>
            </a:r>
            <a:r>
              <a:rPr sz="1390" b="1" spc="133" dirty="0">
                <a:solidFill>
                  <a:srgbClr val="9FABD3"/>
                </a:solidFill>
                <a:latin typeface="Arial"/>
                <a:cs typeface="Arial"/>
                <a:hlinkClick r:id="rId5"/>
              </a:rPr>
              <a:t>https://youtu.be/YX40hbAHx3s</a:t>
            </a:r>
            <a:endParaRPr sz="1390">
              <a:latin typeface="Arial"/>
              <a:cs typeface="Arial"/>
            </a:endParaRPr>
          </a:p>
          <a:p>
            <a:pPr>
              <a:lnSpc>
                <a:spcPct val="100000"/>
              </a:lnSpc>
            </a:pPr>
            <a:endParaRPr sz="1935">
              <a:latin typeface="Times New Roman"/>
              <a:cs typeface="Times New Roman"/>
            </a:endParaRPr>
          </a:p>
          <a:p>
            <a:pPr marL="15356" marR="1158578">
              <a:lnSpc>
                <a:spcPct val="134100"/>
              </a:lnSpc>
            </a:pPr>
            <a:r>
              <a:rPr sz="1390" b="1" spc="133" dirty="0">
                <a:latin typeface="Arial"/>
                <a:cs typeface="Arial"/>
              </a:rPr>
              <a:t>The </a:t>
            </a:r>
            <a:r>
              <a:rPr sz="1390" b="1" spc="109" dirty="0">
                <a:latin typeface="Arial"/>
                <a:cs typeface="Arial"/>
              </a:rPr>
              <a:t>Traveling </a:t>
            </a:r>
            <a:r>
              <a:rPr sz="1390" b="1" spc="127" dirty="0">
                <a:latin typeface="Arial"/>
                <a:cs typeface="Arial"/>
              </a:rPr>
              <a:t>Salesman </a:t>
            </a:r>
            <a:r>
              <a:rPr sz="1390" b="1" spc="133" dirty="0">
                <a:latin typeface="Arial"/>
                <a:cs typeface="Arial"/>
              </a:rPr>
              <a:t>Problem</a:t>
            </a:r>
            <a:r>
              <a:rPr sz="1390" b="1" spc="18" dirty="0">
                <a:latin typeface="Arial"/>
                <a:cs typeface="Arial"/>
              </a:rPr>
              <a:t> </a:t>
            </a:r>
            <a:r>
              <a:rPr sz="1390" b="1" spc="115" dirty="0">
                <a:latin typeface="Arial"/>
                <a:cs typeface="Arial"/>
              </a:rPr>
              <a:t>Visualization  </a:t>
            </a:r>
            <a:r>
              <a:rPr sz="1390" b="1" spc="127" dirty="0">
                <a:solidFill>
                  <a:srgbClr val="9FABD3"/>
                </a:solidFill>
                <a:latin typeface="Arial"/>
                <a:cs typeface="Arial"/>
                <a:hlinkClick r:id="rId6"/>
              </a:rPr>
              <a:t>https://youtu.be/SC5CX8drAtU</a:t>
            </a:r>
            <a:endParaRPr sz="1390">
              <a:latin typeface="Arial"/>
              <a:cs typeface="Arial"/>
            </a:endParaRPr>
          </a:p>
          <a:p>
            <a:pPr>
              <a:spcBef>
                <a:spcPts val="12"/>
              </a:spcBef>
            </a:pPr>
            <a:endParaRPr sz="1935">
              <a:latin typeface="Times New Roman"/>
              <a:cs typeface="Times New Roman"/>
            </a:endParaRPr>
          </a:p>
          <a:p>
            <a:pPr marL="15356" marR="1142454">
              <a:lnSpc>
                <a:spcPct val="133300"/>
              </a:lnSpc>
            </a:pPr>
            <a:r>
              <a:rPr sz="1390" b="1" spc="133" dirty="0">
                <a:latin typeface="Arial"/>
                <a:cs typeface="Arial"/>
              </a:rPr>
              <a:t>The </a:t>
            </a:r>
            <a:r>
              <a:rPr sz="1390" b="1" spc="109" dirty="0">
                <a:latin typeface="Arial"/>
                <a:cs typeface="Arial"/>
              </a:rPr>
              <a:t>Traveling </a:t>
            </a:r>
            <a:r>
              <a:rPr sz="1390" b="1" spc="127" dirty="0">
                <a:latin typeface="Arial"/>
                <a:cs typeface="Arial"/>
              </a:rPr>
              <a:t>Salesman </a:t>
            </a:r>
            <a:r>
              <a:rPr sz="1390" b="1" spc="163" dirty="0">
                <a:latin typeface="Arial"/>
                <a:cs typeface="Arial"/>
              </a:rPr>
              <a:t>w/ </a:t>
            </a:r>
            <a:r>
              <a:rPr sz="1390" b="1" spc="187" dirty="0">
                <a:latin typeface="Arial"/>
                <a:cs typeface="Arial"/>
              </a:rPr>
              <a:t>1000 </a:t>
            </a:r>
            <a:r>
              <a:rPr sz="1390" b="1" spc="97" dirty="0">
                <a:latin typeface="Arial"/>
                <a:cs typeface="Arial"/>
              </a:rPr>
              <a:t>Cities</a:t>
            </a:r>
            <a:r>
              <a:rPr sz="1390" b="1" spc="-145" dirty="0">
                <a:latin typeface="Arial"/>
                <a:cs typeface="Arial"/>
              </a:rPr>
              <a:t> </a:t>
            </a:r>
            <a:r>
              <a:rPr sz="1390" b="1" spc="133" dirty="0">
                <a:latin typeface="Arial"/>
                <a:cs typeface="Arial"/>
              </a:rPr>
              <a:t>(Video)  </a:t>
            </a:r>
            <a:r>
              <a:rPr sz="1390" b="1" spc="121" dirty="0">
                <a:solidFill>
                  <a:srgbClr val="9FABD3"/>
                </a:solidFill>
                <a:latin typeface="Arial"/>
                <a:cs typeface="Arial"/>
                <a:hlinkClick r:id="rId7"/>
              </a:rPr>
              <a:t>https://youtu.be/W-aAjd8_bUc</a:t>
            </a:r>
            <a:endParaRPr sz="1390">
              <a:latin typeface="Arial"/>
              <a:cs typeface="Arial"/>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052226" cy="462102"/>
          </a:xfrm>
          <a:prstGeom prst="rect">
            <a:avLst/>
          </a:prstGeom>
        </p:spPr>
        <p:txBody>
          <a:bodyPr vert="horz" wrap="square" lIns="0" tIns="15355" rIns="0" bIns="0" rtlCol="0" anchor="b" anchorCtr="0">
            <a:spAutoFit/>
          </a:bodyPr>
          <a:lstStyle/>
          <a:p>
            <a:pPr marL="15356">
              <a:spcBef>
                <a:spcPts val="121"/>
              </a:spcBef>
            </a:pPr>
            <a:r>
              <a:rPr spc="296" dirty="0">
                <a:solidFill>
                  <a:schemeClr val="tx1">
                    <a:lumMod val="95000"/>
                    <a:lumOff val="5000"/>
                  </a:schemeClr>
                </a:solidFill>
              </a:rPr>
              <a:t>Interesting</a:t>
            </a:r>
            <a:r>
              <a:rPr spc="151" dirty="0">
                <a:solidFill>
                  <a:schemeClr val="tx1">
                    <a:lumMod val="95000"/>
                    <a:lumOff val="5000"/>
                  </a:schemeClr>
                </a:solidFill>
              </a:rPr>
              <a:t> </a:t>
            </a:r>
            <a:r>
              <a:rPr spc="224" dirty="0">
                <a:solidFill>
                  <a:schemeClr val="tx1">
                    <a:lumMod val="95000"/>
                    <a:lumOff val="5000"/>
                  </a:schemeClr>
                </a:solidFill>
              </a:rPr>
              <a:t>Articles</a:t>
            </a:r>
          </a:p>
        </p:txBody>
      </p:sp>
      <p:sp>
        <p:nvSpPr>
          <p:cNvPr id="4" name="object 4"/>
          <p:cNvSpPr txBox="1"/>
          <p:nvPr/>
        </p:nvSpPr>
        <p:spPr>
          <a:xfrm>
            <a:off x="225720" y="6272321"/>
            <a:ext cx="638007"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176</a:t>
            </a:fld>
            <a:endParaRPr sz="2176">
              <a:latin typeface="Arial"/>
              <a:cs typeface="Arial"/>
            </a:endParaRPr>
          </a:p>
        </p:txBody>
      </p:sp>
      <p:sp>
        <p:nvSpPr>
          <p:cNvPr id="3" name="object 3"/>
          <p:cNvSpPr txBox="1"/>
          <p:nvPr/>
        </p:nvSpPr>
        <p:spPr>
          <a:xfrm>
            <a:off x="419195" y="1639791"/>
            <a:ext cx="11297562" cy="4485840"/>
          </a:xfrm>
          <a:prstGeom prst="rect">
            <a:avLst/>
          </a:prstGeom>
        </p:spPr>
        <p:txBody>
          <a:bodyPr vert="horz" wrap="square" lIns="0" tIns="135125" rIns="0" bIns="0" rtlCol="0">
            <a:spAutoFit/>
          </a:bodyPr>
          <a:lstStyle/>
          <a:p>
            <a:pPr marL="15356">
              <a:spcBef>
                <a:spcPts val="1064"/>
              </a:spcBef>
            </a:pPr>
            <a:r>
              <a:rPr sz="2358" b="1" spc="206" dirty="0">
                <a:latin typeface="Arial"/>
                <a:cs typeface="Arial"/>
              </a:rPr>
              <a:t>Does </a:t>
            </a:r>
            <a:r>
              <a:rPr sz="2358" b="1" spc="212" dirty="0">
                <a:latin typeface="Arial"/>
                <a:cs typeface="Arial"/>
              </a:rPr>
              <a:t>A.I. Include Constraint</a:t>
            </a:r>
            <a:r>
              <a:rPr sz="2358" b="1" spc="48" dirty="0">
                <a:latin typeface="Arial"/>
                <a:cs typeface="Arial"/>
              </a:rPr>
              <a:t> </a:t>
            </a:r>
            <a:r>
              <a:rPr sz="2358" b="1" spc="151" dirty="0">
                <a:latin typeface="Arial"/>
                <a:cs typeface="Arial"/>
              </a:rPr>
              <a:t>Solvers?</a:t>
            </a:r>
            <a:endParaRPr sz="2358">
              <a:latin typeface="Arial"/>
              <a:cs typeface="Arial"/>
            </a:endParaRPr>
          </a:p>
          <a:p>
            <a:pPr marL="15356" marR="6142">
              <a:lnSpc>
                <a:spcPct val="77400"/>
              </a:lnSpc>
              <a:spcBef>
                <a:spcPts val="1578"/>
              </a:spcBef>
            </a:pPr>
            <a:r>
              <a:rPr sz="2358" spc="121" dirty="0">
                <a:solidFill>
                  <a:srgbClr val="9FABD3"/>
                </a:solidFill>
                <a:latin typeface="Tahoma"/>
                <a:cs typeface="Tahoma"/>
                <a:hlinkClick r:id="rId2"/>
              </a:rPr>
              <a:t>https://www.optaplanner.org/blog/2017/09/07/DoesAIIncludeConstraintSolv </a:t>
            </a:r>
            <a:r>
              <a:rPr sz="2358" spc="121" dirty="0">
                <a:solidFill>
                  <a:srgbClr val="9FABD3"/>
                </a:solidFill>
                <a:latin typeface="Tahoma"/>
                <a:cs typeface="Tahoma"/>
              </a:rPr>
              <a:t> </a:t>
            </a:r>
            <a:r>
              <a:rPr sz="2358" spc="157" dirty="0">
                <a:solidFill>
                  <a:srgbClr val="9FABD3"/>
                </a:solidFill>
                <a:latin typeface="Tahoma"/>
                <a:cs typeface="Tahoma"/>
                <a:hlinkClick r:id="rId2"/>
              </a:rPr>
              <a:t>ers.html</a:t>
            </a:r>
            <a:endParaRPr sz="2358">
              <a:latin typeface="Tahoma"/>
              <a:cs typeface="Tahoma"/>
            </a:endParaRPr>
          </a:p>
          <a:p>
            <a:pPr>
              <a:lnSpc>
                <a:spcPct val="100000"/>
              </a:lnSpc>
            </a:pPr>
            <a:endParaRPr sz="2660">
              <a:latin typeface="Times New Roman"/>
              <a:cs typeface="Times New Roman"/>
            </a:endParaRPr>
          </a:p>
          <a:p>
            <a:pPr marL="15356">
              <a:spcBef>
                <a:spcPts val="1663"/>
              </a:spcBef>
            </a:pPr>
            <a:r>
              <a:rPr sz="2358" b="1" spc="187" dirty="0">
                <a:latin typeface="Arial"/>
                <a:cs typeface="Arial"/>
              </a:rPr>
              <a:t>Can </a:t>
            </a:r>
            <a:r>
              <a:rPr sz="2358" b="1" spc="109" dirty="0">
                <a:latin typeface="Arial"/>
                <a:cs typeface="Arial"/>
              </a:rPr>
              <a:t>You </a:t>
            </a:r>
            <a:r>
              <a:rPr sz="2358" b="1" spc="284" dirty="0">
                <a:latin typeface="Arial"/>
                <a:cs typeface="Arial"/>
              </a:rPr>
              <a:t>Make </a:t>
            </a:r>
            <a:r>
              <a:rPr sz="2358" b="1" spc="157" dirty="0">
                <a:latin typeface="Arial"/>
                <a:cs typeface="Arial"/>
              </a:rPr>
              <a:t>Swiss </a:t>
            </a:r>
            <a:r>
              <a:rPr sz="2358" b="1" spc="145" dirty="0">
                <a:latin typeface="Arial"/>
                <a:cs typeface="Arial"/>
              </a:rPr>
              <a:t>Trains </a:t>
            </a:r>
            <a:r>
              <a:rPr sz="2358" b="1" spc="193" dirty="0">
                <a:latin typeface="Arial"/>
                <a:cs typeface="Arial"/>
              </a:rPr>
              <a:t>Even </a:t>
            </a:r>
            <a:r>
              <a:rPr sz="2358" b="1" spc="266" dirty="0">
                <a:latin typeface="Arial"/>
                <a:cs typeface="Arial"/>
              </a:rPr>
              <a:t>More</a:t>
            </a:r>
            <a:r>
              <a:rPr sz="2358" b="1" spc="138" dirty="0">
                <a:latin typeface="Arial"/>
                <a:cs typeface="Arial"/>
              </a:rPr>
              <a:t> </a:t>
            </a:r>
            <a:r>
              <a:rPr sz="2358" b="1" spc="181" dirty="0">
                <a:latin typeface="Arial"/>
                <a:cs typeface="Arial"/>
              </a:rPr>
              <a:t>Punctual?</a:t>
            </a:r>
            <a:endParaRPr sz="2358">
              <a:latin typeface="Arial"/>
              <a:cs typeface="Arial"/>
            </a:endParaRPr>
          </a:p>
          <a:p>
            <a:pPr marL="15356" marR="174286">
              <a:lnSpc>
                <a:spcPct val="77400"/>
              </a:lnSpc>
              <a:spcBef>
                <a:spcPts val="1578"/>
              </a:spcBef>
            </a:pPr>
            <a:r>
              <a:rPr sz="2358" spc="138" dirty="0">
                <a:solidFill>
                  <a:srgbClr val="9FABD3"/>
                </a:solidFill>
                <a:latin typeface="Tahoma"/>
                <a:cs typeface="Tahoma"/>
                <a:hlinkClick r:id="rId3"/>
              </a:rPr>
              <a:t>https://medium.com/crowdai/can-you-make-swiss-trains-even-more-punct </a:t>
            </a:r>
            <a:r>
              <a:rPr sz="2358" spc="138" dirty="0">
                <a:solidFill>
                  <a:srgbClr val="9FABD3"/>
                </a:solidFill>
                <a:latin typeface="Tahoma"/>
                <a:cs typeface="Tahoma"/>
              </a:rPr>
              <a:t> </a:t>
            </a:r>
            <a:r>
              <a:rPr sz="2358" spc="187" dirty="0">
                <a:solidFill>
                  <a:srgbClr val="9FABD3"/>
                </a:solidFill>
                <a:latin typeface="Tahoma"/>
                <a:cs typeface="Tahoma"/>
                <a:hlinkClick r:id="rId3"/>
              </a:rPr>
              <a:t>ual-ec9aa73d6e35</a:t>
            </a:r>
            <a:endParaRPr sz="2358">
              <a:latin typeface="Tahoma"/>
              <a:cs typeface="Tahoma"/>
            </a:endParaRPr>
          </a:p>
          <a:p>
            <a:pPr>
              <a:lnSpc>
                <a:spcPct val="100000"/>
              </a:lnSpc>
            </a:pPr>
            <a:endParaRPr sz="2660">
              <a:latin typeface="Times New Roman"/>
              <a:cs typeface="Times New Roman"/>
            </a:endParaRPr>
          </a:p>
          <a:p>
            <a:pPr marL="15356">
              <a:spcBef>
                <a:spcPts val="1656"/>
              </a:spcBef>
            </a:pPr>
            <a:r>
              <a:rPr sz="2358" b="1" spc="230" dirty="0">
                <a:latin typeface="Arial"/>
                <a:cs typeface="Arial"/>
              </a:rPr>
              <a:t>The </a:t>
            </a:r>
            <a:r>
              <a:rPr sz="2358" b="1" spc="247" dirty="0">
                <a:latin typeface="Arial"/>
                <a:cs typeface="Arial"/>
              </a:rPr>
              <a:t>SkyNet</a:t>
            </a:r>
            <a:r>
              <a:rPr sz="2358" b="1" spc="103" dirty="0">
                <a:latin typeface="Arial"/>
                <a:cs typeface="Arial"/>
              </a:rPr>
              <a:t> </a:t>
            </a:r>
            <a:r>
              <a:rPr sz="2358" b="1" spc="224" dirty="0">
                <a:latin typeface="Arial"/>
                <a:cs typeface="Arial"/>
              </a:rPr>
              <a:t>Salesman</a:t>
            </a:r>
            <a:endParaRPr sz="2358">
              <a:latin typeface="Arial"/>
              <a:cs typeface="Arial"/>
            </a:endParaRPr>
          </a:p>
          <a:p>
            <a:pPr marL="15356">
              <a:spcBef>
                <a:spcPts val="931"/>
              </a:spcBef>
            </a:pPr>
            <a:r>
              <a:rPr sz="2358" spc="133" dirty="0">
                <a:solidFill>
                  <a:srgbClr val="9FABD3"/>
                </a:solidFill>
                <a:latin typeface="Tahoma"/>
                <a:cs typeface="Tahoma"/>
                <a:hlinkClick r:id="rId4"/>
              </a:rPr>
              <a:t>https://multithreaded.stitchfix.com/blog/2016/07/21/skynet-salesman/</a:t>
            </a:r>
            <a:endParaRPr sz="2358">
              <a:latin typeface="Tahoma"/>
              <a:cs typeface="Tahoma"/>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052226" cy="462102"/>
          </a:xfrm>
          <a:prstGeom prst="rect">
            <a:avLst/>
          </a:prstGeom>
        </p:spPr>
        <p:txBody>
          <a:bodyPr vert="horz" wrap="square" lIns="0" tIns="15355" rIns="0" bIns="0" rtlCol="0" anchor="b" anchorCtr="0">
            <a:spAutoFit/>
          </a:bodyPr>
          <a:lstStyle/>
          <a:p>
            <a:pPr marL="15356">
              <a:spcBef>
                <a:spcPts val="121"/>
              </a:spcBef>
            </a:pPr>
            <a:r>
              <a:rPr spc="296" dirty="0">
                <a:solidFill>
                  <a:schemeClr val="tx1">
                    <a:lumMod val="95000"/>
                    <a:lumOff val="5000"/>
                  </a:schemeClr>
                </a:solidFill>
              </a:rPr>
              <a:t>Interesting</a:t>
            </a:r>
            <a:r>
              <a:rPr spc="151" dirty="0">
                <a:solidFill>
                  <a:schemeClr val="tx1">
                    <a:lumMod val="95000"/>
                    <a:lumOff val="5000"/>
                  </a:schemeClr>
                </a:solidFill>
              </a:rPr>
              <a:t> </a:t>
            </a:r>
            <a:r>
              <a:rPr spc="224" dirty="0">
                <a:solidFill>
                  <a:schemeClr val="tx1">
                    <a:lumMod val="95000"/>
                    <a:lumOff val="5000"/>
                  </a:schemeClr>
                </a:solidFill>
              </a:rPr>
              <a:t>Articles</a:t>
            </a:r>
          </a:p>
        </p:txBody>
      </p:sp>
      <p:sp>
        <p:nvSpPr>
          <p:cNvPr id="4" name="object 4"/>
          <p:cNvSpPr txBox="1"/>
          <p:nvPr/>
        </p:nvSpPr>
        <p:spPr>
          <a:xfrm>
            <a:off x="225720" y="6272321"/>
            <a:ext cx="638007"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177</a:t>
            </a:fld>
            <a:endParaRPr sz="2176">
              <a:latin typeface="Arial"/>
              <a:cs typeface="Arial"/>
            </a:endParaRPr>
          </a:p>
        </p:txBody>
      </p:sp>
      <p:sp>
        <p:nvSpPr>
          <p:cNvPr id="3" name="object 3"/>
          <p:cNvSpPr txBox="1"/>
          <p:nvPr/>
        </p:nvSpPr>
        <p:spPr>
          <a:xfrm>
            <a:off x="419195" y="1654225"/>
            <a:ext cx="10991226" cy="4062712"/>
          </a:xfrm>
          <a:prstGeom prst="rect">
            <a:avLst/>
          </a:prstGeom>
        </p:spPr>
        <p:txBody>
          <a:bodyPr vert="horz" wrap="square" lIns="0" tIns="126680" rIns="0" bIns="0" rtlCol="0">
            <a:spAutoFit/>
          </a:bodyPr>
          <a:lstStyle/>
          <a:p>
            <a:pPr marL="15356">
              <a:spcBef>
                <a:spcPts val="998"/>
              </a:spcBef>
            </a:pPr>
            <a:r>
              <a:rPr sz="2116" b="1" spc="175" dirty="0">
                <a:latin typeface="Arial"/>
                <a:cs typeface="Arial"/>
              </a:rPr>
              <a:t>Essential </a:t>
            </a:r>
            <a:r>
              <a:rPr sz="2116" b="1" spc="296" dirty="0">
                <a:latin typeface="Arial"/>
                <a:cs typeface="Arial"/>
              </a:rPr>
              <a:t>Math </a:t>
            </a:r>
            <a:r>
              <a:rPr sz="2116" b="1" spc="206" dirty="0">
                <a:latin typeface="Arial"/>
                <a:cs typeface="Arial"/>
              </a:rPr>
              <a:t>for </a:t>
            </a:r>
            <a:r>
              <a:rPr sz="2116" b="1" spc="272" dirty="0">
                <a:latin typeface="Arial"/>
                <a:cs typeface="Arial"/>
              </a:rPr>
              <a:t>Data</a:t>
            </a:r>
            <a:r>
              <a:rPr sz="2116" b="1" spc="-30" dirty="0">
                <a:latin typeface="Arial"/>
                <a:cs typeface="Arial"/>
              </a:rPr>
              <a:t> </a:t>
            </a:r>
            <a:r>
              <a:rPr sz="2116" b="1" spc="175" dirty="0">
                <a:latin typeface="Arial"/>
                <a:cs typeface="Arial"/>
              </a:rPr>
              <a:t>Science</a:t>
            </a:r>
            <a:endParaRPr sz="2116">
              <a:latin typeface="Arial"/>
              <a:cs typeface="Arial"/>
            </a:endParaRPr>
          </a:p>
          <a:p>
            <a:pPr marL="15356" marR="6142">
              <a:lnSpc>
                <a:spcPct val="78600"/>
              </a:lnSpc>
              <a:spcBef>
                <a:spcPts val="1427"/>
              </a:spcBef>
            </a:pPr>
            <a:r>
              <a:rPr sz="2116" spc="138" dirty="0">
                <a:solidFill>
                  <a:srgbClr val="9FABD3"/>
                </a:solidFill>
                <a:latin typeface="Tahoma"/>
                <a:cs typeface="Tahoma"/>
                <a:hlinkClick r:id="rId2"/>
              </a:rPr>
              <a:t>https://towardsdatascience.com/essential-math-for-data-science-why-and-how-e </a:t>
            </a:r>
            <a:r>
              <a:rPr sz="2116" spc="138" dirty="0">
                <a:solidFill>
                  <a:srgbClr val="9FABD3"/>
                </a:solidFill>
                <a:latin typeface="Tahoma"/>
                <a:cs typeface="Tahoma"/>
              </a:rPr>
              <a:t> </a:t>
            </a:r>
            <a:r>
              <a:rPr sz="2116" spc="187" dirty="0">
                <a:solidFill>
                  <a:srgbClr val="9FABD3"/>
                </a:solidFill>
                <a:latin typeface="Tahoma"/>
                <a:cs typeface="Tahoma"/>
                <a:hlinkClick r:id="rId2"/>
              </a:rPr>
              <a:t>88271367fbd</a:t>
            </a:r>
            <a:endParaRPr sz="2116">
              <a:latin typeface="Tahoma"/>
              <a:cs typeface="Tahoma"/>
            </a:endParaRPr>
          </a:p>
          <a:p>
            <a:pPr>
              <a:lnSpc>
                <a:spcPct val="100000"/>
              </a:lnSpc>
            </a:pPr>
            <a:endParaRPr sz="2418">
              <a:latin typeface="Times New Roman"/>
              <a:cs typeface="Times New Roman"/>
            </a:endParaRPr>
          </a:p>
          <a:p>
            <a:pPr marL="15356">
              <a:spcBef>
                <a:spcPts val="1536"/>
              </a:spcBef>
            </a:pPr>
            <a:r>
              <a:rPr sz="2116" b="1" spc="224" dirty="0">
                <a:latin typeface="Arial"/>
                <a:cs typeface="Arial"/>
              </a:rPr>
              <a:t>The </a:t>
            </a:r>
            <a:r>
              <a:rPr sz="2116" b="1" spc="218" dirty="0">
                <a:latin typeface="Arial"/>
                <a:cs typeface="Arial"/>
              </a:rPr>
              <a:t>Unreasonable </a:t>
            </a:r>
            <a:r>
              <a:rPr sz="2116" b="1" spc="230" dirty="0">
                <a:latin typeface="Arial"/>
                <a:cs typeface="Arial"/>
              </a:rPr>
              <a:t>Reputation </a:t>
            </a:r>
            <a:r>
              <a:rPr sz="2116" b="1" spc="200" dirty="0">
                <a:latin typeface="Arial"/>
                <a:cs typeface="Arial"/>
              </a:rPr>
              <a:t>of </a:t>
            </a:r>
            <a:r>
              <a:rPr sz="2116" b="1" spc="230" dirty="0">
                <a:latin typeface="Arial"/>
                <a:cs typeface="Arial"/>
              </a:rPr>
              <a:t>Neural</a:t>
            </a:r>
            <a:r>
              <a:rPr sz="2116" b="1" spc="-73" dirty="0">
                <a:latin typeface="Arial"/>
                <a:cs typeface="Arial"/>
              </a:rPr>
              <a:t> </a:t>
            </a:r>
            <a:r>
              <a:rPr sz="2116" b="1" spc="242" dirty="0">
                <a:latin typeface="Arial"/>
                <a:cs typeface="Arial"/>
              </a:rPr>
              <a:t>Networks</a:t>
            </a:r>
            <a:endParaRPr sz="2116">
              <a:latin typeface="Arial"/>
              <a:cs typeface="Arial"/>
            </a:endParaRPr>
          </a:p>
          <a:p>
            <a:pPr marL="15356">
              <a:spcBef>
                <a:spcPts val="895"/>
              </a:spcBef>
            </a:pPr>
            <a:r>
              <a:rPr sz="2116" spc="138" dirty="0">
                <a:solidFill>
                  <a:srgbClr val="9FABD3"/>
                </a:solidFill>
                <a:latin typeface="Tahoma"/>
                <a:cs typeface="Tahoma"/>
                <a:hlinkClick r:id="rId3"/>
              </a:rPr>
              <a:t>http://thinkingmachines.mit.edu/blog/unreasonable-reputation-neural-networks</a:t>
            </a:r>
            <a:endParaRPr sz="2116">
              <a:latin typeface="Tahoma"/>
              <a:cs typeface="Tahoma"/>
            </a:endParaRPr>
          </a:p>
          <a:p>
            <a:pPr>
              <a:lnSpc>
                <a:spcPct val="100000"/>
              </a:lnSpc>
            </a:pPr>
            <a:endParaRPr sz="2418">
              <a:latin typeface="Times New Roman"/>
              <a:cs typeface="Times New Roman"/>
            </a:endParaRPr>
          </a:p>
          <a:p>
            <a:pPr marL="15356">
              <a:spcBef>
                <a:spcPts val="1548"/>
              </a:spcBef>
            </a:pPr>
            <a:r>
              <a:rPr sz="2116" b="1" spc="236" dirty="0">
                <a:latin typeface="Arial"/>
                <a:cs typeface="Arial"/>
              </a:rPr>
              <a:t>Mario </a:t>
            </a:r>
            <a:r>
              <a:rPr sz="2116" b="1" spc="121" dirty="0">
                <a:latin typeface="Arial"/>
                <a:cs typeface="Arial"/>
              </a:rPr>
              <a:t>is </a:t>
            </a:r>
            <a:r>
              <a:rPr sz="2116" b="1" spc="242" dirty="0">
                <a:latin typeface="Arial"/>
                <a:cs typeface="Arial"/>
              </a:rPr>
              <a:t>Hard, and that’s Mathematically</a:t>
            </a:r>
            <a:r>
              <a:rPr sz="2116" b="1" spc="-103" dirty="0">
                <a:latin typeface="Arial"/>
                <a:cs typeface="Arial"/>
              </a:rPr>
              <a:t> </a:t>
            </a:r>
            <a:r>
              <a:rPr sz="2116" b="1" spc="145" dirty="0">
                <a:latin typeface="Arial"/>
                <a:cs typeface="Arial"/>
              </a:rPr>
              <a:t>Official</a:t>
            </a:r>
            <a:endParaRPr sz="2116">
              <a:latin typeface="Arial"/>
              <a:cs typeface="Arial"/>
            </a:endParaRPr>
          </a:p>
          <a:p>
            <a:pPr marL="15356" marR="6910">
              <a:lnSpc>
                <a:spcPct val="78600"/>
              </a:lnSpc>
              <a:spcBef>
                <a:spcPts val="1427"/>
              </a:spcBef>
            </a:pPr>
            <a:r>
              <a:rPr sz="2116" spc="133" dirty="0">
                <a:solidFill>
                  <a:srgbClr val="9FABD3"/>
                </a:solidFill>
                <a:latin typeface="Tahoma"/>
                <a:cs typeface="Tahoma"/>
                <a:hlinkClick r:id="rId4"/>
              </a:rPr>
              <a:t>https://www.newscientist.com/article/mg21328565.100-mario-is-hard-and-thats- </a:t>
            </a:r>
            <a:r>
              <a:rPr sz="2116" spc="133" dirty="0">
                <a:solidFill>
                  <a:srgbClr val="9FABD3"/>
                </a:solidFill>
                <a:latin typeface="Tahoma"/>
                <a:cs typeface="Tahoma"/>
              </a:rPr>
              <a:t> </a:t>
            </a:r>
            <a:r>
              <a:rPr sz="2116" spc="145" dirty="0">
                <a:solidFill>
                  <a:srgbClr val="9FABD3"/>
                </a:solidFill>
                <a:latin typeface="Tahoma"/>
                <a:cs typeface="Tahoma"/>
                <a:hlinkClick r:id="rId4"/>
              </a:rPr>
              <a:t>mathematically-official/</a:t>
            </a:r>
            <a:endParaRPr sz="2116">
              <a:latin typeface="Tahoma"/>
              <a:cs typeface="Tahoma"/>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3887927" cy="462102"/>
          </a:xfrm>
          <a:prstGeom prst="rect">
            <a:avLst/>
          </a:prstGeom>
        </p:spPr>
        <p:txBody>
          <a:bodyPr vert="horz" wrap="square" lIns="0" tIns="15355" rIns="0" bIns="0" rtlCol="0" anchor="b" anchorCtr="0">
            <a:spAutoFit/>
          </a:bodyPr>
          <a:lstStyle/>
          <a:p>
            <a:pPr marL="15356">
              <a:spcBef>
                <a:spcPts val="121"/>
              </a:spcBef>
            </a:pPr>
            <a:r>
              <a:rPr spc="296" dirty="0">
                <a:solidFill>
                  <a:schemeClr val="tx1">
                    <a:lumMod val="95000"/>
                    <a:lumOff val="5000"/>
                  </a:schemeClr>
                </a:solidFill>
              </a:rPr>
              <a:t>Interesting</a:t>
            </a:r>
            <a:r>
              <a:rPr spc="138" dirty="0">
                <a:solidFill>
                  <a:schemeClr val="tx1">
                    <a:lumMod val="95000"/>
                    <a:lumOff val="5000"/>
                  </a:schemeClr>
                </a:solidFill>
              </a:rPr>
              <a:t> </a:t>
            </a:r>
            <a:r>
              <a:rPr spc="247" dirty="0">
                <a:solidFill>
                  <a:schemeClr val="tx1">
                    <a:lumMod val="95000"/>
                    <a:lumOff val="5000"/>
                  </a:schemeClr>
                </a:solidFill>
              </a:rPr>
              <a:t>Papers</a:t>
            </a:r>
          </a:p>
        </p:txBody>
      </p:sp>
      <p:sp>
        <p:nvSpPr>
          <p:cNvPr id="4" name="object 4"/>
          <p:cNvSpPr txBox="1"/>
          <p:nvPr/>
        </p:nvSpPr>
        <p:spPr>
          <a:xfrm>
            <a:off x="225720" y="6272321"/>
            <a:ext cx="638007"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178</a:t>
            </a:fld>
            <a:endParaRPr sz="2176">
              <a:latin typeface="Arial"/>
              <a:cs typeface="Arial"/>
            </a:endParaRPr>
          </a:p>
        </p:txBody>
      </p:sp>
      <p:sp>
        <p:nvSpPr>
          <p:cNvPr id="3" name="object 3"/>
          <p:cNvSpPr txBox="1"/>
          <p:nvPr/>
        </p:nvSpPr>
        <p:spPr>
          <a:xfrm>
            <a:off x="419195" y="1639791"/>
            <a:ext cx="10524429" cy="3901706"/>
          </a:xfrm>
          <a:prstGeom prst="rect">
            <a:avLst/>
          </a:prstGeom>
        </p:spPr>
        <p:txBody>
          <a:bodyPr vert="horz" wrap="square" lIns="0" tIns="135125" rIns="0" bIns="0" rtlCol="0">
            <a:spAutoFit/>
          </a:bodyPr>
          <a:lstStyle/>
          <a:p>
            <a:pPr marL="15356">
              <a:spcBef>
                <a:spcPts val="1064"/>
              </a:spcBef>
            </a:pPr>
            <a:r>
              <a:rPr sz="2358" b="1" spc="230" dirty="0">
                <a:latin typeface="Arial"/>
                <a:cs typeface="Arial"/>
              </a:rPr>
              <a:t>The </a:t>
            </a:r>
            <a:r>
              <a:rPr sz="2358" b="1" spc="206" dirty="0">
                <a:latin typeface="Arial"/>
                <a:cs typeface="Arial"/>
              </a:rPr>
              <a:t>Lin-Kernighan </a:t>
            </a:r>
            <a:r>
              <a:rPr sz="2358" b="1" spc="187" dirty="0">
                <a:latin typeface="Arial"/>
                <a:cs typeface="Arial"/>
              </a:rPr>
              <a:t>Traveling </a:t>
            </a:r>
            <a:r>
              <a:rPr sz="2358" b="1" spc="224" dirty="0">
                <a:latin typeface="Arial"/>
                <a:cs typeface="Arial"/>
              </a:rPr>
              <a:t>Salesman</a:t>
            </a:r>
            <a:r>
              <a:rPr sz="2358" b="1" spc="67" dirty="0">
                <a:latin typeface="Arial"/>
                <a:cs typeface="Arial"/>
              </a:rPr>
              <a:t> </a:t>
            </a:r>
            <a:r>
              <a:rPr sz="2358" b="1" spc="206" dirty="0">
                <a:latin typeface="Arial"/>
                <a:cs typeface="Arial"/>
              </a:rPr>
              <a:t>Heuristic</a:t>
            </a:r>
            <a:endParaRPr sz="2358">
              <a:latin typeface="Arial"/>
              <a:cs typeface="Arial"/>
            </a:endParaRPr>
          </a:p>
          <a:p>
            <a:pPr marL="15356">
              <a:spcBef>
                <a:spcPts val="943"/>
              </a:spcBef>
            </a:pPr>
            <a:r>
              <a:rPr sz="2358" spc="109" dirty="0">
                <a:solidFill>
                  <a:srgbClr val="9FABD3"/>
                </a:solidFill>
                <a:latin typeface="Tahoma"/>
                <a:cs typeface="Tahoma"/>
                <a:hlinkClick r:id="rId2"/>
              </a:rPr>
              <a:t>http://akira.ruc.dk/~keld/research/LKH/LKH-1.3/DOC/LKH_REPORT.pdf</a:t>
            </a:r>
            <a:endParaRPr sz="2358">
              <a:latin typeface="Tahoma"/>
              <a:cs typeface="Tahoma"/>
            </a:endParaRPr>
          </a:p>
          <a:p>
            <a:pPr>
              <a:lnSpc>
                <a:spcPct val="100000"/>
              </a:lnSpc>
            </a:pPr>
            <a:endParaRPr sz="2660">
              <a:latin typeface="Times New Roman"/>
              <a:cs typeface="Times New Roman"/>
            </a:endParaRPr>
          </a:p>
          <a:p>
            <a:pPr marL="15356">
              <a:spcBef>
                <a:spcPts val="1656"/>
              </a:spcBef>
            </a:pPr>
            <a:r>
              <a:rPr sz="2358" b="1" spc="230" dirty="0">
                <a:latin typeface="Arial"/>
                <a:cs typeface="Arial"/>
              </a:rPr>
              <a:t>The </a:t>
            </a:r>
            <a:r>
              <a:rPr sz="2358" b="1" spc="187" dirty="0">
                <a:latin typeface="Arial"/>
                <a:cs typeface="Arial"/>
              </a:rPr>
              <a:t>Traveling </a:t>
            </a:r>
            <a:r>
              <a:rPr sz="2358" b="1" spc="218" dirty="0">
                <a:latin typeface="Arial"/>
                <a:cs typeface="Arial"/>
              </a:rPr>
              <a:t>Salesman: </a:t>
            </a:r>
            <a:r>
              <a:rPr sz="2358" b="1" spc="121" dirty="0">
                <a:latin typeface="Arial"/>
                <a:cs typeface="Arial"/>
              </a:rPr>
              <a:t>A </a:t>
            </a:r>
            <a:r>
              <a:rPr sz="2358" b="1" spc="242" dirty="0">
                <a:latin typeface="Arial"/>
                <a:cs typeface="Arial"/>
              </a:rPr>
              <a:t>Neural </a:t>
            </a:r>
            <a:r>
              <a:rPr sz="2358" b="1" spc="272" dirty="0">
                <a:latin typeface="Arial"/>
                <a:cs typeface="Arial"/>
              </a:rPr>
              <a:t>Network</a:t>
            </a:r>
            <a:r>
              <a:rPr sz="2358" b="1" spc="12" dirty="0">
                <a:latin typeface="Arial"/>
                <a:cs typeface="Arial"/>
              </a:rPr>
              <a:t> </a:t>
            </a:r>
            <a:r>
              <a:rPr sz="2358" b="1" spc="218" dirty="0">
                <a:latin typeface="Arial"/>
                <a:cs typeface="Arial"/>
              </a:rPr>
              <a:t>Perspective</a:t>
            </a:r>
            <a:endParaRPr sz="2358">
              <a:latin typeface="Arial"/>
              <a:cs typeface="Arial"/>
            </a:endParaRPr>
          </a:p>
          <a:p>
            <a:pPr marL="15356">
              <a:spcBef>
                <a:spcPts val="943"/>
              </a:spcBef>
            </a:pPr>
            <a:r>
              <a:rPr sz="2358" spc="121" dirty="0">
                <a:solidFill>
                  <a:srgbClr val="9FABD3"/>
                </a:solidFill>
                <a:latin typeface="Tahoma"/>
                <a:cs typeface="Tahoma"/>
                <a:hlinkClick r:id="rId3"/>
              </a:rPr>
              <a:t>http://www.iro.umontreal.ca/~dift6751/paper_potvin_nn_tsp.pdf</a:t>
            </a:r>
            <a:endParaRPr sz="2358">
              <a:latin typeface="Tahoma"/>
              <a:cs typeface="Tahoma"/>
            </a:endParaRPr>
          </a:p>
          <a:p>
            <a:pPr>
              <a:lnSpc>
                <a:spcPct val="100000"/>
              </a:lnSpc>
            </a:pPr>
            <a:endParaRPr sz="2660">
              <a:latin typeface="Times New Roman"/>
              <a:cs typeface="Times New Roman"/>
            </a:endParaRPr>
          </a:p>
          <a:p>
            <a:pPr marL="15356">
              <a:spcBef>
                <a:spcPts val="1644"/>
              </a:spcBef>
            </a:pPr>
            <a:r>
              <a:rPr sz="2358" b="1" spc="230" dirty="0">
                <a:latin typeface="Arial"/>
                <a:cs typeface="Arial"/>
              </a:rPr>
              <a:t>The </a:t>
            </a:r>
            <a:r>
              <a:rPr sz="2358" b="1" spc="242" dirty="0">
                <a:latin typeface="Arial"/>
                <a:cs typeface="Arial"/>
              </a:rPr>
              <a:t>Interplay </a:t>
            </a:r>
            <a:r>
              <a:rPr sz="2358" b="1" spc="206" dirty="0">
                <a:latin typeface="Arial"/>
                <a:cs typeface="Arial"/>
              </a:rPr>
              <a:t>of </a:t>
            </a:r>
            <a:r>
              <a:rPr sz="2358" b="1" spc="236" dirty="0">
                <a:latin typeface="Arial"/>
                <a:cs typeface="Arial"/>
              </a:rPr>
              <a:t>Optimization </a:t>
            </a:r>
            <a:r>
              <a:rPr sz="2358" b="1" spc="254" dirty="0">
                <a:latin typeface="Arial"/>
                <a:cs typeface="Arial"/>
              </a:rPr>
              <a:t>and </a:t>
            </a:r>
            <a:r>
              <a:rPr sz="2358" b="1" spc="236" dirty="0">
                <a:latin typeface="Arial"/>
                <a:cs typeface="Arial"/>
              </a:rPr>
              <a:t>Machine </a:t>
            </a:r>
            <a:r>
              <a:rPr sz="2358" b="1" spc="218" dirty="0">
                <a:latin typeface="Arial"/>
                <a:cs typeface="Arial"/>
              </a:rPr>
              <a:t>Learning</a:t>
            </a:r>
            <a:r>
              <a:rPr sz="2358" b="1" spc="-206" dirty="0">
                <a:latin typeface="Arial"/>
                <a:cs typeface="Arial"/>
              </a:rPr>
              <a:t> </a:t>
            </a:r>
            <a:r>
              <a:rPr sz="2358" b="1" spc="206" dirty="0">
                <a:latin typeface="Arial"/>
                <a:cs typeface="Arial"/>
              </a:rPr>
              <a:t>Research</a:t>
            </a:r>
            <a:endParaRPr sz="2358">
              <a:latin typeface="Arial"/>
              <a:cs typeface="Arial"/>
            </a:endParaRPr>
          </a:p>
          <a:p>
            <a:pPr marL="15356">
              <a:spcBef>
                <a:spcPts val="943"/>
              </a:spcBef>
            </a:pPr>
            <a:r>
              <a:rPr sz="2358" spc="109" dirty="0">
                <a:solidFill>
                  <a:srgbClr val="9FABD3"/>
                </a:solidFill>
                <a:latin typeface="Tahoma"/>
                <a:cs typeface="Tahoma"/>
                <a:hlinkClick r:id="rId4"/>
              </a:rPr>
              <a:t>http://jmlr.org/papers/volume7/MLOPT-intro06a/MLOPT-intro06a.pdf</a:t>
            </a:r>
            <a:endParaRPr sz="2358">
              <a:latin typeface="Tahoma"/>
              <a:cs typeface="Tahom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3679097" y="1552599"/>
            <a:ext cx="522076" cy="522076"/>
          </a:xfrm>
          <a:custGeom>
            <a:avLst/>
            <a:gdLst/>
            <a:ahLst/>
            <a:cxnLst/>
            <a:rect l="l" t="t" r="r" b="b"/>
            <a:pathLst>
              <a:path w="431800" h="431800">
                <a:moveTo>
                  <a:pt x="431800" y="0"/>
                </a:moveTo>
                <a:lnTo>
                  <a:pt x="0" y="431800"/>
                </a:lnTo>
              </a:path>
            </a:pathLst>
          </a:custGeom>
          <a:ln w="29112">
            <a:solidFill>
              <a:srgbClr val="FF3333"/>
            </a:solidFill>
          </a:ln>
        </p:spPr>
        <p:txBody>
          <a:bodyPr wrap="square" lIns="0" tIns="0" rIns="0" bIns="0" rtlCol="0"/>
          <a:lstStyle/>
          <a:p>
            <a:endParaRPr sz="2176"/>
          </a:p>
        </p:txBody>
      </p:sp>
      <p:sp>
        <p:nvSpPr>
          <p:cNvPr id="4" name="object 4"/>
          <p:cNvSpPr/>
          <p:nvPr/>
        </p:nvSpPr>
        <p:spPr>
          <a:xfrm>
            <a:off x="3537828" y="2017860"/>
            <a:ext cx="198082" cy="198082"/>
          </a:xfrm>
          <a:custGeom>
            <a:avLst/>
            <a:gdLst/>
            <a:ahLst/>
            <a:cxnLst/>
            <a:rect l="l" t="t" r="r" b="b"/>
            <a:pathLst>
              <a:path w="163830" h="163830">
                <a:moveTo>
                  <a:pt x="81280" y="0"/>
                </a:moveTo>
                <a:lnTo>
                  <a:pt x="0" y="163829"/>
                </a:lnTo>
                <a:lnTo>
                  <a:pt x="163830" y="82550"/>
                </a:lnTo>
                <a:lnTo>
                  <a:pt x="81280" y="0"/>
                </a:lnTo>
                <a:close/>
              </a:path>
            </a:pathLst>
          </a:custGeom>
          <a:solidFill>
            <a:srgbClr val="FF3333"/>
          </a:solidFill>
        </p:spPr>
        <p:txBody>
          <a:bodyPr wrap="square" lIns="0" tIns="0" rIns="0" bIns="0" rtlCol="0"/>
          <a:lstStyle/>
          <a:p>
            <a:endParaRPr sz="2176"/>
          </a:p>
        </p:txBody>
      </p:sp>
      <p:sp>
        <p:nvSpPr>
          <p:cNvPr id="5" name="object 5"/>
          <p:cNvSpPr/>
          <p:nvPr/>
        </p:nvSpPr>
        <p:spPr>
          <a:xfrm>
            <a:off x="4975073" y="1663156"/>
            <a:ext cx="102880" cy="2453755"/>
          </a:xfrm>
          <a:custGeom>
            <a:avLst/>
            <a:gdLst/>
            <a:ahLst/>
            <a:cxnLst/>
            <a:rect l="l" t="t" r="r" b="b"/>
            <a:pathLst>
              <a:path w="85089" h="2029460">
                <a:moveTo>
                  <a:pt x="0" y="0"/>
                </a:moveTo>
                <a:lnTo>
                  <a:pt x="85089" y="2029460"/>
                </a:lnTo>
              </a:path>
            </a:pathLst>
          </a:custGeom>
          <a:ln w="29112">
            <a:solidFill>
              <a:srgbClr val="FF3333"/>
            </a:solidFill>
          </a:ln>
        </p:spPr>
        <p:txBody>
          <a:bodyPr wrap="square" lIns="0" tIns="0" rIns="0" bIns="0" rtlCol="0"/>
          <a:lstStyle/>
          <a:p>
            <a:endParaRPr sz="2176"/>
          </a:p>
        </p:txBody>
      </p:sp>
      <p:sp>
        <p:nvSpPr>
          <p:cNvPr id="6" name="object 6"/>
          <p:cNvSpPr/>
          <p:nvPr/>
        </p:nvSpPr>
        <p:spPr>
          <a:xfrm>
            <a:off x="5007319" y="4104627"/>
            <a:ext cx="139732" cy="211901"/>
          </a:xfrm>
          <a:custGeom>
            <a:avLst/>
            <a:gdLst/>
            <a:ahLst/>
            <a:cxnLst/>
            <a:rect l="l" t="t" r="r" b="b"/>
            <a:pathLst>
              <a:path w="115570" h="175260">
                <a:moveTo>
                  <a:pt x="115569" y="0"/>
                </a:moveTo>
                <a:lnTo>
                  <a:pt x="0" y="5080"/>
                </a:lnTo>
                <a:lnTo>
                  <a:pt x="64769" y="175260"/>
                </a:lnTo>
                <a:lnTo>
                  <a:pt x="115569" y="0"/>
                </a:lnTo>
                <a:close/>
              </a:path>
            </a:pathLst>
          </a:custGeom>
          <a:solidFill>
            <a:srgbClr val="FF3333"/>
          </a:solidFill>
        </p:spPr>
        <p:txBody>
          <a:bodyPr wrap="square" lIns="0" tIns="0" rIns="0" bIns="0" rtlCol="0"/>
          <a:lstStyle/>
          <a:p>
            <a:endParaRPr sz="2176"/>
          </a:p>
        </p:txBody>
      </p:sp>
      <p:sp>
        <p:nvSpPr>
          <p:cNvPr id="7" name="object 7"/>
          <p:cNvSpPr/>
          <p:nvPr/>
        </p:nvSpPr>
        <p:spPr>
          <a:xfrm>
            <a:off x="5638416" y="1552599"/>
            <a:ext cx="1011905" cy="1924002"/>
          </a:xfrm>
          <a:custGeom>
            <a:avLst/>
            <a:gdLst/>
            <a:ahLst/>
            <a:cxnLst/>
            <a:rect l="l" t="t" r="r" b="b"/>
            <a:pathLst>
              <a:path w="836929" h="1591310">
                <a:moveTo>
                  <a:pt x="0" y="0"/>
                </a:moveTo>
                <a:lnTo>
                  <a:pt x="836930" y="1591309"/>
                </a:lnTo>
              </a:path>
            </a:pathLst>
          </a:custGeom>
          <a:ln w="29112">
            <a:solidFill>
              <a:srgbClr val="FF3333"/>
            </a:solidFill>
          </a:ln>
        </p:spPr>
        <p:txBody>
          <a:bodyPr wrap="square" lIns="0" tIns="0" rIns="0" bIns="0" rtlCol="0"/>
          <a:lstStyle/>
          <a:p>
            <a:endParaRPr sz="2176"/>
          </a:p>
        </p:txBody>
      </p:sp>
      <p:sp>
        <p:nvSpPr>
          <p:cNvPr id="8" name="object 8"/>
          <p:cNvSpPr/>
          <p:nvPr/>
        </p:nvSpPr>
        <p:spPr>
          <a:xfrm>
            <a:off x="6584293" y="3435141"/>
            <a:ext cx="159694" cy="218043"/>
          </a:xfrm>
          <a:custGeom>
            <a:avLst/>
            <a:gdLst/>
            <a:ahLst/>
            <a:cxnLst/>
            <a:rect l="l" t="t" r="r" b="b"/>
            <a:pathLst>
              <a:path w="132079" h="180339">
                <a:moveTo>
                  <a:pt x="102869" y="0"/>
                </a:moveTo>
                <a:lnTo>
                  <a:pt x="0" y="54609"/>
                </a:lnTo>
                <a:lnTo>
                  <a:pt x="132079" y="180339"/>
                </a:lnTo>
                <a:lnTo>
                  <a:pt x="102869" y="0"/>
                </a:lnTo>
                <a:close/>
              </a:path>
            </a:pathLst>
          </a:custGeom>
          <a:solidFill>
            <a:srgbClr val="FF3333"/>
          </a:solidFill>
        </p:spPr>
        <p:txBody>
          <a:bodyPr wrap="square" lIns="0" tIns="0" rIns="0" bIns="0" rtlCol="0"/>
          <a:lstStyle/>
          <a:p>
            <a:endParaRPr sz="2176"/>
          </a:p>
        </p:txBody>
      </p:sp>
      <p:sp>
        <p:nvSpPr>
          <p:cNvPr id="9" name="object 9"/>
          <p:cNvSpPr/>
          <p:nvPr/>
        </p:nvSpPr>
        <p:spPr>
          <a:xfrm>
            <a:off x="8734016" y="3100400"/>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10" name="object 10"/>
          <p:cNvSpPr/>
          <p:nvPr/>
        </p:nvSpPr>
        <p:spPr>
          <a:xfrm>
            <a:off x="8664918" y="5213270"/>
            <a:ext cx="139732" cy="208830"/>
          </a:xfrm>
          <a:custGeom>
            <a:avLst/>
            <a:gdLst/>
            <a:ahLst/>
            <a:cxnLst/>
            <a:rect l="l" t="t" r="r" b="b"/>
            <a:pathLst>
              <a:path w="115570" h="172720">
                <a:moveTo>
                  <a:pt x="115570" y="0"/>
                </a:moveTo>
                <a:lnTo>
                  <a:pt x="0" y="0"/>
                </a:lnTo>
                <a:lnTo>
                  <a:pt x="57150" y="172720"/>
                </a:lnTo>
                <a:lnTo>
                  <a:pt x="115570" y="0"/>
                </a:lnTo>
                <a:close/>
              </a:path>
            </a:pathLst>
          </a:custGeom>
          <a:solidFill>
            <a:srgbClr val="00CC00"/>
          </a:solidFill>
        </p:spPr>
        <p:txBody>
          <a:bodyPr wrap="square" lIns="0" tIns="0" rIns="0" bIns="0" rtlCol="0"/>
          <a:lstStyle/>
          <a:p>
            <a:endParaRPr sz="2176"/>
          </a:p>
        </p:txBody>
      </p:sp>
      <p:sp>
        <p:nvSpPr>
          <p:cNvPr id="11" name="object 11"/>
          <p:cNvSpPr txBox="1"/>
          <p:nvPr/>
        </p:nvSpPr>
        <p:spPr>
          <a:xfrm>
            <a:off x="3961632" y="1124189"/>
            <a:ext cx="2246460" cy="350340"/>
          </a:xfrm>
          <a:prstGeom prst="rect">
            <a:avLst/>
          </a:prstGeom>
        </p:spPr>
        <p:txBody>
          <a:bodyPr vert="horz" wrap="square" lIns="0" tIns="15355" rIns="0" bIns="0" rtlCol="0">
            <a:spAutoFit/>
          </a:bodyPr>
          <a:lstStyle/>
          <a:p>
            <a:pPr marL="15356">
              <a:spcBef>
                <a:spcPts val="121"/>
              </a:spcBef>
            </a:pPr>
            <a:r>
              <a:rPr sz="2176" spc="-6" dirty="0">
                <a:solidFill>
                  <a:srgbClr val="FF3333"/>
                </a:solidFill>
                <a:latin typeface="Arial"/>
                <a:cs typeface="Arial"/>
              </a:rPr>
              <a:t>LOCAL</a:t>
            </a:r>
            <a:r>
              <a:rPr sz="2176" spc="-181" dirty="0">
                <a:solidFill>
                  <a:srgbClr val="FF3333"/>
                </a:solidFill>
                <a:latin typeface="Arial"/>
                <a:cs typeface="Arial"/>
              </a:rPr>
              <a:t> </a:t>
            </a:r>
            <a:r>
              <a:rPr sz="2176" dirty="0">
                <a:solidFill>
                  <a:srgbClr val="FF3333"/>
                </a:solidFill>
                <a:latin typeface="Arial"/>
                <a:cs typeface="Arial"/>
              </a:rPr>
              <a:t>MINIMUM</a:t>
            </a:r>
            <a:endParaRPr sz="2176">
              <a:latin typeface="Arial"/>
              <a:cs typeface="Arial"/>
            </a:endParaRPr>
          </a:p>
        </p:txBody>
      </p:sp>
      <p:sp>
        <p:nvSpPr>
          <p:cNvPr id="13" name="object 13"/>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
        <p:nvSpPr>
          <p:cNvPr id="12" name="object 12"/>
          <p:cNvSpPr txBox="1"/>
          <p:nvPr/>
        </p:nvSpPr>
        <p:spPr>
          <a:xfrm>
            <a:off x="7500998" y="2671990"/>
            <a:ext cx="2445310" cy="350340"/>
          </a:xfrm>
          <a:prstGeom prst="rect">
            <a:avLst/>
          </a:prstGeom>
        </p:spPr>
        <p:txBody>
          <a:bodyPr vert="horz" wrap="square" lIns="0" tIns="15355" rIns="0" bIns="0" rtlCol="0">
            <a:spAutoFit/>
          </a:bodyPr>
          <a:lstStyle/>
          <a:p>
            <a:pPr marL="15356">
              <a:spcBef>
                <a:spcPts val="121"/>
              </a:spcBef>
            </a:pPr>
            <a:r>
              <a:rPr sz="2176" spc="-6" dirty="0">
                <a:solidFill>
                  <a:srgbClr val="00CC00"/>
                </a:solidFill>
                <a:latin typeface="Arial"/>
                <a:cs typeface="Arial"/>
              </a:rPr>
              <a:t>GLOBAL</a:t>
            </a:r>
            <a:r>
              <a:rPr sz="2176" spc="-151" dirty="0">
                <a:solidFill>
                  <a:srgbClr val="00CC00"/>
                </a:solidFill>
                <a:latin typeface="Arial"/>
                <a:cs typeface="Arial"/>
              </a:rPr>
              <a:t> </a:t>
            </a:r>
            <a:r>
              <a:rPr sz="2176" spc="-6" dirty="0">
                <a:solidFill>
                  <a:srgbClr val="00CC00"/>
                </a:solidFill>
                <a:latin typeface="Arial"/>
                <a:cs typeface="Arial"/>
              </a:rPr>
              <a:t>MINIMUM</a:t>
            </a:r>
            <a:endParaRPr sz="2176">
              <a:latin typeface="Arial"/>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Agenda</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600" dirty="0">
                <a:latin typeface="Segoe UI" panose="020B0502040204020203" pitchFamily="34" charset="0"/>
                <a:cs typeface="Segoe UI" panose="020B0502040204020203" pitchFamily="34" charset="0"/>
              </a:rPr>
              <a:t>Here is what we will do for the next 3 hours:</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srgbClr val="D24726"/>
                </a:solidFill>
                <a:latin typeface="Segoe UI Semibold" panose="020B0702040204020203" pitchFamily="34" charset="0"/>
                <a:cs typeface="Segoe UI Semibold" panose="020B0702040204020203" pitchFamily="34" charset="0"/>
              </a:rPr>
              <a:t>Introduction</a:t>
            </a:r>
            <a:r>
              <a:rPr lang="en-US" sz="1600" dirty="0">
                <a:solidFill>
                  <a:prstClr val="black">
                    <a:lumMod val="75000"/>
                    <a:lumOff val="25000"/>
                  </a:prstClr>
                </a:solidFill>
                <a:latin typeface="Segoe UI" panose="020B0502040204020203" pitchFamily="34" charset="0"/>
                <a:cs typeface="Segoe UI" panose="020B0502040204020203" pitchFamily="34" charset="0"/>
              </a:rPr>
              <a:t> and what to expect</a:t>
            </a:r>
          </a:p>
        </p:txBody>
      </p:sp>
      <p:grpSp>
        <p:nvGrpSpPr>
          <p:cNvPr id="33" name="Group 32" descr="Small circle with number 2 inside  indicating step 2"/>
          <p:cNvGrpSpPr/>
          <p:nvPr/>
        </p:nvGrpSpPr>
        <p:grpSpPr bwMode="blackWhite">
          <a:xfrm>
            <a:off x="531552" y="2804257"/>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56513" y="2844451"/>
            <a:ext cx="4504252" cy="68298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Local search algorithms using </a:t>
            </a:r>
            <a:r>
              <a:rPr lang="en-US" sz="1600" dirty="0">
                <a:solidFill>
                  <a:srgbClr val="D24726"/>
                </a:solidFill>
                <a:latin typeface="Segoe UI Semibold" panose="020B0702040204020203" pitchFamily="34" charset="0"/>
                <a:cs typeface="Segoe UI Semibold" panose="020B0702040204020203" pitchFamily="34" charset="0"/>
              </a:rPr>
              <a:t>Metaheuristics</a:t>
            </a:r>
          </a:p>
        </p:txBody>
      </p:sp>
      <p:grpSp>
        <p:nvGrpSpPr>
          <p:cNvPr id="22" name="Group 21" descr="Small circle with number 3 inside  indicating step 3"/>
          <p:cNvGrpSpPr/>
          <p:nvPr/>
        </p:nvGrpSpPr>
        <p:grpSpPr bwMode="blackWhite">
          <a:xfrm>
            <a:off x="541609" y="3729251"/>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66570" y="3757412"/>
            <a:ext cx="4504252" cy="76114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Search algorithms using </a:t>
            </a:r>
            <a:r>
              <a:rPr lang="en-US" sz="1600" dirty="0">
                <a:solidFill>
                  <a:srgbClr val="D24726"/>
                </a:solidFill>
                <a:latin typeface="Segoe UI Semibold" panose="020B0702040204020203" pitchFamily="34" charset="0"/>
                <a:cs typeface="Segoe UI Semibold" panose="020B0702040204020203" pitchFamily="34" charset="0"/>
              </a:rPr>
              <a:t>Tree Search</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r>
              <a:rPr lang="en-US" sz="1600" dirty="0">
                <a:solidFill>
                  <a:srgbClr val="D24726"/>
                </a:solidFill>
                <a:latin typeface="Segoe UI Semibold" panose="020B0702040204020203" pitchFamily="34" charset="0"/>
                <a:cs typeface="Segoe UI Semibold" panose="020B0702040204020203" pitchFamily="34" charset="0"/>
              </a:rPr>
              <a:t>Constraint Programming</a:t>
            </a:r>
            <a:r>
              <a:rPr lang="en-US" sz="1600" dirty="0">
                <a:solidFill>
                  <a:prstClr val="black">
                    <a:lumMod val="75000"/>
                    <a:lumOff val="25000"/>
                  </a:prstClr>
                </a:solidFill>
                <a:latin typeface="Segoe UI" panose="020B0502040204020203" pitchFamily="34" charset="0"/>
                <a:cs typeface="Segoe UI" panose="020B0502040204020203" pitchFamily="34" charset="0"/>
              </a:rPr>
              <a:t>, and </a:t>
            </a:r>
            <a:r>
              <a:rPr lang="en-US" sz="1600" dirty="0">
                <a:solidFill>
                  <a:srgbClr val="D24726"/>
                </a:solidFill>
                <a:latin typeface="Segoe UI Semibold" panose="020B0702040204020203" pitchFamily="34" charset="0"/>
                <a:cs typeface="Segoe UI Semibold" panose="020B0702040204020203" pitchFamily="34" charset="0"/>
              </a:rPr>
              <a:t>Branch and Bound</a:t>
            </a:r>
          </a:p>
        </p:txBody>
      </p:sp>
      <p:grpSp>
        <p:nvGrpSpPr>
          <p:cNvPr id="37" name="Group 36" descr="Small circle with number 4 inside  indicating step 4"/>
          <p:cNvGrpSpPr/>
          <p:nvPr/>
        </p:nvGrpSpPr>
        <p:grpSpPr bwMode="blackWhite">
          <a:xfrm>
            <a:off x="541609" y="4658331"/>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0" name="Content Placeholder 17"/>
          <p:cNvSpPr txBox="1">
            <a:spLocks/>
          </p:cNvSpPr>
          <p:nvPr/>
        </p:nvSpPr>
        <p:spPr>
          <a:xfrm>
            <a:off x="1066570" y="4698524"/>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Convex optimization using </a:t>
            </a:r>
            <a:r>
              <a:rPr lang="en-US" sz="1600" dirty="0">
                <a:solidFill>
                  <a:srgbClr val="D24726"/>
                </a:solidFill>
                <a:latin typeface="Segoe UI Semibold" panose="020B0702040204020203" pitchFamily="34" charset="0"/>
                <a:cs typeface="Segoe UI Semibold" panose="020B0702040204020203" pitchFamily="34" charset="0"/>
              </a:rPr>
              <a:t>Linear, Integer, and Mixed Programming. </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6" name="Group 25" descr="Small circle with number 4 inside  indicating step 4">
            <a:extLst>
              <a:ext uri="{FF2B5EF4-FFF2-40B4-BE49-F238E27FC236}">
                <a16:creationId xmlns:a16="http://schemas.microsoft.com/office/drawing/2014/main" id="{3FB539B5-865E-4C6C-902B-5B0F2E704318}"/>
              </a:ext>
            </a:extLst>
          </p:cNvPr>
          <p:cNvGrpSpPr/>
          <p:nvPr/>
        </p:nvGrpSpPr>
        <p:grpSpPr bwMode="blackWhite">
          <a:xfrm>
            <a:off x="541609" y="5539292"/>
            <a:ext cx="558179" cy="409838"/>
            <a:chOff x="6953426" y="711274"/>
            <a:chExt cx="558179" cy="409838"/>
          </a:xfrm>
        </p:grpSpPr>
        <p:sp>
          <p:nvSpPr>
            <p:cNvPr id="27" name="Oval 26" descr="Small circle">
              <a:extLst>
                <a:ext uri="{FF2B5EF4-FFF2-40B4-BE49-F238E27FC236}">
                  <a16:creationId xmlns:a16="http://schemas.microsoft.com/office/drawing/2014/main" id="{BC64A4B8-190C-42FA-AD07-495A3470944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descr="Number 4">
              <a:extLst>
                <a:ext uri="{FF2B5EF4-FFF2-40B4-BE49-F238E27FC236}">
                  <a16:creationId xmlns:a16="http://schemas.microsoft.com/office/drawing/2014/main" id="{88FA48C9-DC29-45DE-A579-9127E46C804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5</a:t>
              </a:r>
            </a:p>
          </p:txBody>
        </p:sp>
      </p:grpSp>
      <p:sp>
        <p:nvSpPr>
          <p:cNvPr id="31" name="Content Placeholder 17">
            <a:extLst>
              <a:ext uri="{FF2B5EF4-FFF2-40B4-BE49-F238E27FC236}">
                <a16:creationId xmlns:a16="http://schemas.microsoft.com/office/drawing/2014/main" id="{03B4C581-5D74-4646-9666-11CFE5E4507D}"/>
              </a:ext>
            </a:extLst>
          </p:cNvPr>
          <p:cNvSpPr txBox="1">
            <a:spLocks/>
          </p:cNvSpPr>
          <p:nvPr/>
        </p:nvSpPr>
        <p:spPr>
          <a:xfrm>
            <a:off x="1066570" y="5579485"/>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Gradient descent </a:t>
            </a:r>
            <a:r>
              <a:rPr lang="en-US" sz="1600" dirty="0">
                <a:solidFill>
                  <a:prstClr val="black">
                    <a:lumMod val="75000"/>
                    <a:lumOff val="25000"/>
                  </a:prstClr>
                </a:solidFill>
                <a:latin typeface="Segoe UI" panose="020B0502040204020203" pitchFamily="34" charset="0"/>
                <a:cs typeface="Segoe UI" panose="020B0502040204020203" pitchFamily="34" charset="0"/>
              </a:rPr>
              <a:t>and its role in machine learning</a:t>
            </a:r>
          </a:p>
        </p:txBody>
      </p:sp>
      <p:pic>
        <p:nvPicPr>
          <p:cNvPr id="3" name="Picture 2">
            <a:extLst>
              <a:ext uri="{FF2B5EF4-FFF2-40B4-BE49-F238E27FC236}">
                <a16:creationId xmlns:a16="http://schemas.microsoft.com/office/drawing/2014/main" id="{945B3877-A514-4B98-859C-34FE38DC63E4}"/>
              </a:ext>
            </a:extLst>
          </p:cNvPr>
          <p:cNvPicPr>
            <a:picLocks noChangeAspect="1"/>
          </p:cNvPicPr>
          <p:nvPr/>
        </p:nvPicPr>
        <p:blipFill rotWithShape="1">
          <a:blip r:embed="rId2"/>
          <a:srcRect b="1559"/>
          <a:stretch/>
        </p:blipFill>
        <p:spPr>
          <a:xfrm>
            <a:off x="6349663" y="1299176"/>
            <a:ext cx="5310785" cy="5180001"/>
          </a:xfrm>
          <a:prstGeom prst="rect">
            <a:avLst/>
          </a:prstGeom>
        </p:spPr>
      </p:pic>
    </p:spTree>
    <p:extLst>
      <p:ext uri="{BB962C8B-B14F-4D97-AF65-F5344CB8AC3E}">
        <p14:creationId xmlns:p14="http://schemas.microsoft.com/office/powerpoint/2010/main" val="231162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080645" y="2768728"/>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080645" y="2768728"/>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412317" y="3210957"/>
            <a:ext cx="132054" cy="262573"/>
          </a:xfrm>
          <a:custGeom>
            <a:avLst/>
            <a:gdLst/>
            <a:ahLst/>
            <a:cxnLst/>
            <a:rect l="l" t="t" r="r" b="b"/>
            <a:pathLst>
              <a:path w="109220" h="217169">
                <a:moveTo>
                  <a:pt x="0" y="0"/>
                </a:moveTo>
                <a:lnTo>
                  <a:pt x="109219" y="217169"/>
                </a:lnTo>
              </a:path>
            </a:pathLst>
          </a:custGeom>
          <a:ln w="29112">
            <a:solidFill>
              <a:srgbClr val="CC0000"/>
            </a:solidFill>
          </a:ln>
        </p:spPr>
        <p:txBody>
          <a:bodyPr wrap="square" lIns="0" tIns="0" rIns="0" bIns="0" rtlCol="0"/>
          <a:lstStyle/>
          <a:p>
            <a:endParaRPr sz="2176"/>
          </a:p>
        </p:txBody>
      </p:sp>
      <p:sp>
        <p:nvSpPr>
          <p:cNvPr id="6" name="object 6"/>
          <p:cNvSpPr/>
          <p:nvPr/>
        </p:nvSpPr>
        <p:spPr>
          <a:xfrm>
            <a:off x="6476808" y="3435141"/>
            <a:ext cx="156621" cy="218043"/>
          </a:xfrm>
          <a:custGeom>
            <a:avLst/>
            <a:gdLst/>
            <a:ahLst/>
            <a:cxnLst/>
            <a:rect l="l" t="t" r="r" b="b"/>
            <a:pathLst>
              <a:path w="129539" h="180339">
                <a:moveTo>
                  <a:pt x="104139" y="0"/>
                </a:moveTo>
                <a:lnTo>
                  <a:pt x="0" y="50800"/>
                </a:lnTo>
                <a:lnTo>
                  <a:pt x="129539" y="180339"/>
                </a:lnTo>
                <a:lnTo>
                  <a:pt x="104139" y="0"/>
                </a:lnTo>
                <a:close/>
              </a:path>
            </a:pathLst>
          </a:custGeom>
          <a:solidFill>
            <a:srgbClr val="CC0000"/>
          </a:solidFill>
        </p:spPr>
        <p:txBody>
          <a:bodyPr wrap="square" lIns="0" tIns="0" rIns="0" bIns="0" rtlCol="0"/>
          <a:lstStyle/>
          <a:p>
            <a:endParaRPr sz="2176"/>
          </a:p>
        </p:txBody>
      </p:sp>
      <p:sp>
        <p:nvSpPr>
          <p:cNvPr id="7" name="object 7"/>
          <p:cNvSpPr/>
          <p:nvPr/>
        </p:nvSpPr>
        <p:spPr>
          <a:xfrm>
            <a:off x="6287940" y="2835667"/>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8" name="object 8"/>
          <p:cNvSpPr/>
          <p:nvPr/>
        </p:nvSpPr>
        <p:spPr>
          <a:xfrm>
            <a:off x="6287940" y="2835667"/>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9" name="object 9"/>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344754" y="3100399"/>
            <a:ext cx="442229" cy="442229"/>
          </a:xfrm>
          <a:custGeom>
            <a:avLst/>
            <a:gdLst/>
            <a:ahLst/>
            <a:cxnLst/>
            <a:rect l="l" t="t" r="r" b="b"/>
            <a:pathLst>
              <a:path w="365760" h="365760">
                <a:moveTo>
                  <a:pt x="182880" y="0"/>
                </a:moveTo>
                <a:lnTo>
                  <a:pt x="133614" y="6314"/>
                </a:lnTo>
                <a:lnTo>
                  <a:pt x="89746" y="24271"/>
                </a:lnTo>
                <a:lnTo>
                  <a:pt x="52863" y="52387"/>
                </a:lnTo>
                <a:lnTo>
                  <a:pt x="24553" y="89182"/>
                </a:lnTo>
                <a:lnTo>
                  <a:pt x="6402" y="133173"/>
                </a:lnTo>
                <a:lnTo>
                  <a:pt x="0" y="182880"/>
                </a:lnTo>
                <a:lnTo>
                  <a:pt x="6402" y="232586"/>
                </a:lnTo>
                <a:lnTo>
                  <a:pt x="24553" y="276577"/>
                </a:lnTo>
                <a:lnTo>
                  <a:pt x="52863" y="313372"/>
                </a:lnTo>
                <a:lnTo>
                  <a:pt x="89746" y="341488"/>
                </a:lnTo>
                <a:lnTo>
                  <a:pt x="133614"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6344754" y="3100399"/>
            <a:ext cx="442229" cy="442229"/>
          </a:xfrm>
          <a:custGeom>
            <a:avLst/>
            <a:gdLst/>
            <a:ahLst/>
            <a:cxnLst/>
            <a:rect l="l" t="t" r="r" b="b"/>
            <a:pathLst>
              <a:path w="365760"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614" y="359445"/>
                </a:lnTo>
                <a:lnTo>
                  <a:pt x="89746" y="341488"/>
                </a:lnTo>
                <a:lnTo>
                  <a:pt x="52863" y="313372"/>
                </a:lnTo>
                <a:lnTo>
                  <a:pt x="24553" y="276577"/>
                </a:lnTo>
                <a:lnTo>
                  <a:pt x="6402" y="232586"/>
                </a:lnTo>
                <a:lnTo>
                  <a:pt x="0" y="182880"/>
                </a:lnTo>
                <a:lnTo>
                  <a:pt x="6402" y="133173"/>
                </a:lnTo>
                <a:lnTo>
                  <a:pt x="24553" y="89182"/>
                </a:lnTo>
                <a:lnTo>
                  <a:pt x="52863" y="52387"/>
                </a:lnTo>
                <a:lnTo>
                  <a:pt x="89746" y="24271"/>
                </a:lnTo>
                <a:lnTo>
                  <a:pt x="133614"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552048" y="3167339"/>
            <a:ext cx="168907" cy="168139"/>
          </a:xfrm>
          <a:custGeom>
            <a:avLst/>
            <a:gdLst/>
            <a:ahLst/>
            <a:cxnLst/>
            <a:rect l="l" t="t" r="r" b="b"/>
            <a:pathLst>
              <a:path w="139700" h="139064">
                <a:moveTo>
                  <a:pt x="20181" y="0"/>
                </a:moveTo>
                <a:lnTo>
                  <a:pt x="0" y="9405"/>
                </a:lnTo>
                <a:lnTo>
                  <a:pt x="18176" y="10060"/>
                </a:lnTo>
                <a:lnTo>
                  <a:pt x="39687" y="16549"/>
                </a:lnTo>
                <a:lnTo>
                  <a:pt x="88900" y="51315"/>
                </a:lnTo>
                <a:lnTo>
                  <a:pt x="123031" y="100369"/>
                </a:lnTo>
                <a:lnTo>
                  <a:pt x="129539" y="138945"/>
                </a:lnTo>
                <a:lnTo>
                  <a:pt x="139481" y="119300"/>
                </a:lnTo>
                <a:lnTo>
                  <a:pt x="125075" y="64293"/>
                </a:lnTo>
                <a:lnTo>
                  <a:pt x="74830" y="14049"/>
                </a:lnTo>
                <a:lnTo>
                  <a:pt x="46196" y="1785"/>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6552048" y="3167339"/>
            <a:ext cx="168907" cy="168139"/>
          </a:xfrm>
          <a:custGeom>
            <a:avLst/>
            <a:gdLst/>
            <a:ahLst/>
            <a:cxnLst/>
            <a:rect l="l" t="t" r="r" b="b"/>
            <a:pathLst>
              <a:path w="139700" h="139064">
                <a:moveTo>
                  <a:pt x="0" y="9405"/>
                </a:moveTo>
                <a:lnTo>
                  <a:pt x="39687" y="16549"/>
                </a:lnTo>
                <a:lnTo>
                  <a:pt x="88900" y="51315"/>
                </a:lnTo>
                <a:lnTo>
                  <a:pt x="123031" y="100369"/>
                </a:lnTo>
                <a:lnTo>
                  <a:pt x="129539" y="138945"/>
                </a:lnTo>
                <a:lnTo>
                  <a:pt x="139481" y="119300"/>
                </a:lnTo>
                <a:lnTo>
                  <a:pt x="125075" y="64293"/>
                </a:lnTo>
                <a:lnTo>
                  <a:pt x="74830" y="14049"/>
                </a:lnTo>
                <a:lnTo>
                  <a:pt x="20181"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465660" cy="350340"/>
          </a:xfrm>
          <a:prstGeom prst="rect">
            <a:avLst/>
          </a:prstGeom>
        </p:spPr>
        <p:txBody>
          <a:bodyPr vert="horz" wrap="square" lIns="0" tIns="15355" rIns="0" bIns="0" rtlCol="0">
            <a:spAutoFit/>
          </a:bodyPr>
          <a:lstStyle/>
          <a:p>
            <a:pPr marL="15356">
              <a:spcBef>
                <a:spcPts val="121"/>
              </a:spcBef>
            </a:pPr>
            <a:r>
              <a:rPr sz="2176" spc="-12" dirty="0">
                <a:solidFill>
                  <a:srgbClr val="FF3333"/>
                </a:solidFill>
                <a:latin typeface="Arial"/>
                <a:cs typeface="Arial"/>
              </a:rPr>
              <a:t>Greedy algorithm gets</a:t>
            </a:r>
            <a:r>
              <a:rPr sz="2176" spc="-6" dirty="0">
                <a:solidFill>
                  <a:srgbClr val="FF3333"/>
                </a:solidFill>
                <a:latin typeface="Arial"/>
                <a:cs typeface="Arial"/>
              </a:rPr>
              <a:t> </a:t>
            </a:r>
            <a:r>
              <a:rPr sz="2176" dirty="0">
                <a:solidFill>
                  <a:srgbClr val="FF3333"/>
                </a:solidFill>
                <a:latin typeface="Arial"/>
                <a:cs typeface="Arial"/>
              </a:rPr>
              <a:t>stuck</a:t>
            </a:r>
            <a:endParaRPr sz="2176">
              <a:latin typeface="Arial"/>
              <a:cs typeface="Arial"/>
            </a:endParaRPr>
          </a:p>
        </p:txBody>
      </p:sp>
      <p:sp>
        <p:nvSpPr>
          <p:cNvPr id="8" name="object 8"/>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152415" cy="350340"/>
          </a:xfrm>
          <a:prstGeom prst="rect">
            <a:avLst/>
          </a:prstGeom>
        </p:spPr>
        <p:txBody>
          <a:bodyPr vert="horz" wrap="square" lIns="0" tIns="15355" rIns="0" bIns="0" rtlCol="0">
            <a:spAutoFit/>
          </a:bodyPr>
          <a:lstStyle/>
          <a:p>
            <a:pPr marL="15356">
              <a:spcBef>
                <a:spcPts val="121"/>
              </a:spcBef>
            </a:pPr>
            <a:r>
              <a:rPr sz="2176" spc="-18" dirty="0">
                <a:solidFill>
                  <a:srgbClr val="00CC00"/>
                </a:solidFill>
                <a:latin typeface="Arial"/>
                <a:cs typeface="Arial"/>
              </a:rPr>
              <a:t>We </a:t>
            </a:r>
            <a:r>
              <a:rPr sz="2176" spc="-12" dirty="0">
                <a:solidFill>
                  <a:srgbClr val="00CC00"/>
                </a:solidFill>
                <a:latin typeface="Arial"/>
                <a:cs typeface="Arial"/>
              </a:rPr>
              <a:t>really want </a:t>
            </a:r>
            <a:r>
              <a:rPr sz="2176" spc="-6" dirty="0">
                <a:solidFill>
                  <a:srgbClr val="00CC00"/>
                </a:solidFill>
                <a:latin typeface="Arial"/>
                <a:cs typeface="Arial"/>
              </a:rPr>
              <a:t>to be</a:t>
            </a:r>
            <a:r>
              <a:rPr sz="2176" spc="-24"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8734016" y="3091187"/>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9" name="object 9"/>
          <p:cNvSpPr/>
          <p:nvPr/>
        </p:nvSpPr>
        <p:spPr>
          <a:xfrm>
            <a:off x="8664918" y="5204057"/>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0" name="object 10"/>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4821521" y="2473908"/>
            <a:ext cx="1643003" cy="350340"/>
          </a:xfrm>
          <a:prstGeom prst="rect">
            <a:avLst/>
          </a:prstGeom>
        </p:spPr>
        <p:txBody>
          <a:bodyPr vert="horz" wrap="square" lIns="0" tIns="15355" rIns="0" bIns="0" rtlCol="0">
            <a:spAutoFit/>
          </a:bodyPr>
          <a:lstStyle/>
          <a:p>
            <a:pPr marL="15356">
              <a:spcBef>
                <a:spcPts val="121"/>
              </a:spcBef>
            </a:pPr>
            <a:r>
              <a:rPr sz="2176" dirty="0">
                <a:solidFill>
                  <a:srgbClr val="00CC00"/>
                </a:solidFill>
                <a:latin typeface="Arial"/>
                <a:cs typeface="Arial"/>
              </a:rPr>
              <a:t>Or </a:t>
            </a:r>
            <a:r>
              <a:rPr sz="2176" spc="-12" dirty="0">
                <a:solidFill>
                  <a:srgbClr val="00CC00"/>
                </a:solidFill>
                <a:latin typeface="Arial"/>
                <a:cs typeface="Arial"/>
              </a:rPr>
              <a:t>even</a:t>
            </a:r>
            <a:r>
              <a:rPr sz="2176" spc="-97"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5085630" y="3100400"/>
            <a:ext cx="0" cy="1237625"/>
          </a:xfrm>
          <a:custGeom>
            <a:avLst/>
            <a:gdLst/>
            <a:ahLst/>
            <a:cxnLst/>
            <a:rect l="l" t="t" r="r" b="b"/>
            <a:pathLst>
              <a:path h="1023620">
                <a:moveTo>
                  <a:pt x="0" y="0"/>
                </a:moveTo>
                <a:lnTo>
                  <a:pt x="0" y="1023619"/>
                </a:lnTo>
              </a:path>
            </a:pathLst>
          </a:custGeom>
          <a:ln w="29112">
            <a:solidFill>
              <a:srgbClr val="00CC00"/>
            </a:solidFill>
          </a:ln>
        </p:spPr>
        <p:txBody>
          <a:bodyPr wrap="square" lIns="0" tIns="0" rIns="0" bIns="0" rtlCol="0"/>
          <a:lstStyle/>
          <a:p>
            <a:endParaRPr sz="2176"/>
          </a:p>
        </p:txBody>
      </p:sp>
      <p:sp>
        <p:nvSpPr>
          <p:cNvPr id="9" name="object 9"/>
          <p:cNvSpPr/>
          <p:nvPr/>
        </p:nvSpPr>
        <p:spPr>
          <a:xfrm>
            <a:off x="5016532" y="4328813"/>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0" name="object 10"/>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37268" y="2367958"/>
            <a:ext cx="276469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How </a:t>
            </a:r>
            <a:r>
              <a:rPr sz="2176" spc="151" dirty="0">
                <a:solidFill>
                  <a:srgbClr val="0000FF"/>
                </a:solidFill>
                <a:latin typeface="Tahoma"/>
                <a:cs typeface="Tahoma"/>
              </a:rPr>
              <a:t>do </a:t>
            </a:r>
            <a:r>
              <a:rPr sz="2176" spc="175" dirty="0">
                <a:solidFill>
                  <a:srgbClr val="0000FF"/>
                </a:solidFill>
                <a:latin typeface="Tahoma"/>
                <a:cs typeface="Tahoma"/>
              </a:rPr>
              <a:t>we</a:t>
            </a:r>
            <a:r>
              <a:rPr sz="2176" spc="-345" dirty="0">
                <a:solidFill>
                  <a:srgbClr val="0000FF"/>
                </a:solidFill>
                <a:latin typeface="Tahoma"/>
                <a:cs typeface="Tahoma"/>
              </a:rPr>
              <a:t> </a:t>
            </a:r>
            <a:r>
              <a:rPr sz="2176" spc="169" dirty="0">
                <a:solidFill>
                  <a:srgbClr val="0000FF"/>
                </a:solidFill>
                <a:latin typeface="Tahoma"/>
                <a:cs typeface="Tahoma"/>
              </a:rPr>
              <a:t>escape?</a:t>
            </a:r>
            <a:endParaRPr sz="2176">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6" y="2280434"/>
            <a:ext cx="4627717" cy="350340"/>
          </a:xfrm>
          <a:prstGeom prst="rect">
            <a:avLst/>
          </a:prstGeom>
        </p:spPr>
        <p:txBody>
          <a:bodyPr vert="horz" wrap="square" lIns="0" tIns="15355" rIns="0" bIns="0" rtlCol="0">
            <a:spAutoFit/>
          </a:bodyPr>
          <a:lstStyle/>
          <a:p>
            <a:pPr marL="15356">
              <a:spcBef>
                <a:spcPts val="121"/>
              </a:spcBef>
            </a:pPr>
            <a:r>
              <a:rPr sz="2176" spc="163" dirty="0">
                <a:solidFill>
                  <a:srgbClr val="0000FF"/>
                </a:solidFill>
                <a:latin typeface="Tahoma"/>
                <a:cs typeface="Tahoma"/>
              </a:rPr>
              <a:t>Make </a:t>
            </a:r>
            <a:r>
              <a:rPr sz="2176" spc="236" dirty="0">
                <a:solidFill>
                  <a:srgbClr val="0000FF"/>
                </a:solidFill>
                <a:latin typeface="Tahoma"/>
                <a:cs typeface="Tahoma"/>
              </a:rPr>
              <a:t>me</a:t>
            </a:r>
            <a:r>
              <a:rPr lang="en-US" sz="2176" spc="236" dirty="0">
                <a:solidFill>
                  <a:srgbClr val="0000FF"/>
                </a:solidFill>
                <a:latin typeface="Tahoma"/>
                <a:cs typeface="Tahoma"/>
              </a:rPr>
              <a:t> </a:t>
            </a:r>
            <a:r>
              <a:rPr sz="2176" b="1" spc="175" dirty="0">
                <a:solidFill>
                  <a:srgbClr val="0000FF"/>
                </a:solidFill>
                <a:latin typeface="Arial"/>
                <a:cs typeface="Arial"/>
              </a:rPr>
              <a:t>slightly </a:t>
            </a:r>
            <a:r>
              <a:rPr sz="2176" spc="151" dirty="0">
                <a:solidFill>
                  <a:srgbClr val="0000FF"/>
                </a:solidFill>
                <a:latin typeface="Tahoma"/>
                <a:cs typeface="Tahoma"/>
              </a:rPr>
              <a:t>less </a:t>
            </a:r>
            <a:r>
              <a:rPr sz="2176" spc="157" dirty="0">
                <a:solidFill>
                  <a:srgbClr val="0000FF"/>
                </a:solidFill>
                <a:latin typeface="Tahoma"/>
                <a:cs typeface="Tahoma"/>
              </a:rPr>
              <a:t>greedy!</a:t>
            </a:r>
            <a:endParaRPr sz="2176" dirty="0">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6975850" y="3022088"/>
            <a:ext cx="442229" cy="442229"/>
          </a:xfrm>
          <a:custGeom>
            <a:avLst/>
            <a:gdLst/>
            <a:ahLst/>
            <a:cxnLst/>
            <a:rect l="l" t="t" r="r" b="b"/>
            <a:pathLst>
              <a:path w="365760" h="365760">
                <a:moveTo>
                  <a:pt x="182879" y="0"/>
                </a:moveTo>
                <a:lnTo>
                  <a:pt x="133614" y="6402"/>
                </a:lnTo>
                <a:lnTo>
                  <a:pt x="89746" y="24553"/>
                </a:lnTo>
                <a:lnTo>
                  <a:pt x="52863" y="52863"/>
                </a:lnTo>
                <a:lnTo>
                  <a:pt x="24553" y="89746"/>
                </a:lnTo>
                <a:lnTo>
                  <a:pt x="6402" y="133614"/>
                </a:lnTo>
                <a:lnTo>
                  <a:pt x="0" y="182880"/>
                </a:lnTo>
                <a:lnTo>
                  <a:pt x="6402" y="232586"/>
                </a:lnTo>
                <a:lnTo>
                  <a:pt x="24553" y="276577"/>
                </a:lnTo>
                <a:lnTo>
                  <a:pt x="52863" y="313372"/>
                </a:lnTo>
                <a:lnTo>
                  <a:pt x="89746" y="341488"/>
                </a:lnTo>
                <a:lnTo>
                  <a:pt x="133614" y="359445"/>
                </a:lnTo>
                <a:lnTo>
                  <a:pt x="182879" y="365760"/>
                </a:lnTo>
                <a:lnTo>
                  <a:pt x="232586" y="359445"/>
                </a:lnTo>
                <a:lnTo>
                  <a:pt x="276577" y="341488"/>
                </a:lnTo>
                <a:lnTo>
                  <a:pt x="313372" y="313372"/>
                </a:lnTo>
                <a:lnTo>
                  <a:pt x="341488" y="276577"/>
                </a:lnTo>
                <a:lnTo>
                  <a:pt x="359445" y="232586"/>
                </a:lnTo>
                <a:lnTo>
                  <a:pt x="365760" y="182880"/>
                </a:lnTo>
                <a:lnTo>
                  <a:pt x="359445" y="133614"/>
                </a:lnTo>
                <a:lnTo>
                  <a:pt x="341488" y="89746"/>
                </a:lnTo>
                <a:lnTo>
                  <a:pt x="313372" y="52863"/>
                </a:lnTo>
                <a:lnTo>
                  <a:pt x="276577" y="24553"/>
                </a:lnTo>
                <a:lnTo>
                  <a:pt x="232586" y="6402"/>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975850" y="3022088"/>
            <a:ext cx="442229" cy="442229"/>
          </a:xfrm>
          <a:custGeom>
            <a:avLst/>
            <a:gdLst/>
            <a:ahLst/>
            <a:cxnLst/>
            <a:rect l="l" t="t" r="r" b="b"/>
            <a:pathLst>
              <a:path w="365760" h="365760">
                <a:moveTo>
                  <a:pt x="182879" y="0"/>
                </a:moveTo>
                <a:lnTo>
                  <a:pt x="232586" y="6402"/>
                </a:lnTo>
                <a:lnTo>
                  <a:pt x="276577" y="24553"/>
                </a:lnTo>
                <a:lnTo>
                  <a:pt x="313372" y="52863"/>
                </a:lnTo>
                <a:lnTo>
                  <a:pt x="341488" y="89746"/>
                </a:lnTo>
                <a:lnTo>
                  <a:pt x="359445" y="133614"/>
                </a:lnTo>
                <a:lnTo>
                  <a:pt x="365760" y="182880"/>
                </a:lnTo>
                <a:lnTo>
                  <a:pt x="359445" y="232586"/>
                </a:lnTo>
                <a:lnTo>
                  <a:pt x="341488" y="276577"/>
                </a:lnTo>
                <a:lnTo>
                  <a:pt x="313372" y="313372"/>
                </a:lnTo>
                <a:lnTo>
                  <a:pt x="276577" y="341488"/>
                </a:lnTo>
                <a:lnTo>
                  <a:pt x="232586" y="359445"/>
                </a:lnTo>
                <a:lnTo>
                  <a:pt x="182879" y="365760"/>
                </a:lnTo>
                <a:lnTo>
                  <a:pt x="133614" y="359445"/>
                </a:lnTo>
                <a:lnTo>
                  <a:pt x="89746" y="341488"/>
                </a:lnTo>
                <a:lnTo>
                  <a:pt x="52863" y="313372"/>
                </a:lnTo>
                <a:lnTo>
                  <a:pt x="24553" y="276577"/>
                </a:lnTo>
                <a:lnTo>
                  <a:pt x="6402" y="232586"/>
                </a:lnTo>
                <a:lnTo>
                  <a:pt x="0" y="182880"/>
                </a:lnTo>
                <a:lnTo>
                  <a:pt x="6402" y="133614"/>
                </a:lnTo>
                <a:lnTo>
                  <a:pt x="24553" y="89746"/>
                </a:lnTo>
                <a:lnTo>
                  <a:pt x="52863" y="52863"/>
                </a:lnTo>
                <a:lnTo>
                  <a:pt x="89746" y="24553"/>
                </a:lnTo>
                <a:lnTo>
                  <a:pt x="133614" y="6402"/>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7183144" y="3089051"/>
            <a:ext cx="168907" cy="168139"/>
          </a:xfrm>
          <a:custGeom>
            <a:avLst/>
            <a:gdLst/>
            <a:ahLst/>
            <a:cxnLst/>
            <a:rect l="l" t="t" r="r" b="b"/>
            <a:pathLst>
              <a:path w="139700" h="139064">
                <a:moveTo>
                  <a:pt x="20181" y="0"/>
                </a:moveTo>
                <a:lnTo>
                  <a:pt x="0" y="9386"/>
                </a:lnTo>
                <a:lnTo>
                  <a:pt x="18176" y="10040"/>
                </a:lnTo>
                <a:lnTo>
                  <a:pt x="39687" y="16529"/>
                </a:lnTo>
                <a:lnTo>
                  <a:pt x="88900" y="51296"/>
                </a:lnTo>
                <a:lnTo>
                  <a:pt x="123031" y="100349"/>
                </a:lnTo>
                <a:lnTo>
                  <a:pt x="129539" y="138926"/>
                </a:lnTo>
                <a:lnTo>
                  <a:pt x="139481" y="119479"/>
                </a:lnTo>
                <a:lnTo>
                  <a:pt x="125075" y="65345"/>
                </a:lnTo>
                <a:lnTo>
                  <a:pt x="74830" y="14565"/>
                </a:lnTo>
                <a:lnTo>
                  <a:pt x="46196" y="1924"/>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7183144" y="3089051"/>
            <a:ext cx="168907" cy="168139"/>
          </a:xfrm>
          <a:custGeom>
            <a:avLst/>
            <a:gdLst/>
            <a:ahLst/>
            <a:cxnLst/>
            <a:rect l="l" t="t" r="r" b="b"/>
            <a:pathLst>
              <a:path w="139700" h="139064">
                <a:moveTo>
                  <a:pt x="0" y="9386"/>
                </a:moveTo>
                <a:lnTo>
                  <a:pt x="39687" y="16529"/>
                </a:lnTo>
                <a:lnTo>
                  <a:pt x="88900" y="51296"/>
                </a:lnTo>
                <a:lnTo>
                  <a:pt x="123031" y="100349"/>
                </a:lnTo>
                <a:lnTo>
                  <a:pt x="129539" y="138926"/>
                </a:lnTo>
                <a:lnTo>
                  <a:pt x="139481" y="119479"/>
                </a:lnTo>
                <a:lnTo>
                  <a:pt x="125075" y="65345"/>
                </a:lnTo>
                <a:lnTo>
                  <a:pt x="74830" y="14565"/>
                </a:lnTo>
                <a:lnTo>
                  <a:pt x="20181" y="0"/>
                </a:lnTo>
                <a:lnTo>
                  <a:pt x="0" y="9386"/>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7418079" y="2982164"/>
            <a:ext cx="334743" cy="141266"/>
          </a:xfrm>
          <a:custGeom>
            <a:avLst/>
            <a:gdLst/>
            <a:ahLst/>
            <a:cxnLst/>
            <a:rect l="l" t="t" r="r" b="b"/>
            <a:pathLst>
              <a:path w="276860" h="116839">
                <a:moveTo>
                  <a:pt x="0" y="116839"/>
                </a:moveTo>
                <a:lnTo>
                  <a:pt x="276859" y="0"/>
                </a:lnTo>
              </a:path>
            </a:pathLst>
          </a:custGeom>
          <a:ln w="29112">
            <a:solidFill>
              <a:srgbClr val="CC0000"/>
            </a:solidFill>
          </a:ln>
        </p:spPr>
        <p:txBody>
          <a:bodyPr wrap="square" lIns="0" tIns="0" rIns="0" bIns="0" rtlCol="0"/>
          <a:lstStyle/>
          <a:p>
            <a:endParaRPr sz="2176"/>
          </a:p>
        </p:txBody>
      </p:sp>
      <p:sp>
        <p:nvSpPr>
          <p:cNvPr id="8" name="object 8"/>
          <p:cNvSpPr/>
          <p:nvPr/>
        </p:nvSpPr>
        <p:spPr>
          <a:xfrm>
            <a:off x="7715970" y="2902316"/>
            <a:ext cx="221114" cy="147410"/>
          </a:xfrm>
          <a:custGeom>
            <a:avLst/>
            <a:gdLst/>
            <a:ahLst/>
            <a:cxnLst/>
            <a:rect l="l" t="t" r="r" b="b"/>
            <a:pathLst>
              <a:path w="182879" h="121919">
                <a:moveTo>
                  <a:pt x="182879" y="0"/>
                </a:moveTo>
                <a:lnTo>
                  <a:pt x="0" y="15239"/>
                </a:lnTo>
                <a:lnTo>
                  <a:pt x="45720" y="121920"/>
                </a:lnTo>
                <a:lnTo>
                  <a:pt x="182879" y="0"/>
                </a:lnTo>
                <a:close/>
              </a:path>
            </a:pathLst>
          </a:custGeom>
          <a:solidFill>
            <a:srgbClr val="CC0000"/>
          </a:solidFill>
        </p:spPr>
        <p:txBody>
          <a:bodyPr wrap="square" lIns="0" tIns="0" rIns="0" bIns="0" rtlCol="0"/>
          <a:lstStyle/>
          <a:p>
            <a:endParaRPr sz="2176"/>
          </a:p>
        </p:txBody>
      </p:sp>
      <p:sp>
        <p:nvSpPr>
          <p:cNvPr id="9" name="object 9"/>
          <p:cNvSpPr txBox="1"/>
          <p:nvPr/>
        </p:nvSpPr>
        <p:spPr>
          <a:xfrm>
            <a:off x="5400411" y="2367958"/>
            <a:ext cx="659350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Occasionally</a:t>
            </a:r>
            <a:r>
              <a:rPr sz="2176" spc="12" dirty="0">
                <a:solidFill>
                  <a:srgbClr val="0000FF"/>
                </a:solidFill>
                <a:latin typeface="Tahoma"/>
                <a:cs typeface="Tahoma"/>
              </a:rPr>
              <a:t> </a:t>
            </a:r>
            <a:r>
              <a:rPr sz="2176" spc="138" dirty="0">
                <a:solidFill>
                  <a:srgbClr val="0000FF"/>
                </a:solidFill>
                <a:latin typeface="Tahoma"/>
                <a:cs typeface="Tahoma"/>
              </a:rPr>
              <a:t>allow</a:t>
            </a:r>
            <a:r>
              <a:rPr sz="2176" spc="12" dirty="0">
                <a:solidFill>
                  <a:srgbClr val="0000FF"/>
                </a:solidFill>
                <a:latin typeface="Tahoma"/>
                <a:cs typeface="Tahoma"/>
              </a:rPr>
              <a:t> </a:t>
            </a:r>
            <a:r>
              <a:rPr sz="2176" spc="187" dirty="0">
                <a:solidFill>
                  <a:srgbClr val="0000FF"/>
                </a:solidFill>
                <a:latin typeface="Tahoma"/>
                <a:cs typeface="Tahoma"/>
              </a:rPr>
              <a:t>a</a:t>
            </a:r>
            <a:r>
              <a:rPr sz="2176" spc="6" dirty="0">
                <a:solidFill>
                  <a:srgbClr val="0000FF"/>
                </a:solidFill>
                <a:latin typeface="Tahoma"/>
                <a:cs typeface="Tahoma"/>
              </a:rPr>
              <a:t> </a:t>
            </a:r>
            <a:r>
              <a:rPr sz="2176" spc="157" dirty="0">
                <a:solidFill>
                  <a:srgbClr val="0000FF"/>
                </a:solidFill>
                <a:latin typeface="Tahoma"/>
                <a:cs typeface="Tahoma"/>
              </a:rPr>
              <a:t>marginally</a:t>
            </a:r>
            <a:r>
              <a:rPr sz="2176" spc="12" dirty="0">
                <a:solidFill>
                  <a:srgbClr val="0000FF"/>
                </a:solidFill>
                <a:latin typeface="Tahoma"/>
                <a:cs typeface="Tahoma"/>
              </a:rPr>
              <a:t> </a:t>
            </a:r>
            <a:r>
              <a:rPr sz="2176" spc="121" dirty="0">
                <a:solidFill>
                  <a:srgbClr val="0000FF"/>
                </a:solidFill>
                <a:latin typeface="Tahoma"/>
                <a:cs typeface="Tahoma"/>
              </a:rPr>
              <a:t>inferior</a:t>
            </a:r>
            <a:r>
              <a:rPr sz="2176" spc="24" dirty="0">
                <a:solidFill>
                  <a:srgbClr val="0000FF"/>
                </a:solidFill>
                <a:latin typeface="Tahoma"/>
                <a:cs typeface="Tahoma"/>
              </a:rPr>
              <a:t> </a:t>
            </a:r>
            <a:r>
              <a:rPr sz="2176" spc="127" dirty="0">
                <a:solidFill>
                  <a:srgbClr val="0000FF"/>
                </a:solidFill>
                <a:latin typeface="Tahoma"/>
                <a:cs typeface="Tahoma"/>
              </a:rPr>
              <a:t>move...</a:t>
            </a:r>
            <a:endParaRPr sz="2176">
              <a:latin typeface="Tahoma"/>
              <a:cs typeface="Tahoma"/>
            </a:endParaRPr>
          </a:p>
        </p:txBody>
      </p:sp>
      <p:sp>
        <p:nvSpPr>
          <p:cNvPr id="10" name="object 10"/>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8181230" y="3653185"/>
            <a:ext cx="442229" cy="442229"/>
          </a:xfrm>
          <a:custGeom>
            <a:avLst/>
            <a:gdLst/>
            <a:ahLst/>
            <a:cxnLst/>
            <a:rect l="l" t="t" r="r" b="b"/>
            <a:pathLst>
              <a:path w="365759" h="365760">
                <a:moveTo>
                  <a:pt x="182880"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8181230" y="3653185"/>
            <a:ext cx="442229" cy="442229"/>
          </a:xfrm>
          <a:custGeom>
            <a:avLst/>
            <a:gdLst/>
            <a:ahLst/>
            <a:cxnLst/>
            <a:rect l="l" t="t" r="r" b="b"/>
            <a:pathLst>
              <a:path w="365759"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388525" y="3720125"/>
            <a:ext cx="168139" cy="168139"/>
          </a:xfrm>
          <a:custGeom>
            <a:avLst/>
            <a:gdLst/>
            <a:ahLst/>
            <a:cxnLst/>
            <a:rect l="l" t="t" r="r" b="b"/>
            <a:pathLst>
              <a:path w="139065" h="139064">
                <a:moveTo>
                  <a:pt x="19645" y="0"/>
                </a:moveTo>
                <a:lnTo>
                  <a:pt x="0" y="9405"/>
                </a:lnTo>
                <a:lnTo>
                  <a:pt x="17442" y="10060"/>
                </a:lnTo>
                <a:lnTo>
                  <a:pt x="38576" y="16549"/>
                </a:lnTo>
                <a:lnTo>
                  <a:pt x="87630"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388525" y="3720125"/>
            <a:ext cx="168139" cy="168139"/>
          </a:xfrm>
          <a:custGeom>
            <a:avLst/>
            <a:gdLst/>
            <a:ahLst/>
            <a:cxnLst/>
            <a:rect l="l" t="t" r="r" b="b"/>
            <a:pathLst>
              <a:path w="139065" h="139064">
                <a:moveTo>
                  <a:pt x="0" y="9405"/>
                </a:moveTo>
                <a:lnTo>
                  <a:pt x="38576" y="16549"/>
                </a:lnTo>
                <a:lnTo>
                  <a:pt x="87630"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8469907" y="4162976"/>
            <a:ext cx="84453" cy="684840"/>
          </a:xfrm>
          <a:custGeom>
            <a:avLst/>
            <a:gdLst/>
            <a:ahLst/>
            <a:cxnLst/>
            <a:rect l="l" t="t" r="r" b="b"/>
            <a:pathLst>
              <a:path w="69850" h="566420">
                <a:moveTo>
                  <a:pt x="0" y="0"/>
                </a:moveTo>
                <a:lnTo>
                  <a:pt x="69850" y="566419"/>
                </a:lnTo>
              </a:path>
            </a:pathLst>
          </a:custGeom>
          <a:ln w="29112">
            <a:solidFill>
              <a:srgbClr val="CC0000"/>
            </a:solidFill>
          </a:ln>
        </p:spPr>
        <p:txBody>
          <a:bodyPr wrap="square" lIns="0" tIns="0" rIns="0" bIns="0" rtlCol="0"/>
          <a:lstStyle/>
          <a:p>
            <a:endParaRPr sz="2176"/>
          </a:p>
        </p:txBody>
      </p:sp>
      <p:sp>
        <p:nvSpPr>
          <p:cNvPr id="8" name="object 8"/>
          <p:cNvSpPr/>
          <p:nvPr/>
        </p:nvSpPr>
        <p:spPr>
          <a:xfrm>
            <a:off x="8485263" y="4829391"/>
            <a:ext cx="138196" cy="218043"/>
          </a:xfrm>
          <a:custGeom>
            <a:avLst/>
            <a:gdLst/>
            <a:ahLst/>
            <a:cxnLst/>
            <a:rect l="l" t="t" r="r" b="b"/>
            <a:pathLst>
              <a:path w="114300" h="180339">
                <a:moveTo>
                  <a:pt x="114300" y="0"/>
                </a:moveTo>
                <a:lnTo>
                  <a:pt x="0" y="15240"/>
                </a:lnTo>
                <a:lnTo>
                  <a:pt x="78739" y="180340"/>
                </a:lnTo>
                <a:lnTo>
                  <a:pt x="114300" y="0"/>
                </a:lnTo>
                <a:close/>
              </a:path>
            </a:pathLst>
          </a:custGeom>
          <a:solidFill>
            <a:srgbClr val="CC0000"/>
          </a:solidFill>
        </p:spPr>
        <p:txBody>
          <a:bodyPr wrap="square" lIns="0" tIns="0" rIns="0" bIns="0" rtlCol="0"/>
          <a:lstStyle/>
          <a:p>
            <a:endParaRPr sz="2176"/>
          </a:p>
        </p:txBody>
      </p:sp>
      <p:sp>
        <p:nvSpPr>
          <p:cNvPr id="9" name="object 9"/>
          <p:cNvSpPr txBox="1"/>
          <p:nvPr/>
        </p:nvSpPr>
        <p:spPr>
          <a:xfrm>
            <a:off x="6476808" y="2501549"/>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10" name="object 10"/>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55693" y="2367958"/>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What Problems Will We Solve?</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600" dirty="0">
                <a:latin typeface="Segoe UI" panose="020B0502040204020203" pitchFamily="34" charset="0"/>
                <a:cs typeface="Segoe UI" panose="020B0502040204020203" pitchFamily="34" charset="0"/>
              </a:rPr>
              <a:t>Some fun problems we will talk about!</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srgbClr val="D24726"/>
                </a:solidFill>
                <a:latin typeface="Segoe UI Semibold" panose="020B0702040204020203" pitchFamily="34" charset="0"/>
                <a:cs typeface="Segoe UI Semibold" panose="020B0702040204020203" pitchFamily="34" charset="0"/>
              </a:rPr>
              <a:t>Linear regressions </a:t>
            </a:r>
            <a:r>
              <a:rPr lang="en-US" sz="1600" dirty="0">
                <a:solidFill>
                  <a:prstClr val="black">
                    <a:lumMod val="75000"/>
                    <a:lumOff val="25000"/>
                  </a:prstClr>
                </a:solidFill>
                <a:latin typeface="Segoe UI" panose="020B0502040204020203" pitchFamily="34" charset="0"/>
                <a:cs typeface="Segoe UI" panose="020B0502040204020203" pitchFamily="34" charset="0"/>
              </a:rPr>
              <a:t>from scratch</a:t>
            </a:r>
          </a:p>
        </p:txBody>
      </p:sp>
      <p:grpSp>
        <p:nvGrpSpPr>
          <p:cNvPr id="33" name="Group 32" descr="Small circle with number 2 inside  indicating step 2"/>
          <p:cNvGrpSpPr/>
          <p:nvPr/>
        </p:nvGrpSpPr>
        <p:grpSpPr bwMode="blackWhite">
          <a:xfrm>
            <a:off x="531552" y="2804257"/>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56513" y="2844451"/>
            <a:ext cx="4504252" cy="68298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Finding shortest tour with </a:t>
            </a:r>
            <a:r>
              <a:rPr lang="en-US" sz="1600" dirty="0">
                <a:solidFill>
                  <a:srgbClr val="D24726"/>
                </a:solidFill>
                <a:latin typeface="Segoe UI Semibold" panose="020B0702040204020203" pitchFamily="34" charset="0"/>
                <a:cs typeface="Segoe UI Semibold" panose="020B0702040204020203" pitchFamily="34" charset="0"/>
              </a:rPr>
              <a:t>Traveling Salesman Problem</a:t>
            </a:r>
          </a:p>
        </p:txBody>
      </p:sp>
      <p:grpSp>
        <p:nvGrpSpPr>
          <p:cNvPr id="22" name="Group 21" descr="Small circle with number 3 inside  indicating step 3"/>
          <p:cNvGrpSpPr/>
          <p:nvPr/>
        </p:nvGrpSpPr>
        <p:grpSpPr bwMode="blackWhite">
          <a:xfrm>
            <a:off x="541609" y="3729251"/>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66570" y="3757412"/>
            <a:ext cx="4504252" cy="76114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Solving a </a:t>
            </a:r>
            <a:r>
              <a:rPr lang="en-US" sz="1600" dirty="0">
                <a:solidFill>
                  <a:srgbClr val="D24726"/>
                </a:solidFill>
                <a:latin typeface="Segoe UI Semibold" panose="020B0702040204020203" pitchFamily="34" charset="0"/>
                <a:cs typeface="Segoe UI Semibold" panose="020B0702040204020203" pitchFamily="34" charset="0"/>
              </a:rPr>
              <a:t>Sudoku</a:t>
            </a:r>
            <a:r>
              <a:rPr lang="en-US" sz="1600" dirty="0">
                <a:solidFill>
                  <a:prstClr val="black">
                    <a:lumMod val="75000"/>
                    <a:lumOff val="25000"/>
                  </a:prstClr>
                </a:solidFill>
                <a:latin typeface="Segoe UI" panose="020B0502040204020203" pitchFamily="34" charset="0"/>
                <a:cs typeface="Segoe UI" panose="020B0502040204020203" pitchFamily="34" charset="0"/>
              </a:rPr>
              <a:t> puzzle and </a:t>
            </a:r>
            <a:r>
              <a:rPr lang="en-US" sz="1600" dirty="0">
                <a:solidFill>
                  <a:srgbClr val="D24726"/>
                </a:solidFill>
                <a:latin typeface="Segoe UI Semibold" panose="020B0702040204020203" pitchFamily="34" charset="0"/>
                <a:cs typeface="Segoe UI Semibold" panose="020B0702040204020203" pitchFamily="34" charset="0"/>
              </a:rPr>
              <a:t>scheduling </a:t>
            </a:r>
            <a:r>
              <a:rPr lang="en-US" sz="1600" dirty="0">
                <a:solidFill>
                  <a:prstClr val="black">
                    <a:lumMod val="75000"/>
                    <a:lumOff val="25000"/>
                  </a:prstClr>
                </a:solidFill>
                <a:latin typeface="Segoe UI" panose="020B0502040204020203" pitchFamily="34" charset="0"/>
                <a:cs typeface="Segoe UI" panose="020B0502040204020203" pitchFamily="34" charset="0"/>
              </a:rPr>
              <a:t>classes</a:t>
            </a:r>
          </a:p>
        </p:txBody>
      </p:sp>
      <p:grpSp>
        <p:nvGrpSpPr>
          <p:cNvPr id="37" name="Group 36" descr="Small circle with number 4 inside  indicating step 4"/>
          <p:cNvGrpSpPr/>
          <p:nvPr/>
        </p:nvGrpSpPr>
        <p:grpSpPr bwMode="blackWhite">
          <a:xfrm>
            <a:off x="541609" y="4658331"/>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0" name="Content Placeholder 17"/>
          <p:cNvSpPr txBox="1">
            <a:spLocks/>
          </p:cNvSpPr>
          <p:nvPr/>
        </p:nvSpPr>
        <p:spPr>
          <a:xfrm>
            <a:off x="1066570" y="4698524"/>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Manufacturing and </a:t>
            </a:r>
            <a:r>
              <a:rPr lang="en-US" sz="1600" dirty="0">
                <a:solidFill>
                  <a:srgbClr val="D24726"/>
                </a:solidFill>
                <a:latin typeface="Segoe UI Semibold" panose="020B0702040204020203" pitchFamily="34" charset="0"/>
                <a:cs typeface="Segoe UI Semibold" panose="020B0702040204020203" pitchFamily="34" charset="0"/>
              </a:rPr>
              <a:t>blending</a:t>
            </a:r>
            <a:r>
              <a:rPr lang="en-US" sz="1600" dirty="0">
                <a:solidFill>
                  <a:prstClr val="black">
                    <a:lumMod val="75000"/>
                    <a:lumOff val="25000"/>
                  </a:prstClr>
                </a:solidFill>
                <a:latin typeface="Segoe UI" panose="020B0502040204020203" pitchFamily="34" charset="0"/>
                <a:cs typeface="Segoe UI" panose="020B0502040204020203" pitchFamily="34" charset="0"/>
              </a:rPr>
              <a:t> problems</a:t>
            </a:r>
          </a:p>
        </p:txBody>
      </p:sp>
      <p:grpSp>
        <p:nvGrpSpPr>
          <p:cNvPr id="26" name="Group 25" descr="Small circle with number 4 inside  indicating step 4">
            <a:extLst>
              <a:ext uri="{FF2B5EF4-FFF2-40B4-BE49-F238E27FC236}">
                <a16:creationId xmlns:a16="http://schemas.microsoft.com/office/drawing/2014/main" id="{3FB539B5-865E-4C6C-902B-5B0F2E704318}"/>
              </a:ext>
            </a:extLst>
          </p:cNvPr>
          <p:cNvGrpSpPr/>
          <p:nvPr/>
        </p:nvGrpSpPr>
        <p:grpSpPr bwMode="blackWhite">
          <a:xfrm>
            <a:off x="541609" y="5539292"/>
            <a:ext cx="558179" cy="409838"/>
            <a:chOff x="6953426" y="711274"/>
            <a:chExt cx="558179" cy="409838"/>
          </a:xfrm>
        </p:grpSpPr>
        <p:sp>
          <p:nvSpPr>
            <p:cNvPr id="27" name="Oval 26" descr="Small circle">
              <a:extLst>
                <a:ext uri="{FF2B5EF4-FFF2-40B4-BE49-F238E27FC236}">
                  <a16:creationId xmlns:a16="http://schemas.microsoft.com/office/drawing/2014/main" id="{BC64A4B8-190C-42FA-AD07-495A3470944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descr="Number 4">
              <a:extLst>
                <a:ext uri="{FF2B5EF4-FFF2-40B4-BE49-F238E27FC236}">
                  <a16:creationId xmlns:a16="http://schemas.microsoft.com/office/drawing/2014/main" id="{88FA48C9-DC29-45DE-A579-9127E46C804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5</a:t>
              </a:r>
            </a:p>
          </p:txBody>
        </p:sp>
      </p:grpSp>
      <p:sp>
        <p:nvSpPr>
          <p:cNvPr id="31" name="Content Placeholder 17">
            <a:extLst>
              <a:ext uri="{FF2B5EF4-FFF2-40B4-BE49-F238E27FC236}">
                <a16:creationId xmlns:a16="http://schemas.microsoft.com/office/drawing/2014/main" id="{03B4C581-5D74-4646-9666-11CFE5E4507D}"/>
              </a:ext>
            </a:extLst>
          </p:cNvPr>
          <p:cNvSpPr txBox="1">
            <a:spLocks/>
          </p:cNvSpPr>
          <p:nvPr/>
        </p:nvSpPr>
        <p:spPr>
          <a:xfrm>
            <a:off x="1066570" y="5579485"/>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Neural networks </a:t>
            </a:r>
            <a:r>
              <a:rPr lang="en-US" sz="1600" dirty="0">
                <a:solidFill>
                  <a:prstClr val="black">
                    <a:lumMod val="75000"/>
                    <a:lumOff val="25000"/>
                  </a:prstClr>
                </a:solidFill>
                <a:latin typeface="Segoe UI" panose="020B0502040204020203" pitchFamily="34" charset="0"/>
                <a:cs typeface="Segoe UI" panose="020B0502040204020203" pitchFamily="34" charset="0"/>
              </a:rPr>
              <a:t>and </a:t>
            </a:r>
            <a:r>
              <a:rPr lang="en-US" sz="1600" dirty="0">
                <a:solidFill>
                  <a:srgbClr val="D24726"/>
                </a:solidFill>
                <a:latin typeface="Segoe UI Semibold" panose="020B0702040204020203" pitchFamily="34" charset="0"/>
                <a:cs typeface="Segoe UI Semibold" panose="020B0702040204020203" pitchFamily="34" charset="0"/>
              </a:rPr>
              <a:t>gradient descent</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6349663" y="1299176"/>
            <a:ext cx="5310785" cy="5180001"/>
          </a:xfrm>
          <a:prstGeom prst="rect">
            <a:avLst/>
          </a:prstGeom>
        </p:spPr>
      </p:pic>
    </p:spTree>
    <p:extLst>
      <p:ext uri="{BB962C8B-B14F-4D97-AF65-F5344CB8AC3E}">
        <p14:creationId xmlns:p14="http://schemas.microsoft.com/office/powerpoint/2010/main" val="36499184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449999" y="1950401"/>
            <a:ext cx="4934821" cy="685175"/>
          </a:xfrm>
          <a:prstGeom prst="rect">
            <a:avLst/>
          </a:prstGeom>
        </p:spPr>
        <p:txBody>
          <a:bodyPr vert="horz" wrap="square" lIns="0" tIns="15355" rIns="0" bIns="0" rtlCol="0">
            <a:spAutoFit/>
          </a:bodyPr>
          <a:lstStyle/>
          <a:p>
            <a:pPr marL="15356">
              <a:spcBef>
                <a:spcPts val="121"/>
              </a:spcBef>
            </a:pPr>
            <a:r>
              <a:rPr lang="en-US" sz="2176" spc="-85" dirty="0">
                <a:solidFill>
                  <a:srgbClr val="0000FF"/>
                </a:solidFill>
                <a:latin typeface="Tahoma"/>
                <a:cs typeface="Tahoma"/>
              </a:rPr>
              <a:t>When we have many local minima/maxima, it is because this problem is non-convex</a:t>
            </a:r>
            <a:endParaRPr sz="2176" dirty="0">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extLst>
      <p:ext uri="{BB962C8B-B14F-4D97-AF65-F5344CB8AC3E}">
        <p14:creationId xmlns:p14="http://schemas.microsoft.com/office/powerpoint/2010/main" val="11897324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85369-94FE-456D-99F6-3A508AEEEAB9}"/>
              </a:ext>
            </a:extLst>
          </p:cNvPr>
          <p:cNvSpPr>
            <a:spLocks noGrp="1"/>
          </p:cNvSpPr>
          <p:nvPr>
            <p:ph type="title"/>
          </p:nvPr>
        </p:nvSpPr>
        <p:spPr/>
        <p:txBody>
          <a:bodyPr/>
          <a:lstStyle/>
          <a:p>
            <a:r>
              <a:rPr lang="en-US" dirty="0"/>
              <a:t>Convex versus Non-Convex</a:t>
            </a:r>
          </a:p>
        </p:txBody>
      </p:sp>
      <mc:AlternateContent xmlns:mc="http://schemas.openxmlformats.org/markup-compatibility/2006" xmlns:p14="http://schemas.microsoft.com/office/powerpoint/2010/main">
        <mc:Choice Requires="p14">
          <p:contentPart p14:bwMode="auto" r:id="rId2">
            <p14:nvContentPartPr>
              <p14:cNvPr id="33" name="Ink 32">
                <a:extLst>
                  <a:ext uri="{FF2B5EF4-FFF2-40B4-BE49-F238E27FC236}">
                    <a16:creationId xmlns:a16="http://schemas.microsoft.com/office/drawing/2014/main" id="{7D87BA56-1106-4429-84E1-D05E9A9E35F2}"/>
                  </a:ext>
                </a:extLst>
              </p14:cNvPr>
              <p14:cNvContentPartPr/>
              <p14:nvPr/>
            </p14:nvContentPartPr>
            <p14:xfrm>
              <a:off x="7278960" y="2059834"/>
              <a:ext cx="1571040" cy="2372400"/>
            </p14:xfrm>
          </p:contentPart>
        </mc:Choice>
        <mc:Fallback xmlns="">
          <p:pic>
            <p:nvPicPr>
              <p:cNvPr id="33" name="Ink 32">
                <a:extLst>
                  <a:ext uri="{FF2B5EF4-FFF2-40B4-BE49-F238E27FC236}">
                    <a16:creationId xmlns:a16="http://schemas.microsoft.com/office/drawing/2014/main" id="{7D87BA56-1106-4429-84E1-D05E9A9E35F2}"/>
                  </a:ext>
                </a:extLst>
              </p:cNvPr>
              <p:cNvPicPr/>
              <p:nvPr/>
            </p:nvPicPr>
            <p:blipFill>
              <a:blip r:embed="rId3"/>
              <a:stretch>
                <a:fillRect/>
              </a:stretch>
            </p:blipFill>
            <p:spPr>
              <a:xfrm>
                <a:off x="7242960" y="2024194"/>
                <a:ext cx="1642680" cy="2444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4" name="Ink 33">
                <a:extLst>
                  <a:ext uri="{FF2B5EF4-FFF2-40B4-BE49-F238E27FC236}">
                    <a16:creationId xmlns:a16="http://schemas.microsoft.com/office/drawing/2014/main" id="{980B3324-83D6-481C-9DB4-A35AB1C276B1}"/>
                  </a:ext>
                </a:extLst>
              </p14:cNvPr>
              <p14:cNvContentPartPr/>
              <p14:nvPr/>
            </p14:nvContentPartPr>
            <p14:xfrm>
              <a:off x="9885000" y="1968754"/>
              <a:ext cx="1566000" cy="2286000"/>
            </p14:xfrm>
          </p:contentPart>
        </mc:Choice>
        <mc:Fallback xmlns="">
          <p:pic>
            <p:nvPicPr>
              <p:cNvPr id="34" name="Ink 33">
                <a:extLst>
                  <a:ext uri="{FF2B5EF4-FFF2-40B4-BE49-F238E27FC236}">
                    <a16:creationId xmlns:a16="http://schemas.microsoft.com/office/drawing/2014/main" id="{980B3324-83D6-481C-9DB4-A35AB1C276B1}"/>
                  </a:ext>
                </a:extLst>
              </p:cNvPr>
              <p:cNvPicPr/>
              <p:nvPr/>
            </p:nvPicPr>
            <p:blipFill>
              <a:blip r:embed="rId5"/>
              <a:stretch>
                <a:fillRect/>
              </a:stretch>
            </p:blipFill>
            <p:spPr>
              <a:xfrm>
                <a:off x="9849000" y="1932754"/>
                <a:ext cx="1637640" cy="2357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6" name="Ink 55">
                <a:extLst>
                  <a:ext uri="{FF2B5EF4-FFF2-40B4-BE49-F238E27FC236}">
                    <a16:creationId xmlns:a16="http://schemas.microsoft.com/office/drawing/2014/main" id="{3B066AD2-EF71-4F95-8E1E-C9D0E244F9C3}"/>
                  </a:ext>
                </a:extLst>
              </p14:cNvPr>
              <p14:cNvContentPartPr/>
              <p14:nvPr/>
            </p14:nvContentPartPr>
            <p14:xfrm>
              <a:off x="1059240" y="1997554"/>
              <a:ext cx="4646520" cy="2210400"/>
            </p14:xfrm>
          </p:contentPart>
        </mc:Choice>
        <mc:Fallback xmlns="">
          <p:pic>
            <p:nvPicPr>
              <p:cNvPr id="56" name="Ink 55">
                <a:extLst>
                  <a:ext uri="{FF2B5EF4-FFF2-40B4-BE49-F238E27FC236}">
                    <a16:creationId xmlns:a16="http://schemas.microsoft.com/office/drawing/2014/main" id="{3B066AD2-EF71-4F95-8E1E-C9D0E244F9C3}"/>
                  </a:ext>
                </a:extLst>
              </p:cNvPr>
              <p:cNvPicPr/>
              <p:nvPr/>
            </p:nvPicPr>
            <p:blipFill>
              <a:blip r:embed="rId7"/>
              <a:stretch>
                <a:fillRect/>
              </a:stretch>
            </p:blipFill>
            <p:spPr>
              <a:xfrm>
                <a:off x="1023600" y="1961554"/>
                <a:ext cx="4718160" cy="2282040"/>
              </a:xfrm>
              <a:prstGeom prst="rect">
                <a:avLst/>
              </a:prstGeom>
            </p:spPr>
          </p:pic>
        </mc:Fallback>
      </mc:AlternateContent>
      <p:sp>
        <p:nvSpPr>
          <p:cNvPr id="57" name="TextBox 56">
            <a:extLst>
              <a:ext uri="{FF2B5EF4-FFF2-40B4-BE49-F238E27FC236}">
                <a16:creationId xmlns:a16="http://schemas.microsoft.com/office/drawing/2014/main" id="{D9B9B039-E111-48DB-AE1F-38364C6E3398}"/>
              </a:ext>
            </a:extLst>
          </p:cNvPr>
          <p:cNvSpPr txBox="1"/>
          <p:nvPr/>
        </p:nvSpPr>
        <p:spPr>
          <a:xfrm>
            <a:off x="4432663" y="4833257"/>
            <a:ext cx="914400" cy="914400"/>
          </a:xfrm>
          <a:prstGeom prst="rect">
            <a:avLst/>
          </a:prstGeom>
        </p:spPr>
        <p:txBody>
          <a:bodyPr vert="horz" wrap="none" lIns="91440" tIns="45720" rIns="91440" bIns="45720" rtlCol="0">
            <a:noAutofit/>
          </a:bodyPr>
          <a:lstStyle/>
          <a:p>
            <a:pPr algn="l">
              <a:spcAft>
                <a:spcPts val="2000"/>
              </a:spcAft>
            </a:pPr>
            <a:r>
              <a:rPr lang="en-US" sz="6600" dirty="0">
                <a:solidFill>
                  <a:srgbClr val="FF0000"/>
                </a:solidFill>
                <a:latin typeface="Segoe UI" panose="020B0502040204020203" pitchFamily="34" charset="0"/>
                <a:cs typeface="Segoe UI" panose="020B0502040204020203" pitchFamily="34" charset="0"/>
              </a:rPr>
              <a:t>Convex</a:t>
            </a:r>
          </a:p>
        </p:txBody>
      </p:sp>
    </p:spTree>
    <p:extLst>
      <p:ext uri="{BB962C8B-B14F-4D97-AF65-F5344CB8AC3E}">
        <p14:creationId xmlns:p14="http://schemas.microsoft.com/office/powerpoint/2010/main" val="26212297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69E23-AE08-4052-BDF4-CA044044626D}"/>
              </a:ext>
            </a:extLst>
          </p:cNvPr>
          <p:cNvSpPr>
            <a:spLocks noGrp="1"/>
          </p:cNvSpPr>
          <p:nvPr>
            <p:ph type="title"/>
          </p:nvPr>
        </p:nvSpPr>
        <p:spPr/>
        <p:txBody>
          <a:bodyPr/>
          <a:lstStyle/>
          <a:p>
            <a:r>
              <a:rPr lang="en-US" dirty="0"/>
              <a:t>Convex versus Non-Convex</a:t>
            </a:r>
          </a:p>
        </p:txBody>
      </p:sp>
      <p:sp>
        <p:nvSpPr>
          <p:cNvPr id="18" name="TextBox 17">
            <a:extLst>
              <a:ext uri="{FF2B5EF4-FFF2-40B4-BE49-F238E27FC236}">
                <a16:creationId xmlns:a16="http://schemas.microsoft.com/office/drawing/2014/main" id="{B39F4604-CC61-44C7-8D8F-CC118DAEF795}"/>
              </a:ext>
            </a:extLst>
          </p:cNvPr>
          <p:cNvSpPr txBox="1"/>
          <p:nvPr/>
        </p:nvSpPr>
        <p:spPr>
          <a:xfrm>
            <a:off x="3959766" y="4854572"/>
            <a:ext cx="914400" cy="914400"/>
          </a:xfrm>
          <a:prstGeom prst="rect">
            <a:avLst/>
          </a:prstGeom>
        </p:spPr>
        <p:txBody>
          <a:bodyPr vert="horz" wrap="none" lIns="91440" tIns="45720" rIns="91440" bIns="45720" rtlCol="0">
            <a:noAutofit/>
          </a:bodyPr>
          <a:lstStyle/>
          <a:p>
            <a:pPr algn="l">
              <a:spcAft>
                <a:spcPts val="2000"/>
              </a:spcAft>
            </a:pPr>
            <a:r>
              <a:rPr lang="en-US" sz="6600" dirty="0">
                <a:solidFill>
                  <a:srgbClr val="FF0000"/>
                </a:solidFill>
                <a:latin typeface="Segoe UI" panose="020B0502040204020203" pitchFamily="34" charset="0"/>
                <a:cs typeface="Segoe UI" panose="020B0502040204020203" pitchFamily="34" charset="0"/>
              </a:rPr>
              <a:t>Non-Convex</a:t>
            </a:r>
          </a:p>
        </p:txBody>
      </p:sp>
      <mc:AlternateContent xmlns:mc="http://schemas.openxmlformats.org/markup-compatibility/2006" xmlns:p14="http://schemas.microsoft.com/office/powerpoint/2010/main">
        <mc:Choice Requires="p14">
          <p:contentPart p14:bwMode="auto" r:id="rId2">
            <p14:nvContentPartPr>
              <p14:cNvPr id="44" name="Ink 43">
                <a:extLst>
                  <a:ext uri="{FF2B5EF4-FFF2-40B4-BE49-F238E27FC236}">
                    <a16:creationId xmlns:a16="http://schemas.microsoft.com/office/drawing/2014/main" id="{A2D6D9AB-D1E2-409B-889D-19E431405798}"/>
                  </a:ext>
                </a:extLst>
              </p14:cNvPr>
              <p14:cNvContentPartPr/>
              <p14:nvPr/>
            </p14:nvContentPartPr>
            <p14:xfrm>
              <a:off x="618960" y="1768954"/>
              <a:ext cx="2079720" cy="2586960"/>
            </p14:xfrm>
          </p:contentPart>
        </mc:Choice>
        <mc:Fallback xmlns="">
          <p:pic>
            <p:nvPicPr>
              <p:cNvPr id="44" name="Ink 43">
                <a:extLst>
                  <a:ext uri="{FF2B5EF4-FFF2-40B4-BE49-F238E27FC236}">
                    <a16:creationId xmlns:a16="http://schemas.microsoft.com/office/drawing/2014/main" id="{A2D6D9AB-D1E2-409B-889D-19E431405798}"/>
                  </a:ext>
                </a:extLst>
              </p:cNvPr>
              <p:cNvPicPr/>
              <p:nvPr/>
            </p:nvPicPr>
            <p:blipFill>
              <a:blip r:embed="rId3"/>
              <a:stretch>
                <a:fillRect/>
              </a:stretch>
            </p:blipFill>
            <p:spPr>
              <a:xfrm>
                <a:off x="582960" y="1733314"/>
                <a:ext cx="2151360" cy="2658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9" name="Ink 48">
                <a:extLst>
                  <a:ext uri="{FF2B5EF4-FFF2-40B4-BE49-F238E27FC236}">
                    <a16:creationId xmlns:a16="http://schemas.microsoft.com/office/drawing/2014/main" id="{0BDF5735-C0B1-457B-A585-7EFD8C194957}"/>
                  </a:ext>
                </a:extLst>
              </p14:cNvPr>
              <p14:cNvContentPartPr/>
              <p14:nvPr/>
            </p14:nvContentPartPr>
            <p14:xfrm>
              <a:off x="4233720" y="1898914"/>
              <a:ext cx="2747520" cy="2077560"/>
            </p14:xfrm>
          </p:contentPart>
        </mc:Choice>
        <mc:Fallback xmlns="">
          <p:pic>
            <p:nvPicPr>
              <p:cNvPr id="49" name="Ink 48">
                <a:extLst>
                  <a:ext uri="{FF2B5EF4-FFF2-40B4-BE49-F238E27FC236}">
                    <a16:creationId xmlns:a16="http://schemas.microsoft.com/office/drawing/2014/main" id="{0BDF5735-C0B1-457B-A585-7EFD8C194957}"/>
                  </a:ext>
                </a:extLst>
              </p:cNvPr>
              <p:cNvPicPr/>
              <p:nvPr/>
            </p:nvPicPr>
            <p:blipFill>
              <a:blip r:embed="rId5"/>
              <a:stretch>
                <a:fillRect/>
              </a:stretch>
            </p:blipFill>
            <p:spPr>
              <a:xfrm>
                <a:off x="4198080" y="1862914"/>
                <a:ext cx="7455960" cy="2149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42286062-F577-42EF-AD0B-25CF32A9DDF6}"/>
                  </a:ext>
                </a:extLst>
              </p14:cNvPr>
              <p14:cNvContentPartPr/>
              <p14:nvPr/>
            </p14:nvContentPartPr>
            <p14:xfrm>
              <a:off x="8124408" y="2063736"/>
              <a:ext cx="3196080" cy="1998720"/>
            </p14:xfrm>
          </p:contentPart>
        </mc:Choice>
        <mc:Fallback xmlns="">
          <p:pic>
            <p:nvPicPr>
              <p:cNvPr id="20" name="Ink 19">
                <a:extLst>
                  <a:ext uri="{FF2B5EF4-FFF2-40B4-BE49-F238E27FC236}">
                    <a16:creationId xmlns:a16="http://schemas.microsoft.com/office/drawing/2014/main" id="{42286062-F577-42EF-AD0B-25CF32A9DDF6}"/>
                  </a:ext>
                </a:extLst>
              </p:cNvPr>
              <p:cNvPicPr/>
              <p:nvPr/>
            </p:nvPicPr>
            <p:blipFill>
              <a:blip r:embed="rId7"/>
              <a:stretch>
                <a:fillRect/>
              </a:stretch>
            </p:blipFill>
            <p:spPr>
              <a:xfrm>
                <a:off x="8088408" y="2027736"/>
                <a:ext cx="3267720" cy="2070360"/>
              </a:xfrm>
              <a:prstGeom prst="rect">
                <a:avLst/>
              </a:prstGeom>
            </p:spPr>
          </p:pic>
        </mc:Fallback>
      </mc:AlternateContent>
      <p:cxnSp>
        <p:nvCxnSpPr>
          <p:cNvPr id="22" name="Straight Arrow Connector 21">
            <a:extLst>
              <a:ext uri="{FF2B5EF4-FFF2-40B4-BE49-F238E27FC236}">
                <a16:creationId xmlns:a16="http://schemas.microsoft.com/office/drawing/2014/main" id="{61880777-A586-4B21-BBDB-9B456AB20D0F}"/>
              </a:ext>
            </a:extLst>
          </p:cNvPr>
          <p:cNvCxnSpPr/>
          <p:nvPr/>
        </p:nvCxnSpPr>
        <p:spPr>
          <a:xfrm flipH="1">
            <a:off x="9948672" y="2063736"/>
            <a:ext cx="502920" cy="60631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F360D58F-84D5-444F-ABB5-9AA607B368C0}"/>
              </a:ext>
            </a:extLst>
          </p:cNvPr>
          <p:cNvSpPr txBox="1"/>
          <p:nvPr/>
        </p:nvSpPr>
        <p:spPr>
          <a:xfrm>
            <a:off x="10259568" y="1768954"/>
            <a:ext cx="1408176" cy="294782"/>
          </a:xfrm>
          <a:prstGeom prst="rect">
            <a:avLst/>
          </a:prstGeom>
        </p:spPr>
        <p:txBody>
          <a:bodyPr vert="horz" wrap="square" lIns="91440" tIns="45720" rIns="91440" bIns="45720" rtlCol="0">
            <a:normAutofit fontScale="92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Plateau!</a:t>
            </a:r>
          </a:p>
        </p:txBody>
      </p:sp>
    </p:spTree>
    <p:extLst>
      <p:ext uri="{BB962C8B-B14F-4D97-AF65-F5344CB8AC3E}">
        <p14:creationId xmlns:p14="http://schemas.microsoft.com/office/powerpoint/2010/main" val="7647847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74F52-E0A5-461F-9E34-5A56EDBC2CB5}"/>
              </a:ext>
            </a:extLst>
          </p:cNvPr>
          <p:cNvSpPr>
            <a:spLocks noGrp="1"/>
          </p:cNvSpPr>
          <p:nvPr>
            <p:ph type="title"/>
          </p:nvPr>
        </p:nvSpPr>
        <p:spPr/>
        <p:txBody>
          <a:bodyPr/>
          <a:lstStyle/>
          <a:p>
            <a:r>
              <a:rPr lang="en-US" dirty="0"/>
              <a:t>Convex versus Non-Convex</a:t>
            </a:r>
          </a:p>
        </p:txBody>
      </p:sp>
      <p:sp>
        <p:nvSpPr>
          <p:cNvPr id="3" name="Content Placeholder 2">
            <a:extLst>
              <a:ext uri="{FF2B5EF4-FFF2-40B4-BE49-F238E27FC236}">
                <a16:creationId xmlns:a16="http://schemas.microsoft.com/office/drawing/2014/main" id="{46487808-6848-4C6E-90F2-B654D2DCE91D}"/>
              </a:ext>
            </a:extLst>
          </p:cNvPr>
          <p:cNvSpPr>
            <a:spLocks noGrp="1"/>
          </p:cNvSpPr>
          <p:nvPr>
            <p:ph sz="quarter" idx="10"/>
          </p:nvPr>
        </p:nvSpPr>
        <p:spPr>
          <a:xfrm>
            <a:off x="539495" y="1435608"/>
            <a:ext cx="6409945" cy="4974336"/>
          </a:xfrm>
        </p:spPr>
        <p:txBody>
          <a:bodyPr>
            <a:normAutofit lnSpcReduction="10000"/>
          </a:bodyPr>
          <a:lstStyle/>
          <a:p>
            <a:r>
              <a:rPr lang="en-US" sz="2000" dirty="0"/>
              <a:t>If all problems were convex, optimization and machine learning would be easy because there would only be one global minimum or maximum.</a:t>
            </a:r>
          </a:p>
          <a:p>
            <a:r>
              <a:rPr lang="en-US" sz="2000" dirty="0"/>
              <a:t>Unfortunately, this is often not the case and it is easy to get stuck in a local minimum or maximum. </a:t>
            </a:r>
          </a:p>
          <a:p>
            <a:r>
              <a:rPr lang="en-US" sz="2000" dirty="0"/>
              <a:t>This is why stochastic (randomized) searches are a common solution to finding a better minimum/maximum when many exist. </a:t>
            </a:r>
          </a:p>
          <a:p>
            <a:r>
              <a:rPr lang="en-US" sz="2000" dirty="0"/>
              <a:t> </a:t>
            </a:r>
          </a:p>
        </p:txBody>
      </p:sp>
      <p:pic>
        <p:nvPicPr>
          <p:cNvPr id="5" name="Picture 4">
            <a:extLst>
              <a:ext uri="{FF2B5EF4-FFF2-40B4-BE49-F238E27FC236}">
                <a16:creationId xmlns:a16="http://schemas.microsoft.com/office/drawing/2014/main" id="{3639769F-2228-4ACD-8FCA-8581DA1182C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398326" y="1435608"/>
            <a:ext cx="3953691" cy="2965268"/>
          </a:xfrm>
          <a:prstGeom prst="rect">
            <a:avLst/>
          </a:prstGeom>
        </p:spPr>
      </p:pic>
      <p:sp>
        <p:nvSpPr>
          <p:cNvPr id="6" name="TextBox 5">
            <a:extLst>
              <a:ext uri="{FF2B5EF4-FFF2-40B4-BE49-F238E27FC236}">
                <a16:creationId xmlns:a16="http://schemas.microsoft.com/office/drawing/2014/main" id="{2FAFDD24-DE1D-4468-9D60-FCB616CB7626}"/>
              </a:ext>
            </a:extLst>
          </p:cNvPr>
          <p:cNvSpPr txBox="1"/>
          <p:nvPr/>
        </p:nvSpPr>
        <p:spPr>
          <a:xfrm>
            <a:off x="7606542" y="4444854"/>
            <a:ext cx="3953691" cy="230832"/>
          </a:xfrm>
          <a:prstGeom prst="rect">
            <a:avLst/>
          </a:prstGeom>
        </p:spPr>
        <p:txBody>
          <a:bodyPr vert="horz" wrap="square" lIns="91440" tIns="45720" rIns="91440" bIns="45720" rtlCol="0">
            <a:spAutoFit/>
          </a:bodyPr>
          <a:lstStyle/>
          <a:p>
            <a:r>
              <a:rPr lang="en-US" sz="900" dirty="0">
                <a:hlinkClick r:id="rId3" tooltip="http://abordagemdiaria.blogspot.com/2010_05_01_archive.html"/>
              </a:rPr>
              <a:t>This Photo</a:t>
            </a:r>
            <a:r>
              <a:rPr lang="en-US" sz="900" dirty="0"/>
              <a:t> by Unknown Author is licensed under </a:t>
            </a:r>
            <a:r>
              <a:rPr lang="en-US" sz="900" dirty="0">
                <a:hlinkClick r:id="rId4" tooltip="https://creativecommons.org/licenses/by-nc-nd/3.0/"/>
              </a:rPr>
              <a:t>CC BY-NC-ND</a:t>
            </a:r>
            <a:endParaRPr lang="en-US" sz="900" dirty="0"/>
          </a:p>
        </p:txBody>
      </p:sp>
    </p:spTree>
    <p:extLst>
      <p:ext uri="{BB962C8B-B14F-4D97-AF65-F5344CB8AC3E}">
        <p14:creationId xmlns:p14="http://schemas.microsoft.com/office/powerpoint/2010/main" val="32410746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7FAA0-EF62-4C83-9E03-194E851D38E8}"/>
              </a:ext>
            </a:extLst>
          </p:cNvPr>
          <p:cNvSpPr>
            <a:spLocks noGrp="1"/>
          </p:cNvSpPr>
          <p:nvPr>
            <p:ph type="title"/>
          </p:nvPr>
        </p:nvSpPr>
        <p:spPr>
          <a:xfrm>
            <a:off x="521207" y="448056"/>
            <a:ext cx="6877119" cy="640080"/>
          </a:xfrm>
        </p:spPr>
        <p:txBody>
          <a:bodyPr/>
          <a:lstStyle/>
          <a:p>
            <a:r>
              <a:rPr lang="en-US" dirty="0"/>
              <a:t>Simulated Annealing </a:t>
            </a:r>
          </a:p>
        </p:txBody>
      </p:sp>
      <p:sp>
        <p:nvSpPr>
          <p:cNvPr id="3" name="Content Placeholder 2">
            <a:extLst>
              <a:ext uri="{FF2B5EF4-FFF2-40B4-BE49-F238E27FC236}">
                <a16:creationId xmlns:a16="http://schemas.microsoft.com/office/drawing/2014/main" id="{6502B152-1A93-43BE-AF29-CCEBBEEC0E3D}"/>
              </a:ext>
            </a:extLst>
          </p:cNvPr>
          <p:cNvSpPr>
            <a:spLocks noGrp="1"/>
          </p:cNvSpPr>
          <p:nvPr>
            <p:ph sz="quarter" idx="10"/>
          </p:nvPr>
        </p:nvSpPr>
        <p:spPr>
          <a:xfrm>
            <a:off x="539496" y="1435607"/>
            <a:ext cx="10851315" cy="5226450"/>
          </a:xfrm>
        </p:spPr>
        <p:txBody>
          <a:bodyPr/>
          <a:lstStyle/>
          <a:p>
            <a:r>
              <a:rPr lang="en-US" b="1" dirty="0">
                <a:solidFill>
                  <a:srgbClr val="D24726"/>
                </a:solidFill>
                <a:latin typeface="Segoe UI Semibold" panose="020B0702040204020203" pitchFamily="34" charset="0"/>
                <a:cs typeface="Segoe UI Semibold" panose="020B0702040204020203" pitchFamily="34" charset="0"/>
              </a:rPr>
              <a:t>Simulated annealing </a:t>
            </a:r>
            <a:r>
              <a:rPr lang="en-US" b="1" dirty="0"/>
              <a:t>is another metaheuristic similar to hill-climbing, but it periodically allows inferior moves hoping it will lead to better solutions. </a:t>
            </a:r>
          </a:p>
          <a:p>
            <a:r>
              <a:rPr lang="en-US" b="1" dirty="0"/>
              <a:t>It can be surprisingly versatile, and used to optimize problems ranging from the Traveling Salesman to tuning neural networks. </a:t>
            </a:r>
          </a:p>
          <a:p>
            <a:r>
              <a:rPr lang="en-US" b="1" dirty="0"/>
              <a:t>So how do you determine whether to keep an inferior move? </a:t>
            </a:r>
          </a:p>
          <a:p>
            <a:pPr marL="285750" indent="-285750">
              <a:buFont typeface="Arial" panose="020B0604020202020204" pitchFamily="34" charset="0"/>
              <a:buChar char="•"/>
            </a:pPr>
            <a:r>
              <a:rPr lang="en-US" dirty="0"/>
              <a:t>A </a:t>
            </a:r>
            <a:r>
              <a:rPr lang="en-US" dirty="0">
                <a:solidFill>
                  <a:srgbClr val="D24726"/>
                </a:solidFill>
                <a:latin typeface="Segoe UI Semibold" panose="020B0702040204020203" pitchFamily="34" charset="0"/>
                <a:cs typeface="Segoe UI Semibold" panose="020B0702040204020203" pitchFamily="34" charset="0"/>
              </a:rPr>
              <a:t>temperature schedule </a:t>
            </a:r>
            <a:r>
              <a:rPr lang="en-US" dirty="0"/>
              <a:t>throttles periodically between greediness (don’t accept an inferior move) and randomness (accept an inferior move).</a:t>
            </a:r>
          </a:p>
          <a:p>
            <a:pPr marL="285750" indent="-285750">
              <a:buFont typeface="Arial" panose="020B0604020202020204" pitchFamily="34" charset="0"/>
              <a:buChar char="•"/>
            </a:pPr>
            <a:r>
              <a:rPr lang="en-US" dirty="0"/>
              <a:t>A given temperature on the given iteration will result in a weighted coin flip, and that coin flip will determine whether the inferior move is accepted or not. </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4778844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7DEA4-A9F8-4BC4-970B-7C1A07313E2D}"/>
              </a:ext>
            </a:extLst>
          </p:cNvPr>
          <p:cNvSpPr>
            <a:spLocks noGrp="1"/>
          </p:cNvSpPr>
          <p:nvPr>
            <p:ph type="title"/>
          </p:nvPr>
        </p:nvSpPr>
        <p:spPr>
          <a:xfrm>
            <a:off x="521206" y="448056"/>
            <a:ext cx="9171433" cy="640080"/>
          </a:xfrm>
        </p:spPr>
        <p:txBody>
          <a:bodyPr>
            <a:normAutofit/>
          </a:bodyPr>
          <a:lstStyle/>
          <a:p>
            <a:r>
              <a:rPr lang="en-US" dirty="0"/>
              <a:t>Calculating the Weighted Coin Flip Probability</a:t>
            </a:r>
          </a:p>
        </p:txBody>
      </p:sp>
      <p:pic>
        <p:nvPicPr>
          <p:cNvPr id="4" name="Picture 3">
            <a:extLst>
              <a:ext uri="{FF2B5EF4-FFF2-40B4-BE49-F238E27FC236}">
                <a16:creationId xmlns:a16="http://schemas.microsoft.com/office/drawing/2014/main" id="{DCE6CF7B-FE44-43D8-B110-942D0BB49C31}"/>
              </a:ext>
            </a:extLst>
          </p:cNvPr>
          <p:cNvPicPr>
            <a:picLocks noChangeAspect="1"/>
          </p:cNvPicPr>
          <p:nvPr/>
        </p:nvPicPr>
        <p:blipFill>
          <a:blip r:embed="rId2"/>
          <a:stretch>
            <a:fillRect/>
          </a:stretch>
        </p:blipFill>
        <p:spPr>
          <a:xfrm>
            <a:off x="748936" y="3956961"/>
            <a:ext cx="5045370" cy="15427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a:extLst>
              <a:ext uri="{FF2B5EF4-FFF2-40B4-BE49-F238E27FC236}">
                <a16:creationId xmlns:a16="http://schemas.microsoft.com/office/drawing/2014/main" id="{8A41EBF7-D2D8-43F6-BCD8-152868D531E9}"/>
              </a:ext>
            </a:extLst>
          </p:cNvPr>
          <p:cNvSpPr/>
          <p:nvPr/>
        </p:nvSpPr>
        <p:spPr>
          <a:xfrm>
            <a:off x="748936" y="5763613"/>
            <a:ext cx="4944815" cy="646331"/>
          </a:xfrm>
          <a:prstGeom prst="rect">
            <a:avLst/>
          </a:prstGeom>
        </p:spPr>
        <p:txBody>
          <a:bodyPr wrap="none">
            <a:spAutoFit/>
          </a:bodyPr>
          <a:lstStyle/>
          <a:p>
            <a:r>
              <a:rPr lang="en-US" dirty="0">
                <a:hlinkClick r:id="rId3"/>
              </a:rPr>
              <a:t>https://www.desmos.com/calculator/rpfpfiq7ce</a:t>
            </a:r>
            <a:endParaRPr lang="en-US" dirty="0"/>
          </a:p>
          <a:p>
            <a:endParaRPr lang="en-US" dirty="0"/>
          </a:p>
        </p:txBody>
      </p:sp>
      <p:sp>
        <p:nvSpPr>
          <p:cNvPr id="6" name="TextBox 5">
            <a:extLst>
              <a:ext uri="{FF2B5EF4-FFF2-40B4-BE49-F238E27FC236}">
                <a16:creationId xmlns:a16="http://schemas.microsoft.com/office/drawing/2014/main" id="{04A5DFBE-5507-4739-9AD4-AD7761BD9318}"/>
              </a:ext>
            </a:extLst>
          </p:cNvPr>
          <p:cNvSpPr txBox="1"/>
          <p:nvPr/>
        </p:nvSpPr>
        <p:spPr>
          <a:xfrm>
            <a:off x="748936" y="1510514"/>
            <a:ext cx="5347064" cy="984069"/>
          </a:xfrm>
          <a:prstGeom prst="rect">
            <a:avLst/>
          </a:prstGeom>
        </p:spPr>
        <p:txBody>
          <a:bodyPr vert="horz" wrap="square" lIns="91440" tIns="45720" rIns="91440" bIns="45720" rtlCol="0">
            <a:noAutofit/>
          </a:bodyPr>
          <a:lstStyle/>
          <a:p>
            <a:pPr algn="l">
              <a:spcAft>
                <a:spcPts val="2000"/>
              </a:spcAft>
            </a:pPr>
            <a:r>
              <a:rPr lang="en-US" sz="2000" i="1" dirty="0">
                <a:solidFill>
                  <a:prstClr val="black">
                    <a:lumMod val="75000"/>
                    <a:lumOff val="25000"/>
                  </a:prstClr>
                </a:solidFill>
                <a:latin typeface="Segoe UI" panose="020B0502040204020203" pitchFamily="34" charset="0"/>
                <a:cs typeface="Segoe UI" panose="020B0502040204020203" pitchFamily="34" charset="0"/>
              </a:rPr>
              <a:t>Where </a:t>
            </a:r>
            <a:r>
              <a:rPr lang="en-US" sz="2000" b="1" i="1" dirty="0">
                <a:solidFill>
                  <a:prstClr val="black">
                    <a:lumMod val="75000"/>
                    <a:lumOff val="25000"/>
                  </a:prstClr>
                </a:solidFill>
                <a:latin typeface="Segoe UI" panose="020B0502040204020203" pitchFamily="34" charset="0"/>
                <a:cs typeface="Segoe UI" panose="020B0502040204020203" pitchFamily="34" charset="0"/>
              </a:rPr>
              <a:t>x</a:t>
            </a:r>
            <a:r>
              <a:rPr lang="en-US" sz="2000" i="1" dirty="0">
                <a:solidFill>
                  <a:prstClr val="black">
                    <a:lumMod val="75000"/>
                    <a:lumOff val="25000"/>
                  </a:prstClr>
                </a:solidFill>
                <a:latin typeface="Segoe UI" panose="020B0502040204020203" pitchFamily="34" charset="0"/>
                <a:cs typeface="Segoe UI" panose="020B0502040204020203" pitchFamily="34" charset="0"/>
              </a:rPr>
              <a:t> is a given temperature, here is how to convert it into a probability of accepting an inferior move.</a:t>
            </a:r>
          </a:p>
          <a:p>
            <a:pPr algn="l">
              <a:spcAft>
                <a:spcPts val="2000"/>
              </a:spcAft>
            </a:pPr>
            <a:r>
              <a:rPr lang="en-US" sz="2000" b="1" i="1" dirty="0">
                <a:solidFill>
                  <a:prstClr val="black">
                    <a:lumMod val="75000"/>
                    <a:lumOff val="25000"/>
                  </a:prstClr>
                </a:solidFill>
                <a:latin typeface="Segoe UI" panose="020B0502040204020203" pitchFamily="34" charset="0"/>
                <a:cs typeface="Segoe UI" panose="020B0502040204020203" pitchFamily="34" charset="0"/>
              </a:rPr>
              <a:t>d</a:t>
            </a:r>
            <a:r>
              <a:rPr lang="en-US" sz="2000" b="1" i="1" baseline="-25000" dirty="0">
                <a:solidFill>
                  <a:prstClr val="black">
                    <a:lumMod val="75000"/>
                    <a:lumOff val="25000"/>
                  </a:prstClr>
                </a:solidFill>
                <a:latin typeface="Segoe UI" panose="020B0502040204020203" pitchFamily="34" charset="0"/>
                <a:cs typeface="Segoe UI" panose="020B0502040204020203" pitchFamily="34" charset="0"/>
              </a:rPr>
              <a:t>degrading</a:t>
            </a:r>
            <a:r>
              <a:rPr lang="en-US" sz="2000" i="1" dirty="0">
                <a:solidFill>
                  <a:prstClr val="black">
                    <a:lumMod val="75000"/>
                    <a:lumOff val="25000"/>
                  </a:prstClr>
                </a:solidFill>
                <a:latin typeface="Segoe UI" panose="020B0502040204020203" pitchFamily="34" charset="0"/>
                <a:cs typeface="Segoe UI" panose="020B0502040204020203" pitchFamily="34" charset="0"/>
              </a:rPr>
              <a:t> and </a:t>
            </a:r>
            <a:r>
              <a:rPr lang="en-US" sz="2000" b="1" i="1" dirty="0">
                <a:solidFill>
                  <a:prstClr val="black">
                    <a:lumMod val="75000"/>
                    <a:lumOff val="25000"/>
                  </a:prstClr>
                </a:solidFill>
                <a:latin typeface="Segoe UI" panose="020B0502040204020203" pitchFamily="34" charset="0"/>
                <a:cs typeface="Segoe UI" panose="020B0502040204020203" pitchFamily="34" charset="0"/>
              </a:rPr>
              <a:t>d</a:t>
            </a:r>
            <a:r>
              <a:rPr lang="en-US" sz="2000" b="1" i="1" baseline="-25000" dirty="0">
                <a:solidFill>
                  <a:prstClr val="black">
                    <a:lumMod val="75000"/>
                    <a:lumOff val="25000"/>
                  </a:prstClr>
                </a:solidFill>
                <a:latin typeface="Segoe UI" panose="020B0502040204020203" pitchFamily="34" charset="0"/>
                <a:cs typeface="Segoe UI" panose="020B0502040204020203" pitchFamily="34" charset="0"/>
              </a:rPr>
              <a:t>current</a:t>
            </a:r>
            <a:r>
              <a:rPr lang="en-US" sz="2000" i="1" dirty="0">
                <a:solidFill>
                  <a:prstClr val="black">
                    <a:lumMod val="75000"/>
                    <a:lumOff val="25000"/>
                  </a:prstClr>
                </a:solidFill>
                <a:latin typeface="Segoe UI" panose="020B0502040204020203" pitchFamily="34" charset="0"/>
                <a:cs typeface="Segoe UI" panose="020B0502040204020203" pitchFamily="34" charset="0"/>
              </a:rPr>
              <a:t> reflect the inferior distance and current distance of the move respectively.</a:t>
            </a:r>
          </a:p>
        </p:txBody>
      </p:sp>
      <p:pic>
        <p:nvPicPr>
          <p:cNvPr id="1030" name="Picture 6" descr="Graph Preview">
            <a:extLst>
              <a:ext uri="{FF2B5EF4-FFF2-40B4-BE49-F238E27FC236}">
                <a16:creationId xmlns:a16="http://schemas.microsoft.com/office/drawing/2014/main" id="{B671E32A-D858-40F6-97E4-4238961EF1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2976" y="1523999"/>
            <a:ext cx="4604657" cy="4604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270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EC5B-7E29-4FAD-BC0D-984B132ACBB3}"/>
              </a:ext>
            </a:extLst>
          </p:cNvPr>
          <p:cNvSpPr>
            <a:spLocks noGrp="1"/>
          </p:cNvSpPr>
          <p:nvPr>
            <p:ph type="title"/>
          </p:nvPr>
        </p:nvSpPr>
        <p:spPr/>
        <p:txBody>
          <a:bodyPr/>
          <a:lstStyle/>
          <a:p>
            <a:r>
              <a:rPr lang="en-US" dirty="0"/>
              <a:t>Metaheuristic - Simulated Annealing </a:t>
            </a:r>
          </a:p>
        </p:txBody>
      </p:sp>
      <p:sp>
        <p:nvSpPr>
          <p:cNvPr id="4" name="Content Placeholder 2">
            <a:extLst>
              <a:ext uri="{FF2B5EF4-FFF2-40B4-BE49-F238E27FC236}">
                <a16:creationId xmlns:a16="http://schemas.microsoft.com/office/drawing/2014/main" id="{7D8314E9-B980-4AD3-BE77-A10D2671C86E}"/>
              </a:ext>
            </a:extLst>
          </p:cNvPr>
          <p:cNvSpPr>
            <a:spLocks noGrp="1"/>
          </p:cNvSpPr>
          <p:nvPr>
            <p:ph sz="quarter" idx="10"/>
          </p:nvPr>
        </p:nvSpPr>
        <p:spPr>
          <a:xfrm>
            <a:off x="539496" y="1435607"/>
            <a:ext cx="7036961" cy="4886815"/>
          </a:xfrm>
        </p:spPr>
        <p:txBody>
          <a:bodyPr>
            <a:normAutofit fontScale="92500" lnSpcReduction="20000"/>
          </a:bodyPr>
          <a:lstStyle/>
          <a:p>
            <a:pPr marL="342900" indent="-342900">
              <a:buAutoNum type="arabicParenR"/>
            </a:pPr>
            <a:r>
              <a:rPr lang="en-US" dirty="0"/>
              <a:t>Start with a random solution, even if it is poor quality.</a:t>
            </a:r>
          </a:p>
          <a:p>
            <a:pPr marL="342900" indent="-342900">
              <a:buAutoNum type="arabicParenR"/>
            </a:pPr>
            <a:r>
              <a:rPr lang="en-US" dirty="0"/>
              <a:t>At each given temperature/iteration, do the following steps:</a:t>
            </a:r>
          </a:p>
          <a:p>
            <a:pPr marL="571500" lvl="1" indent="-342900">
              <a:buAutoNum type="arabicPeriod"/>
            </a:pPr>
            <a:r>
              <a:rPr lang="en-US" dirty="0"/>
              <a:t>Select a random variable in the solution and change it.</a:t>
            </a:r>
          </a:p>
          <a:p>
            <a:pPr marL="571500" lvl="1" indent="-342900">
              <a:buAutoNum type="arabicPeriod"/>
            </a:pPr>
            <a:r>
              <a:rPr lang="en-US" dirty="0"/>
              <a:t>If that results in an improvement, keep it.  </a:t>
            </a:r>
          </a:p>
          <a:p>
            <a:pPr marL="571500" lvl="1" indent="-342900">
              <a:buAutoNum type="arabicPeriod"/>
            </a:pPr>
            <a:r>
              <a:rPr lang="en-US" dirty="0"/>
              <a:t>If the result is inferior, </a:t>
            </a:r>
            <a:r>
              <a:rPr lang="en-US" i="1" dirty="0"/>
              <a:t>flip a weighted coin </a:t>
            </a:r>
            <a:r>
              <a:rPr lang="en-US" dirty="0"/>
              <a:t>based on the temperature and degradation of the move to determine whether to keep it.</a:t>
            </a:r>
          </a:p>
          <a:p>
            <a:pPr marL="342900" indent="-342900">
              <a:buAutoNum type="arabicParenR"/>
            </a:pPr>
            <a:r>
              <a:rPr lang="en-US" dirty="0"/>
              <a:t>If your solution is not acceptable, modify your temperature schedule and try again. </a:t>
            </a:r>
          </a:p>
          <a:p>
            <a:pPr marL="342900" indent="-342900">
              <a:buAutoNum type="arabicParenR"/>
            </a:pPr>
            <a:endParaRPr lang="en-US" dirty="0"/>
          </a:p>
        </p:txBody>
      </p:sp>
      <p:grpSp>
        <p:nvGrpSpPr>
          <p:cNvPr id="8" name="Group 7" descr="Small circle with number 1 inside  indicating step 1">
            <a:extLst>
              <a:ext uri="{FF2B5EF4-FFF2-40B4-BE49-F238E27FC236}">
                <a16:creationId xmlns:a16="http://schemas.microsoft.com/office/drawing/2014/main" id="{E7712A27-A63C-492A-A23C-66E7CE39B3E0}"/>
              </a:ext>
            </a:extLst>
          </p:cNvPr>
          <p:cNvGrpSpPr/>
          <p:nvPr/>
        </p:nvGrpSpPr>
        <p:grpSpPr bwMode="blackWhite">
          <a:xfrm>
            <a:off x="409632" y="1404185"/>
            <a:ext cx="558179" cy="409838"/>
            <a:chOff x="6953426" y="711274"/>
            <a:chExt cx="558179" cy="409838"/>
          </a:xfrm>
        </p:grpSpPr>
        <p:sp>
          <p:nvSpPr>
            <p:cNvPr id="9" name="Oval 8" descr="Small circle">
              <a:extLst>
                <a:ext uri="{FF2B5EF4-FFF2-40B4-BE49-F238E27FC236}">
                  <a16:creationId xmlns:a16="http://schemas.microsoft.com/office/drawing/2014/main" id="{1369C586-CB53-4312-8BC6-9C536078D98C}"/>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descr="Number 1">
              <a:extLst>
                <a:ext uri="{FF2B5EF4-FFF2-40B4-BE49-F238E27FC236}">
                  <a16:creationId xmlns:a16="http://schemas.microsoft.com/office/drawing/2014/main" id="{6B07FD51-C967-4C94-B9B4-4B697AC143D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11" name="Group 10" descr="Small circle with number 2 inside  indicating step 2">
            <a:extLst>
              <a:ext uri="{FF2B5EF4-FFF2-40B4-BE49-F238E27FC236}">
                <a16:creationId xmlns:a16="http://schemas.microsoft.com/office/drawing/2014/main" id="{633784CC-D299-4577-BFDA-BB37621ACD60}"/>
              </a:ext>
            </a:extLst>
          </p:cNvPr>
          <p:cNvGrpSpPr/>
          <p:nvPr/>
        </p:nvGrpSpPr>
        <p:grpSpPr bwMode="blackWhite">
          <a:xfrm>
            <a:off x="400923" y="2081434"/>
            <a:ext cx="558179" cy="409838"/>
            <a:chOff x="6953426" y="711274"/>
            <a:chExt cx="558179" cy="409838"/>
          </a:xfrm>
        </p:grpSpPr>
        <p:sp>
          <p:nvSpPr>
            <p:cNvPr id="12" name="Oval 11" descr="Small circle">
              <a:extLst>
                <a:ext uri="{FF2B5EF4-FFF2-40B4-BE49-F238E27FC236}">
                  <a16:creationId xmlns:a16="http://schemas.microsoft.com/office/drawing/2014/main" id="{4EAB2E0C-C751-4D64-A1C8-5F0277053256}"/>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descr="Number 2">
              <a:extLst>
                <a:ext uri="{FF2B5EF4-FFF2-40B4-BE49-F238E27FC236}">
                  <a16:creationId xmlns:a16="http://schemas.microsoft.com/office/drawing/2014/main" id="{45203F57-F076-49B4-82F9-F029F9A6FA4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grpSp>
        <p:nvGrpSpPr>
          <p:cNvPr id="14" name="Group 13" descr="Small circle with number 2 inside  indicating step 2">
            <a:extLst>
              <a:ext uri="{FF2B5EF4-FFF2-40B4-BE49-F238E27FC236}">
                <a16:creationId xmlns:a16="http://schemas.microsoft.com/office/drawing/2014/main" id="{47F8D912-EE75-4DB2-81A9-73F45A339EC0}"/>
              </a:ext>
            </a:extLst>
          </p:cNvPr>
          <p:cNvGrpSpPr/>
          <p:nvPr/>
        </p:nvGrpSpPr>
        <p:grpSpPr bwMode="blackWhite">
          <a:xfrm>
            <a:off x="407104" y="5191347"/>
            <a:ext cx="558179" cy="409838"/>
            <a:chOff x="6953426" y="711274"/>
            <a:chExt cx="558179" cy="409838"/>
          </a:xfrm>
        </p:grpSpPr>
        <p:sp>
          <p:nvSpPr>
            <p:cNvPr id="15" name="Oval 14" descr="Small circle">
              <a:extLst>
                <a:ext uri="{FF2B5EF4-FFF2-40B4-BE49-F238E27FC236}">
                  <a16:creationId xmlns:a16="http://schemas.microsoft.com/office/drawing/2014/main" id="{7D313CED-9895-4B12-9F8B-5F0EF705709B}"/>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descr="Number 2">
              <a:extLst>
                <a:ext uri="{FF2B5EF4-FFF2-40B4-BE49-F238E27FC236}">
                  <a16:creationId xmlns:a16="http://schemas.microsoft.com/office/drawing/2014/main" id="{70C0CF94-A659-4039-8E3C-561D1F2E01D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pic>
        <p:nvPicPr>
          <p:cNvPr id="5" name="Picture 4">
            <a:extLst>
              <a:ext uri="{FF2B5EF4-FFF2-40B4-BE49-F238E27FC236}">
                <a16:creationId xmlns:a16="http://schemas.microsoft.com/office/drawing/2014/main" id="{2C575DF5-429C-4920-854C-8CF0914E158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42504" y="1420475"/>
            <a:ext cx="3810000" cy="2857500"/>
          </a:xfrm>
          <a:prstGeom prst="rect">
            <a:avLst/>
          </a:prstGeom>
        </p:spPr>
      </p:pic>
      <p:sp>
        <p:nvSpPr>
          <p:cNvPr id="17" name="TextBox 16">
            <a:extLst>
              <a:ext uri="{FF2B5EF4-FFF2-40B4-BE49-F238E27FC236}">
                <a16:creationId xmlns:a16="http://schemas.microsoft.com/office/drawing/2014/main" id="{43D54F24-A153-40BF-8BCE-E75A997DBAFE}"/>
              </a:ext>
            </a:extLst>
          </p:cNvPr>
          <p:cNvSpPr txBox="1"/>
          <p:nvPr/>
        </p:nvSpPr>
        <p:spPr>
          <a:xfrm>
            <a:off x="7842504" y="4277975"/>
            <a:ext cx="3810000" cy="230832"/>
          </a:xfrm>
          <a:prstGeom prst="rect">
            <a:avLst/>
          </a:prstGeom>
        </p:spPr>
        <p:txBody>
          <a:bodyPr vert="horz" wrap="square" lIns="91440" tIns="45720" rIns="91440" bIns="45720" rtlCol="0">
            <a:spAutoFit/>
          </a:bodyPr>
          <a:lstStyle/>
          <a:p>
            <a:r>
              <a:rPr lang="en-US" sz="900">
                <a:hlinkClick r:id="rId3" tooltip="http://field-negro.blogspot.com/2010/07/heatwave.html"/>
              </a:rPr>
              <a:t>This Photo</a:t>
            </a:r>
            <a:r>
              <a:rPr lang="en-US" sz="900"/>
              <a:t> by Unknown Author is licensed under </a:t>
            </a:r>
            <a:r>
              <a:rPr lang="en-US" sz="900">
                <a:hlinkClick r:id="rId4" tooltip="https://creativecommons.org/licenses/by-nc/3.0/"/>
              </a:rPr>
              <a:t>CC BY-NC</a:t>
            </a:r>
            <a:endParaRPr lang="en-US" sz="900"/>
          </a:p>
        </p:txBody>
      </p:sp>
    </p:spTree>
    <p:extLst>
      <p:ext uri="{BB962C8B-B14F-4D97-AF65-F5344CB8AC3E}">
        <p14:creationId xmlns:p14="http://schemas.microsoft.com/office/powerpoint/2010/main" val="14864800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latin typeface="Segoe UI Light" panose="020B0502040204020203" pitchFamily="34" charset="0"/>
                <a:cs typeface="Segoe UI Light" panose="020B0502040204020203" pitchFamily="34" charset="0"/>
              </a:rPr>
              <a:t>Demo: Walking Through Simulated Annealing</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3440607" y="1525599"/>
            <a:ext cx="531078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748088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Hill Climbing/Simulated Annealing for Linear Regression</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21207" y="1435607"/>
            <a:ext cx="4638022" cy="5091028"/>
          </a:xfrm>
        </p:spPr>
        <p:txBody>
          <a:bodyPr>
            <a:normAutofit lnSpcReduction="10000"/>
          </a:bodyPr>
          <a:lstStyle/>
          <a:p>
            <a:r>
              <a:rPr lang="en-US" dirty="0"/>
              <a:t>Let’s use hill climbing/simulated annealing for a simple problem with continuous variables: linear regression.</a:t>
            </a:r>
          </a:p>
          <a:p>
            <a:r>
              <a:rPr lang="en-US" dirty="0"/>
              <a:t>A simple linear regression fits a line of the form </a:t>
            </a:r>
            <a:r>
              <a:rPr lang="en-US" b="1" dirty="0"/>
              <a:t>y = mx + b</a:t>
            </a:r>
            <a:r>
              <a:rPr lang="en-US" dirty="0"/>
              <a:t>, where we find the best </a:t>
            </a:r>
            <a:r>
              <a:rPr lang="en-US" b="1" dirty="0"/>
              <a:t>m </a:t>
            </a:r>
            <a:r>
              <a:rPr lang="en-US" dirty="0"/>
              <a:t>and </a:t>
            </a:r>
            <a:r>
              <a:rPr lang="en-US" b="1" dirty="0"/>
              <a:t>b </a:t>
            </a:r>
            <a:r>
              <a:rPr lang="en-US" dirty="0"/>
              <a:t>values that fit the points, minimizing the sum of least squared differences. </a:t>
            </a:r>
          </a:p>
          <a:p>
            <a:r>
              <a:rPr lang="en-US" i="1" dirty="0"/>
              <a:t>Note: For an intuitive graph demonstration sum of least squares fitting: </a:t>
            </a:r>
            <a:r>
              <a:rPr lang="en-US" i="1" dirty="0">
                <a:hlinkClick r:id="rId2"/>
              </a:rPr>
              <a:t>https://www.desmos.com/calculator/lywhybetzt</a:t>
            </a:r>
            <a:endParaRPr lang="en-US" i="1" dirty="0"/>
          </a:p>
          <a:p>
            <a:endParaRPr lang="en-US" dirty="0"/>
          </a:p>
        </p:txBody>
      </p:sp>
      <p:pic>
        <p:nvPicPr>
          <p:cNvPr id="9" name="Picture 8">
            <a:extLst>
              <a:ext uri="{FF2B5EF4-FFF2-40B4-BE49-F238E27FC236}">
                <a16:creationId xmlns:a16="http://schemas.microsoft.com/office/drawing/2014/main" id="{B52E1D37-E9D2-4F99-8791-9BBD746D2E44}"/>
              </a:ext>
            </a:extLst>
          </p:cNvPr>
          <p:cNvPicPr>
            <a:picLocks noChangeAspect="1"/>
          </p:cNvPicPr>
          <p:nvPr/>
        </p:nvPicPr>
        <p:blipFill>
          <a:blip r:embed="rId3"/>
          <a:stretch>
            <a:fillRect/>
          </a:stretch>
        </p:blipFill>
        <p:spPr>
          <a:xfrm>
            <a:off x="5366417" y="1565364"/>
            <a:ext cx="6304376" cy="46090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187406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Hill Climbing/Simulated Annealing for Linear Regression</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39497" y="1435607"/>
            <a:ext cx="6592824" cy="4738769"/>
          </a:xfrm>
        </p:spPr>
        <p:txBody>
          <a:bodyPr>
            <a:normAutofit/>
          </a:bodyPr>
          <a:lstStyle/>
          <a:p>
            <a:r>
              <a:rPr lang="en-US" dirty="0"/>
              <a:t>Since they are continuous and not discrete, how do we randomly change values for </a:t>
            </a:r>
            <a:r>
              <a:rPr lang="en-US" b="1" dirty="0"/>
              <a:t>m</a:t>
            </a:r>
            <a:r>
              <a:rPr lang="en-US" dirty="0"/>
              <a:t> or </a:t>
            </a:r>
            <a:r>
              <a:rPr lang="en-US" b="1" dirty="0"/>
              <a:t>b</a:t>
            </a:r>
            <a:r>
              <a:rPr lang="en-US" dirty="0"/>
              <a:t>? </a:t>
            </a:r>
          </a:p>
          <a:p>
            <a:pPr marL="285750" indent="-285750">
              <a:buFont typeface="Arial" panose="020B0604020202020204" pitchFamily="34" charset="0"/>
              <a:buChar char="•"/>
            </a:pPr>
            <a:r>
              <a:rPr lang="en-US" dirty="0"/>
              <a:t>We randomly increase/decrease </a:t>
            </a:r>
            <a:r>
              <a:rPr lang="en-US" b="1" dirty="0"/>
              <a:t>m</a:t>
            </a:r>
            <a:r>
              <a:rPr lang="en-US" dirty="0"/>
              <a:t> and </a:t>
            </a:r>
            <a:r>
              <a:rPr lang="en-US" b="1" dirty="0"/>
              <a:t>b</a:t>
            </a:r>
            <a:r>
              <a:rPr lang="en-US" dirty="0"/>
              <a:t> with random values from a standard normal distribution, or even better a T-Distribution which has fatter tails.</a:t>
            </a:r>
          </a:p>
          <a:p>
            <a:pPr marL="285750" indent="-285750">
              <a:buFont typeface="Arial" panose="020B0604020202020204" pitchFamily="34" charset="0"/>
              <a:buChar char="•"/>
            </a:pPr>
            <a:r>
              <a:rPr lang="en-US" dirty="0"/>
              <a:t>Fatter tails = more smaller/larger values = more diverse moves.</a:t>
            </a:r>
          </a:p>
          <a:p>
            <a:r>
              <a:rPr lang="en-US" dirty="0"/>
              <a:t>We can use these random adjustments to </a:t>
            </a:r>
            <a:r>
              <a:rPr lang="en-US" b="1" dirty="0"/>
              <a:t>m</a:t>
            </a:r>
            <a:r>
              <a:rPr lang="en-US" dirty="0"/>
              <a:t> and </a:t>
            </a:r>
            <a:r>
              <a:rPr lang="en-US" b="1" dirty="0"/>
              <a:t>b</a:t>
            </a:r>
            <a:r>
              <a:rPr lang="en-US" dirty="0"/>
              <a:t> as our moves in hill climbing and simulated annealing. </a:t>
            </a:r>
          </a:p>
        </p:txBody>
      </p:sp>
      <p:pic>
        <p:nvPicPr>
          <p:cNvPr id="2052" name="Picture 4" descr="Graph Preview">
            <a:extLst>
              <a:ext uri="{FF2B5EF4-FFF2-40B4-BE49-F238E27FC236}">
                <a16:creationId xmlns:a16="http://schemas.microsoft.com/office/drawing/2014/main" id="{99631866-124B-4309-8D7B-E999C9E65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3636" y="1435607"/>
            <a:ext cx="4103044" cy="410304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6C8EB0C-97D1-4385-BAEC-F022313A6202}"/>
              </a:ext>
            </a:extLst>
          </p:cNvPr>
          <p:cNvSpPr/>
          <p:nvPr/>
        </p:nvSpPr>
        <p:spPr>
          <a:xfrm>
            <a:off x="7433636" y="5594903"/>
            <a:ext cx="3984617" cy="523220"/>
          </a:xfrm>
          <a:prstGeom prst="rect">
            <a:avLst/>
          </a:prstGeom>
        </p:spPr>
        <p:txBody>
          <a:bodyPr wrap="none">
            <a:spAutoFit/>
          </a:bodyPr>
          <a:lstStyle/>
          <a:p>
            <a:r>
              <a:rPr lang="en-US" sz="1400" dirty="0">
                <a:hlinkClick r:id="rId3"/>
              </a:rPr>
              <a:t>https://www.desmos.com/calculator/xm56tvvalh</a:t>
            </a:r>
            <a:endParaRPr lang="en-US" sz="1400" dirty="0"/>
          </a:p>
          <a:p>
            <a:endParaRPr lang="en-US" sz="1400" dirty="0"/>
          </a:p>
        </p:txBody>
      </p:sp>
      <p:sp>
        <p:nvSpPr>
          <p:cNvPr id="4" name="TextBox 3">
            <a:extLst>
              <a:ext uri="{FF2B5EF4-FFF2-40B4-BE49-F238E27FC236}">
                <a16:creationId xmlns:a16="http://schemas.microsoft.com/office/drawing/2014/main" id="{685471CD-C249-4701-921B-ECD0326E9EE9}"/>
              </a:ext>
            </a:extLst>
          </p:cNvPr>
          <p:cNvSpPr txBox="1"/>
          <p:nvPr/>
        </p:nvSpPr>
        <p:spPr>
          <a:xfrm>
            <a:off x="9626456" y="2638697"/>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Normal distribution</a:t>
            </a:r>
          </a:p>
        </p:txBody>
      </p:sp>
      <p:sp>
        <p:nvSpPr>
          <p:cNvPr id="7" name="TextBox 6">
            <a:extLst>
              <a:ext uri="{FF2B5EF4-FFF2-40B4-BE49-F238E27FC236}">
                <a16:creationId xmlns:a16="http://schemas.microsoft.com/office/drawing/2014/main" id="{DCDC0D96-CEEC-476D-BB67-AA8C10E84317}"/>
              </a:ext>
            </a:extLst>
          </p:cNvPr>
          <p:cNvSpPr txBox="1"/>
          <p:nvPr/>
        </p:nvSpPr>
        <p:spPr>
          <a:xfrm>
            <a:off x="10137001" y="4164001"/>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chemeClr val="accent1">
                    <a:lumMod val="75000"/>
                  </a:schemeClr>
                </a:solidFill>
                <a:latin typeface="Segoe UI" panose="020B0502040204020203" pitchFamily="34" charset="0"/>
                <a:cs typeface="Segoe UI" panose="020B0502040204020203" pitchFamily="34" charset="0"/>
              </a:rPr>
              <a:t>T-distribution</a:t>
            </a:r>
          </a:p>
        </p:txBody>
      </p:sp>
    </p:spTree>
    <p:extLst>
      <p:ext uri="{BB962C8B-B14F-4D97-AF65-F5344CB8AC3E}">
        <p14:creationId xmlns:p14="http://schemas.microsoft.com/office/powerpoint/2010/main" val="2890467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a:t>
            </a:r>
            <a:br>
              <a:rPr lang="en-US" sz="4800" dirty="0">
                <a:solidFill>
                  <a:schemeClr val="bg1"/>
                </a:solidFill>
              </a:rPr>
            </a:br>
            <a:r>
              <a:rPr lang="en-US" sz="4800" dirty="0">
                <a:solidFill>
                  <a:schemeClr val="bg1"/>
                </a:solidFill>
              </a:rPr>
              <a:t>Intro and Overview</a:t>
            </a:r>
          </a:p>
        </p:txBody>
      </p:sp>
    </p:spTree>
    <p:extLst>
      <p:ext uri="{BB962C8B-B14F-4D97-AF65-F5344CB8AC3E}">
        <p14:creationId xmlns:p14="http://schemas.microsoft.com/office/powerpoint/2010/main" val="11765503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A091-86C9-49E8-9271-471C105293A3}"/>
              </a:ext>
            </a:extLst>
          </p:cNvPr>
          <p:cNvSpPr>
            <a:spLocks noGrp="1"/>
          </p:cNvSpPr>
          <p:nvPr>
            <p:ph type="title"/>
          </p:nvPr>
        </p:nvSpPr>
        <p:spPr/>
        <p:txBody>
          <a:bodyPr>
            <a:normAutofit/>
          </a:bodyPr>
          <a:lstStyle/>
          <a:p>
            <a:r>
              <a:rPr lang="en-US" dirty="0"/>
              <a:t>Linear Regression</a:t>
            </a:r>
          </a:p>
        </p:txBody>
      </p:sp>
      <p:pic>
        <p:nvPicPr>
          <p:cNvPr id="4" name="Picture 3">
            <a:extLst>
              <a:ext uri="{FF2B5EF4-FFF2-40B4-BE49-F238E27FC236}">
                <a16:creationId xmlns:a16="http://schemas.microsoft.com/office/drawing/2014/main" id="{3ABD1D70-0836-4E0A-81BC-8A0FD41C1A5D}"/>
              </a:ext>
            </a:extLst>
          </p:cNvPr>
          <p:cNvPicPr>
            <a:picLocks noChangeAspect="1"/>
          </p:cNvPicPr>
          <p:nvPr/>
        </p:nvPicPr>
        <p:blipFill>
          <a:blip r:embed="rId2"/>
          <a:stretch>
            <a:fillRect/>
          </a:stretch>
        </p:blipFill>
        <p:spPr>
          <a:xfrm>
            <a:off x="2571750" y="1256919"/>
            <a:ext cx="7048500" cy="5153025"/>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41221081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Hill Climbing/Simulated Annealing for Quantile Regression</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39497" y="1435607"/>
            <a:ext cx="4563726" cy="4974337"/>
          </a:xfrm>
        </p:spPr>
        <p:txBody>
          <a:bodyPr>
            <a:normAutofit fontScale="85000" lnSpcReduction="20000"/>
          </a:bodyPr>
          <a:lstStyle/>
          <a:p>
            <a:r>
              <a:rPr lang="en-US" dirty="0"/>
              <a:t>What’s cool about building search algorithms is we can pursue weird and niche objectives, even if we don’t know how to mathematically implement them. </a:t>
            </a:r>
          </a:p>
          <a:p>
            <a:r>
              <a:rPr lang="en-US" dirty="0"/>
              <a:t>This may not yield the most efficient or precise approach, but it can be effective nonetheless. </a:t>
            </a:r>
          </a:p>
          <a:p>
            <a:r>
              <a:rPr lang="en-US" dirty="0"/>
              <a:t>For example, quantile regression is just like linear regression, but it puts a percentage of points under the line. </a:t>
            </a:r>
          </a:p>
          <a:p>
            <a:r>
              <a:rPr lang="en-US" dirty="0"/>
              <a:t>If you want 80% of the point to fall under the line, you can quickly build a search algorithm seeking that objective rather than having to deep dive into niche Calculus concepts.  </a:t>
            </a:r>
          </a:p>
        </p:txBody>
      </p:sp>
      <p:pic>
        <p:nvPicPr>
          <p:cNvPr id="9" name="Picture 8">
            <a:extLst>
              <a:ext uri="{FF2B5EF4-FFF2-40B4-BE49-F238E27FC236}">
                <a16:creationId xmlns:a16="http://schemas.microsoft.com/office/drawing/2014/main" id="{B52E1D37-E9D2-4F99-8791-9BBD746D2E44}"/>
              </a:ext>
            </a:extLst>
          </p:cNvPr>
          <p:cNvPicPr>
            <a:picLocks noChangeAspect="1"/>
          </p:cNvPicPr>
          <p:nvPr/>
        </p:nvPicPr>
        <p:blipFill>
          <a:blip r:embed="rId2"/>
          <a:stretch>
            <a:fillRect/>
          </a:stretch>
        </p:blipFill>
        <p:spPr>
          <a:xfrm>
            <a:off x="5278025" y="1565364"/>
            <a:ext cx="6304376" cy="46090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031806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A091-86C9-49E8-9271-471C105293A3}"/>
              </a:ext>
            </a:extLst>
          </p:cNvPr>
          <p:cNvSpPr>
            <a:spLocks noGrp="1"/>
          </p:cNvSpPr>
          <p:nvPr>
            <p:ph type="title"/>
          </p:nvPr>
        </p:nvSpPr>
        <p:spPr/>
        <p:txBody>
          <a:bodyPr>
            <a:normAutofit/>
          </a:bodyPr>
          <a:lstStyle/>
          <a:p>
            <a:r>
              <a:rPr lang="en-US" dirty="0"/>
              <a:t>Quantile Regression</a:t>
            </a:r>
          </a:p>
        </p:txBody>
      </p:sp>
      <p:pic>
        <p:nvPicPr>
          <p:cNvPr id="4" name="Picture 3">
            <a:extLst>
              <a:ext uri="{FF2B5EF4-FFF2-40B4-BE49-F238E27FC236}">
                <a16:creationId xmlns:a16="http://schemas.microsoft.com/office/drawing/2014/main" id="{3ABD1D70-0836-4E0A-81BC-8A0FD41C1A5D}"/>
              </a:ext>
            </a:extLst>
          </p:cNvPr>
          <p:cNvPicPr>
            <a:picLocks noChangeAspect="1"/>
          </p:cNvPicPr>
          <p:nvPr/>
        </p:nvPicPr>
        <p:blipFill>
          <a:blip r:embed="rId2"/>
          <a:stretch>
            <a:fillRect/>
          </a:stretch>
        </p:blipFill>
        <p:spPr>
          <a:xfrm>
            <a:off x="2571750" y="1256919"/>
            <a:ext cx="7048500" cy="5153025"/>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9988936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DC65-F4B3-485C-A147-29EB3480BB0F}"/>
              </a:ext>
            </a:extLst>
          </p:cNvPr>
          <p:cNvSpPr>
            <a:spLocks noGrp="1"/>
          </p:cNvSpPr>
          <p:nvPr>
            <p:ph type="title"/>
          </p:nvPr>
        </p:nvSpPr>
        <p:spPr/>
        <p:txBody>
          <a:bodyPr/>
          <a:lstStyle/>
          <a:p>
            <a:r>
              <a:rPr lang="en-US" dirty="0"/>
              <a:t>Other Metaheuristics Algorithms</a:t>
            </a:r>
          </a:p>
        </p:txBody>
      </p:sp>
      <p:sp>
        <p:nvSpPr>
          <p:cNvPr id="3" name="Content Placeholder 2">
            <a:extLst>
              <a:ext uri="{FF2B5EF4-FFF2-40B4-BE49-F238E27FC236}">
                <a16:creationId xmlns:a16="http://schemas.microsoft.com/office/drawing/2014/main" id="{5BFBAB8A-585E-4EE8-B6D9-E1A58F4D793E}"/>
              </a:ext>
            </a:extLst>
          </p:cNvPr>
          <p:cNvSpPr>
            <a:spLocks noGrp="1"/>
          </p:cNvSpPr>
          <p:nvPr>
            <p:ph sz="quarter" idx="10"/>
          </p:nvPr>
        </p:nvSpPr>
        <p:spPr>
          <a:xfrm>
            <a:off x="539496" y="1435608"/>
            <a:ext cx="11129990" cy="5209032"/>
          </a:xfrm>
        </p:spPr>
        <p:txBody>
          <a:bodyPr>
            <a:normAutofit/>
          </a:bodyPr>
          <a:lstStyle/>
          <a:p>
            <a:r>
              <a:rPr lang="en-US" dirty="0"/>
              <a:t>Hill Climbing and Simulated Annealing are practical workhorses for a lot of optimization problems </a:t>
            </a:r>
          </a:p>
          <a:p>
            <a:r>
              <a:rPr lang="en-US" dirty="0"/>
              <a:t>There are many other metaheuristics algorithms, some of which you might have heard of:</a:t>
            </a:r>
          </a:p>
          <a:p>
            <a:pPr marL="514350" lvl="1" indent="-285750">
              <a:lnSpc>
                <a:spcPct val="120000"/>
              </a:lnSpc>
            </a:pPr>
            <a:r>
              <a:rPr lang="en-US" dirty="0"/>
              <a:t>Genetic algorithms</a:t>
            </a:r>
          </a:p>
          <a:p>
            <a:pPr marL="514350" lvl="1" indent="-285750">
              <a:lnSpc>
                <a:spcPct val="120000"/>
              </a:lnSpc>
            </a:pPr>
            <a:r>
              <a:rPr lang="en-US" dirty="0" err="1"/>
              <a:t>Tabu</a:t>
            </a:r>
            <a:r>
              <a:rPr lang="en-US" dirty="0"/>
              <a:t> search</a:t>
            </a:r>
          </a:p>
          <a:p>
            <a:pPr marL="514350" lvl="1" indent="-285750">
              <a:lnSpc>
                <a:spcPct val="120000"/>
              </a:lnSpc>
            </a:pPr>
            <a:r>
              <a:rPr lang="en-US" dirty="0"/>
              <a:t>Ant colony optimization</a:t>
            </a:r>
          </a:p>
          <a:p>
            <a:pPr marL="514350" lvl="1" indent="-285750">
              <a:lnSpc>
                <a:spcPct val="120000"/>
              </a:lnSpc>
            </a:pPr>
            <a:r>
              <a:rPr lang="en-US" dirty="0"/>
              <a:t>Evolutionary algorithms</a:t>
            </a:r>
          </a:p>
          <a:p>
            <a:pPr marL="514350" lvl="1" indent="-285750">
              <a:lnSpc>
                <a:spcPct val="120000"/>
              </a:lnSpc>
            </a:pPr>
            <a:r>
              <a:rPr lang="en-US" dirty="0"/>
              <a:t>K-</a:t>
            </a:r>
            <a:r>
              <a:rPr lang="en-US" dirty="0" err="1"/>
              <a:t>Opt</a:t>
            </a:r>
            <a:endParaRPr lang="en-US" dirty="0"/>
          </a:p>
          <a:p>
            <a:r>
              <a:rPr lang="en-US" dirty="0"/>
              <a:t>Go down the rabbit hole: </a:t>
            </a:r>
            <a:r>
              <a:rPr lang="en-US" dirty="0">
                <a:hlinkClick r:id="rId2"/>
              </a:rPr>
              <a:t>https://en.wikipedia.org/wiki/Metaheuristic</a:t>
            </a: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3847854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p:txBody>
          <a:bodyPr/>
          <a:lstStyle/>
          <a:p>
            <a:r>
              <a:rPr lang="en-US" dirty="0"/>
              <a:t>Pros and Cons of Metaheuristics</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364040172"/>
              </p:ext>
            </p:extLst>
          </p:nvPr>
        </p:nvGraphicFramePr>
        <p:xfrm>
          <a:off x="539750" y="1435100"/>
          <a:ext cx="10964273" cy="375412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Performs relatively quickly for large problems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Works with limited computational resources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Relatively easy to implement and explain, even to nontechnical people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be used when information about the model is incomplete or imperfect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you’re better at programming than you are at math, metaheuristics are for you!</a:t>
                      </a:r>
                    </a:p>
                  </a:txBody>
                  <a:tcPr/>
                </a:tc>
                <a:tc>
                  <a:txBody>
                    <a:bodyPr/>
                    <a:lstStyle/>
                    <a:p>
                      <a:pPr marL="285750" indent="-285750">
                        <a:buFont typeface="Arial" panose="020B0604020202020204" pitchFamily="34" charset="0"/>
                        <a:buChar char="•"/>
                      </a:pPr>
                      <a:r>
                        <a:rPr lang="en-US" dirty="0"/>
                        <a:t>Does not guarantee an optimal solution, only an “acceptable” one. </a:t>
                      </a:r>
                    </a:p>
                    <a:p>
                      <a:pPr marL="285750" indent="-285750">
                        <a:buFont typeface="Arial" panose="020B0604020202020204" pitchFamily="34" charset="0"/>
                        <a:buChar char="•"/>
                      </a:pPr>
                      <a:endParaRPr lang="en-U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Does not guarantee a deterministic solution, and can produce different results with each execution.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Like most models, it will require tinkering and experimentation with hyperparameters before it provides an acceptable answer </a:t>
                      </a:r>
                      <a:r>
                        <a:rPr lang="en-US" i="1" dirty="0"/>
                        <a:t>(no free lunch theorem</a:t>
                      </a:r>
                      <a:r>
                        <a:rPr lang="en-US" dirty="0"/>
                        <a:t>). </a:t>
                      </a:r>
                    </a:p>
                    <a:p>
                      <a:pPr marL="285750" indent="-285750">
                        <a:buFont typeface="Arial" panose="020B0604020202020204" pitchFamily="34" charset="0"/>
                        <a:buChar char="•"/>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16363714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D1AB4-4CE5-4162-BF8B-C12809E82505}"/>
              </a:ext>
            </a:extLst>
          </p:cNvPr>
          <p:cNvSpPr>
            <a:spLocks noGrp="1"/>
          </p:cNvSpPr>
          <p:nvPr>
            <p:ph type="title"/>
          </p:nvPr>
        </p:nvSpPr>
        <p:spPr/>
        <p:txBody>
          <a:bodyPr/>
          <a:lstStyle/>
          <a:p>
            <a:r>
              <a:rPr lang="en-US" dirty="0"/>
              <a:t>No Free Lunch Theorem</a:t>
            </a:r>
          </a:p>
        </p:txBody>
      </p:sp>
      <p:sp>
        <p:nvSpPr>
          <p:cNvPr id="3" name="Content Placeholder 2">
            <a:extLst>
              <a:ext uri="{FF2B5EF4-FFF2-40B4-BE49-F238E27FC236}">
                <a16:creationId xmlns:a16="http://schemas.microsoft.com/office/drawing/2014/main" id="{E507622B-388B-4F97-980E-FC2D1905038D}"/>
              </a:ext>
            </a:extLst>
          </p:cNvPr>
          <p:cNvSpPr>
            <a:spLocks noGrp="1"/>
          </p:cNvSpPr>
          <p:nvPr>
            <p:ph sz="quarter" idx="10"/>
          </p:nvPr>
        </p:nvSpPr>
        <p:spPr>
          <a:xfrm>
            <a:off x="539495" y="1435608"/>
            <a:ext cx="10903567" cy="4974336"/>
          </a:xfrm>
        </p:spPr>
        <p:txBody>
          <a:bodyPr>
            <a:normAutofit fontScale="92500"/>
          </a:bodyPr>
          <a:lstStyle/>
          <a:p>
            <a:r>
              <a:rPr lang="en-US" b="1" dirty="0"/>
              <a:t>In machine learning and optimization, an unfortunate reality is you will need to customize models to every problem. </a:t>
            </a:r>
          </a:p>
          <a:p>
            <a:pPr marL="285750" indent="-285750">
              <a:buFont typeface="Arial" panose="020B0604020202020204" pitchFamily="34" charset="0"/>
              <a:buChar char="•"/>
            </a:pPr>
            <a:r>
              <a:rPr lang="en-US" dirty="0"/>
              <a:t>A given temperature schedule can work well with one Traveling Salesman Problem, but not as well with another. </a:t>
            </a:r>
          </a:p>
          <a:p>
            <a:pPr marL="285750" indent="-285750">
              <a:buFont typeface="Arial" panose="020B0604020202020204" pitchFamily="34" charset="0"/>
              <a:buChar char="•"/>
            </a:pPr>
            <a:r>
              <a:rPr lang="en-US" dirty="0"/>
              <a:t>A set of weights for one deep learning problem recognizing cats will not work with another recognizing dogs. </a:t>
            </a:r>
          </a:p>
          <a:p>
            <a:r>
              <a:rPr lang="en-US" b="1" dirty="0"/>
              <a:t>This is know as the </a:t>
            </a:r>
            <a:r>
              <a:rPr lang="en-US" b="1" dirty="0">
                <a:solidFill>
                  <a:srgbClr val="D24726"/>
                </a:solidFill>
              </a:rPr>
              <a:t>no free lunch theorem</a:t>
            </a:r>
            <a:r>
              <a:rPr lang="en-US" b="1" dirty="0"/>
              <a:t>, and because of it you should rarely expect a silver bullet implementation of any algorithm. You will always need to experiment with parameters and manually adapt to new situations. </a:t>
            </a:r>
          </a:p>
          <a:p>
            <a:r>
              <a:rPr lang="en-US" dirty="0">
                <a:hlinkClick r:id="rId2"/>
              </a:rPr>
              <a:t>https://en.wikipedia.org/wiki/No_free_lunch_in_search_and_optimization</a:t>
            </a:r>
            <a:endParaRPr lang="en-US" dirty="0"/>
          </a:p>
          <a:p>
            <a:endParaRPr lang="en-US" dirty="0"/>
          </a:p>
          <a:p>
            <a:pPr marL="285750" indent="-285750">
              <a:buFontTx/>
              <a:buChar char="-"/>
            </a:pPr>
            <a:endParaRPr lang="en-US" dirty="0"/>
          </a:p>
          <a:p>
            <a:endParaRPr lang="en-US" dirty="0"/>
          </a:p>
        </p:txBody>
      </p:sp>
    </p:spTree>
    <p:extLst>
      <p:ext uri="{BB962C8B-B14F-4D97-AF65-F5344CB8AC3E}">
        <p14:creationId xmlns:p14="http://schemas.microsoft.com/office/powerpoint/2010/main" val="39901493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E08E8-070A-4E21-9A82-76D72702B53A}"/>
              </a:ext>
            </a:extLst>
          </p:cNvPr>
          <p:cNvSpPr>
            <a:spLocks noGrp="1"/>
          </p:cNvSpPr>
          <p:nvPr>
            <p:ph type="title"/>
          </p:nvPr>
        </p:nvSpPr>
        <p:spPr/>
        <p:txBody>
          <a:bodyPr/>
          <a:lstStyle/>
          <a:p>
            <a:r>
              <a:rPr lang="en-US" dirty="0"/>
              <a:t>P Versus NP Problem</a:t>
            </a:r>
          </a:p>
        </p:txBody>
      </p:sp>
      <p:sp>
        <p:nvSpPr>
          <p:cNvPr id="3" name="Content Placeholder 2">
            <a:extLst>
              <a:ext uri="{FF2B5EF4-FFF2-40B4-BE49-F238E27FC236}">
                <a16:creationId xmlns:a16="http://schemas.microsoft.com/office/drawing/2014/main" id="{7826C95E-7DE8-417E-87B6-55835044C85B}"/>
              </a:ext>
            </a:extLst>
          </p:cNvPr>
          <p:cNvSpPr>
            <a:spLocks noGrp="1"/>
          </p:cNvSpPr>
          <p:nvPr>
            <p:ph sz="quarter" idx="10"/>
          </p:nvPr>
        </p:nvSpPr>
        <p:spPr>
          <a:xfrm>
            <a:off x="539495" y="1435608"/>
            <a:ext cx="6858831" cy="5052278"/>
          </a:xfrm>
        </p:spPr>
        <p:txBody>
          <a:bodyPr>
            <a:normAutofit fontScale="92500"/>
          </a:bodyPr>
          <a:lstStyle/>
          <a:p>
            <a:r>
              <a:rPr lang="en-US" b="1" dirty="0"/>
              <a:t>Another problem to be aware of in optimization and machine learning is the </a:t>
            </a:r>
            <a:r>
              <a:rPr lang="en-US" b="1" dirty="0">
                <a:solidFill>
                  <a:srgbClr val="D24726"/>
                </a:solidFill>
              </a:rPr>
              <a:t>P versus NP problem</a:t>
            </a:r>
            <a:r>
              <a:rPr lang="en-US" b="1" dirty="0"/>
              <a:t>. </a:t>
            </a:r>
          </a:p>
          <a:p>
            <a:pPr marL="285750" indent="-285750">
              <a:buFont typeface="Arial" panose="020B0604020202020204" pitchFamily="34" charset="0"/>
              <a:buChar char="•"/>
            </a:pPr>
            <a:r>
              <a:rPr lang="en-US" dirty="0"/>
              <a:t>If P = NP, that would mean solutions to hard problems (like optimization and machine learning) can be calculated just as quickly as they are verified. </a:t>
            </a:r>
          </a:p>
          <a:p>
            <a:pPr marL="285750" indent="-285750">
              <a:buFont typeface="Arial" panose="020B0604020202020204" pitchFamily="34" charset="0"/>
              <a:buChar char="•"/>
            </a:pPr>
            <a:r>
              <a:rPr lang="en-US" dirty="0"/>
              <a:t>While P = NP has been neither proven or disproven in the past 50 years, more scientists are coming to believe P does not equal NP. </a:t>
            </a:r>
          </a:p>
          <a:p>
            <a:pPr marL="285750" indent="-285750">
              <a:buFont typeface="Arial" panose="020B0604020202020204" pitchFamily="34" charset="0"/>
              <a:buChar char="•"/>
            </a:pPr>
            <a:r>
              <a:rPr lang="en-US" dirty="0"/>
              <a:t>This is a major limitation to the capabilities of machine learning and optimization, as it means complexity will always limit what we can do. </a:t>
            </a:r>
          </a:p>
        </p:txBody>
      </p:sp>
      <p:sp>
        <p:nvSpPr>
          <p:cNvPr id="6" name="TextBox 5">
            <a:extLst>
              <a:ext uri="{FF2B5EF4-FFF2-40B4-BE49-F238E27FC236}">
                <a16:creationId xmlns:a16="http://schemas.microsoft.com/office/drawing/2014/main" id="{7B8D5550-3C61-4417-95C3-38D768F87063}"/>
              </a:ext>
            </a:extLst>
          </p:cNvPr>
          <p:cNvSpPr txBox="1"/>
          <p:nvPr/>
        </p:nvSpPr>
        <p:spPr>
          <a:xfrm>
            <a:off x="8019875" y="3429000"/>
            <a:ext cx="3473042" cy="270545"/>
          </a:xfrm>
          <a:prstGeom prst="rect">
            <a:avLst/>
          </a:prstGeom>
        </p:spPr>
        <p:txBody>
          <a:bodyPr vert="horz" wrap="square" lIns="91440" tIns="45720" rIns="91440" bIns="45720" rtlCol="0">
            <a:normAutofit fontScale="850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YouTube – The P versus NP Problem</a:t>
            </a:r>
          </a:p>
        </p:txBody>
      </p:sp>
      <p:sp>
        <p:nvSpPr>
          <p:cNvPr id="7" name="TextBox 6">
            <a:extLst>
              <a:ext uri="{FF2B5EF4-FFF2-40B4-BE49-F238E27FC236}">
                <a16:creationId xmlns:a16="http://schemas.microsoft.com/office/drawing/2014/main" id="{C5AE40B6-0D68-47E2-9EE2-6920A8312067}"/>
              </a:ext>
            </a:extLst>
          </p:cNvPr>
          <p:cNvSpPr txBox="1"/>
          <p:nvPr/>
        </p:nvSpPr>
        <p:spPr>
          <a:xfrm>
            <a:off x="8019875" y="6217341"/>
            <a:ext cx="3632630" cy="270545"/>
          </a:xfrm>
          <a:prstGeom prst="rect">
            <a:avLst/>
          </a:prstGeom>
        </p:spPr>
        <p:txBody>
          <a:bodyPr vert="horz" wrap="square" lIns="91440" tIns="45720" rIns="91440" bIns="45720" rtlCol="0">
            <a:normAutofit fontScale="850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The Traveling Salesman (2012 Thriller Film)</a:t>
            </a:r>
          </a:p>
        </p:txBody>
      </p:sp>
      <p:pic>
        <p:nvPicPr>
          <p:cNvPr id="9" name="Picture 8">
            <a:hlinkClick r:id="rId2"/>
            <a:extLst>
              <a:ext uri="{FF2B5EF4-FFF2-40B4-BE49-F238E27FC236}">
                <a16:creationId xmlns:a16="http://schemas.microsoft.com/office/drawing/2014/main" id="{8B445C75-C84B-41FD-B352-E7D779BB0F7E}"/>
              </a:ext>
            </a:extLst>
          </p:cNvPr>
          <p:cNvPicPr>
            <a:picLocks noChangeAspect="1"/>
          </p:cNvPicPr>
          <p:nvPr/>
        </p:nvPicPr>
        <p:blipFill>
          <a:blip r:embed="rId3"/>
          <a:stretch>
            <a:fillRect/>
          </a:stretch>
        </p:blipFill>
        <p:spPr>
          <a:xfrm>
            <a:off x="8019874" y="1458716"/>
            <a:ext cx="3473043" cy="1970284"/>
          </a:xfrm>
          <a:prstGeom prst="rect">
            <a:avLst/>
          </a:prstGeom>
        </p:spPr>
      </p:pic>
      <p:pic>
        <p:nvPicPr>
          <p:cNvPr id="10" name="Picture 9">
            <a:hlinkClick r:id="rId4"/>
            <a:extLst>
              <a:ext uri="{FF2B5EF4-FFF2-40B4-BE49-F238E27FC236}">
                <a16:creationId xmlns:a16="http://schemas.microsoft.com/office/drawing/2014/main" id="{AF8DA229-8CD1-4AAF-8DD2-E87B0CCC1340}"/>
              </a:ext>
            </a:extLst>
          </p:cNvPr>
          <p:cNvPicPr>
            <a:picLocks noChangeAspect="1"/>
          </p:cNvPicPr>
          <p:nvPr/>
        </p:nvPicPr>
        <p:blipFill>
          <a:blip r:embed="rId5"/>
          <a:stretch>
            <a:fillRect/>
          </a:stretch>
        </p:blipFill>
        <p:spPr>
          <a:xfrm>
            <a:off x="8019874" y="4106629"/>
            <a:ext cx="3500848" cy="1970284"/>
          </a:xfrm>
          <a:prstGeom prst="rect">
            <a:avLst/>
          </a:prstGeom>
        </p:spPr>
      </p:pic>
    </p:spTree>
    <p:extLst>
      <p:ext uri="{BB962C8B-B14F-4D97-AF65-F5344CB8AC3E}">
        <p14:creationId xmlns:p14="http://schemas.microsoft.com/office/powerpoint/2010/main" val="19991263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Metaheuristics algorithms (like hill climbing and simulated annealing) guarantee the most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2215" y="3028404"/>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83506" y="3705653"/>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11">
            <a:extLst>
              <a:ext uri="{FF2B5EF4-FFF2-40B4-BE49-F238E27FC236}">
                <a16:creationId xmlns:a16="http://schemas.microsoft.com/office/drawing/2014/main" id="{6C657C17-31A8-4C3E-B88B-22065AD9592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58304" y="1587214"/>
            <a:ext cx="5262839" cy="3498592"/>
          </a:xfrm>
          <a:prstGeom prst="rect">
            <a:avLst/>
          </a:prstGeom>
        </p:spPr>
      </p:pic>
    </p:spTree>
    <p:extLst>
      <p:ext uri="{BB962C8B-B14F-4D97-AF65-F5344CB8AC3E}">
        <p14:creationId xmlns:p14="http://schemas.microsoft.com/office/powerpoint/2010/main" val="943066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Metaheuristics algorithms (like hill climbing and simulated annealing) guarantee the most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2215" y="3028404"/>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83506" y="3705653"/>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11">
            <a:extLst>
              <a:ext uri="{FF2B5EF4-FFF2-40B4-BE49-F238E27FC236}">
                <a16:creationId xmlns:a16="http://schemas.microsoft.com/office/drawing/2014/main" id="{6C657C17-31A8-4C3E-B88B-22065AD9592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58304" y="1587214"/>
            <a:ext cx="5262839" cy="3498592"/>
          </a:xfrm>
          <a:prstGeom prst="rect">
            <a:avLst/>
          </a:prstGeom>
        </p:spPr>
      </p:pic>
      <p:sp>
        <p:nvSpPr>
          <p:cNvPr id="10" name="Oval 9">
            <a:extLst>
              <a:ext uri="{FF2B5EF4-FFF2-40B4-BE49-F238E27FC236}">
                <a16:creationId xmlns:a16="http://schemas.microsoft.com/office/drawing/2014/main" id="{3D147C79-2ECE-4473-BF5E-290B0450FFCE}"/>
              </a:ext>
            </a:extLst>
          </p:cNvPr>
          <p:cNvSpPr/>
          <p:nvPr/>
        </p:nvSpPr>
        <p:spPr>
          <a:xfrm>
            <a:off x="200297" y="3587931"/>
            <a:ext cx="1497874" cy="661852"/>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A55064B-B031-4767-97E3-4A591E2CE89F}"/>
              </a:ext>
            </a:extLst>
          </p:cNvPr>
          <p:cNvSpPr txBox="1"/>
          <p:nvPr/>
        </p:nvSpPr>
        <p:spPr>
          <a:xfrm>
            <a:off x="316478" y="4383795"/>
            <a:ext cx="5262839" cy="914400"/>
          </a:xfrm>
          <a:prstGeom prst="rect">
            <a:avLst/>
          </a:prstGeom>
        </p:spPr>
        <p:txBody>
          <a:bodyPr vert="horz" wrap="squar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Metaheuristics algorithms are random-based searches, and can only guarantee an approximation if executed correctly.</a:t>
            </a:r>
          </a:p>
        </p:txBody>
      </p:sp>
    </p:spTree>
    <p:extLst>
      <p:ext uri="{BB962C8B-B14F-4D97-AF65-F5344CB8AC3E}">
        <p14:creationId xmlns:p14="http://schemas.microsoft.com/office/powerpoint/2010/main" val="21414049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You used Hill Climbing to find a solution to the Traveling Salesman Problem. However, you noticed that when it finished, many overlaps still exist indicating a poor solution. Which of these is the more likely problem?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305"/>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54"/>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0B058BA6-6C4F-49B1-82B2-1357996CCFB9}"/>
              </a:ext>
            </a:extLst>
          </p:cNvPr>
          <p:cNvPicPr>
            <a:picLocks noChangeAspect="1"/>
          </p:cNvPicPr>
          <p:nvPr/>
        </p:nvPicPr>
        <p:blipFill>
          <a:blip r:embed="rId2"/>
          <a:stretch>
            <a:fillRect/>
          </a:stretch>
        </p:blipFill>
        <p:spPr>
          <a:xfrm>
            <a:off x="6096001" y="1435607"/>
            <a:ext cx="5556504" cy="4860401"/>
          </a:xfrm>
          <a:prstGeom prst="rect">
            <a:avLst/>
          </a:prstGeom>
        </p:spPr>
      </p:pic>
    </p:spTree>
    <p:extLst>
      <p:ext uri="{BB962C8B-B14F-4D97-AF65-F5344CB8AC3E}">
        <p14:creationId xmlns:p14="http://schemas.microsoft.com/office/powerpoint/2010/main" val="3673760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Demo: The Traveling Salesman</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3440607" y="1525599"/>
            <a:ext cx="531078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2871953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You used Hill Climbing to find a solution to the Traveling Salesman Problem. However, you noticed that when it finished, many overlaps still exist indicating a poor solution. Which of these is the more likely problem?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305"/>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54"/>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0B058BA6-6C4F-49B1-82B2-1357996CCFB9}"/>
              </a:ext>
            </a:extLst>
          </p:cNvPr>
          <p:cNvPicPr>
            <a:picLocks noChangeAspect="1"/>
          </p:cNvPicPr>
          <p:nvPr/>
        </p:nvPicPr>
        <p:blipFill>
          <a:blip r:embed="rId2"/>
          <a:stretch>
            <a:fillRect/>
          </a:stretch>
        </p:blipFill>
        <p:spPr>
          <a:xfrm>
            <a:off x="6096001" y="1435607"/>
            <a:ext cx="5556504" cy="4860401"/>
          </a:xfrm>
          <a:prstGeom prst="rect">
            <a:avLst/>
          </a:prstGeom>
        </p:spPr>
      </p:pic>
      <p:sp>
        <p:nvSpPr>
          <p:cNvPr id="12" name="Oval 11">
            <a:extLst>
              <a:ext uri="{FF2B5EF4-FFF2-40B4-BE49-F238E27FC236}">
                <a16:creationId xmlns:a16="http://schemas.microsoft.com/office/drawing/2014/main" id="{E4063800-5F82-47E7-95D6-284916B42657}"/>
              </a:ext>
            </a:extLst>
          </p:cNvPr>
          <p:cNvSpPr/>
          <p:nvPr/>
        </p:nvSpPr>
        <p:spPr>
          <a:xfrm>
            <a:off x="246717" y="4356913"/>
            <a:ext cx="4475754" cy="79586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8D6DB5F-E79E-49A6-9FA2-EC0511218D8B}"/>
              </a:ext>
            </a:extLst>
          </p:cNvPr>
          <p:cNvSpPr txBox="1"/>
          <p:nvPr/>
        </p:nvSpPr>
        <p:spPr>
          <a:xfrm>
            <a:off x="301823" y="5381608"/>
            <a:ext cx="5262839" cy="1285522"/>
          </a:xfrm>
          <a:prstGeom prst="rect">
            <a:avLst/>
          </a:prstGeom>
        </p:spPr>
        <p:txBody>
          <a:bodyPr vert="horz" wrap="square" lIns="91440" tIns="45720" rIns="91440" bIns="45720" rtlCol="0">
            <a:normAutofit lnSpcReduction="10000"/>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Hill-climbing should converge on a local minimum where overlaps do not exist anymore. If there are still overlaps, it means the algorithm did not do enough random samples and swaps. Therefore it needs more iterations.  </a:t>
            </a:r>
          </a:p>
        </p:txBody>
      </p:sp>
    </p:spTree>
    <p:extLst>
      <p:ext uri="{BB962C8B-B14F-4D97-AF65-F5344CB8AC3E}">
        <p14:creationId xmlns:p14="http://schemas.microsoft.com/office/powerpoint/2010/main" val="969615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Hill climbing was used for a linear regression.  However, starting from a flat position, the line has stopped well below the points and clearly did not fit to them. Which of these could be the more likely cause?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299"/>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48"/>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0" name="Picture 9">
            <a:extLst>
              <a:ext uri="{FF2B5EF4-FFF2-40B4-BE49-F238E27FC236}">
                <a16:creationId xmlns:a16="http://schemas.microsoft.com/office/drawing/2014/main" id="{6D92D1D2-ACF2-4F3E-A446-A6075DB67D03}"/>
              </a:ext>
            </a:extLst>
          </p:cNvPr>
          <p:cNvPicPr>
            <a:picLocks noChangeAspect="1"/>
          </p:cNvPicPr>
          <p:nvPr/>
        </p:nvPicPr>
        <p:blipFill>
          <a:blip r:embed="rId2"/>
          <a:stretch>
            <a:fillRect/>
          </a:stretch>
        </p:blipFill>
        <p:spPr>
          <a:xfrm>
            <a:off x="6492675" y="1435608"/>
            <a:ext cx="4933405" cy="3673242"/>
          </a:xfrm>
          <a:prstGeom prst="rect">
            <a:avLst/>
          </a:prstGeom>
        </p:spPr>
      </p:pic>
    </p:spTree>
    <p:extLst>
      <p:ext uri="{BB962C8B-B14F-4D97-AF65-F5344CB8AC3E}">
        <p14:creationId xmlns:p14="http://schemas.microsoft.com/office/powerpoint/2010/main" val="5431222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Hill climbing was used for a linear regression.  However, starting from a flat position, the line has stopped well below the points and clearly did not fit to them. Which of these could be the more likely cause?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299"/>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48"/>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0" name="Picture 9">
            <a:extLst>
              <a:ext uri="{FF2B5EF4-FFF2-40B4-BE49-F238E27FC236}">
                <a16:creationId xmlns:a16="http://schemas.microsoft.com/office/drawing/2014/main" id="{6D92D1D2-ACF2-4F3E-A446-A6075DB67D03}"/>
              </a:ext>
            </a:extLst>
          </p:cNvPr>
          <p:cNvPicPr>
            <a:picLocks noChangeAspect="1"/>
          </p:cNvPicPr>
          <p:nvPr/>
        </p:nvPicPr>
        <p:blipFill>
          <a:blip r:embed="rId2"/>
          <a:stretch>
            <a:fillRect/>
          </a:stretch>
        </p:blipFill>
        <p:spPr>
          <a:xfrm>
            <a:off x="6492675" y="1435608"/>
            <a:ext cx="4933405" cy="3673242"/>
          </a:xfrm>
          <a:prstGeom prst="rect">
            <a:avLst/>
          </a:prstGeom>
        </p:spPr>
      </p:pic>
      <p:sp>
        <p:nvSpPr>
          <p:cNvPr id="11" name="Oval 10">
            <a:extLst>
              <a:ext uri="{FF2B5EF4-FFF2-40B4-BE49-F238E27FC236}">
                <a16:creationId xmlns:a16="http://schemas.microsoft.com/office/drawing/2014/main" id="{0DBD51C7-6539-433B-91F7-3092DB407D2A}"/>
              </a:ext>
            </a:extLst>
          </p:cNvPr>
          <p:cNvSpPr/>
          <p:nvPr/>
        </p:nvSpPr>
        <p:spPr>
          <a:xfrm>
            <a:off x="302161" y="4356916"/>
            <a:ext cx="4211966" cy="661852"/>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D8B07F1-2209-4D1F-A37F-103DB19FEFA4}"/>
              </a:ext>
            </a:extLst>
          </p:cNvPr>
          <p:cNvSpPr txBox="1"/>
          <p:nvPr/>
        </p:nvSpPr>
        <p:spPr>
          <a:xfrm>
            <a:off x="418342" y="5152780"/>
            <a:ext cx="5262839" cy="1490122"/>
          </a:xfrm>
          <a:prstGeom prst="rect">
            <a:avLst/>
          </a:prstGeom>
        </p:spPr>
        <p:txBody>
          <a:bodyPr vert="horz" wrap="squar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Again, hill climbing should converge on a local minimum. If the line started flat and prematurely stopped moving towards the points, it is likely it did not have enough iterations. </a:t>
            </a:r>
          </a:p>
        </p:txBody>
      </p:sp>
    </p:spTree>
    <p:extLst>
      <p:ext uri="{BB962C8B-B14F-4D97-AF65-F5344CB8AC3E}">
        <p14:creationId xmlns:p14="http://schemas.microsoft.com/office/powerpoint/2010/main" val="26594738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7193715" cy="3977640"/>
          </a:xfrm>
        </p:spPr>
        <p:txBody>
          <a:bodyPr>
            <a:normAutofit fontScale="92500" lnSpcReduction="10000"/>
          </a:bodyPr>
          <a:lstStyle/>
          <a:p>
            <a:r>
              <a:rPr lang="en-US" dirty="0"/>
              <a:t>You are using simulated annealing to minimize cost of a factory line schedule. You know it is possible to achieve a cost of $20K or less, but your search algorithm consistently gets stuck around $21K. Which of these should you likely try next? </a:t>
            </a:r>
          </a:p>
          <a:p>
            <a:pPr marL="342900" indent="-342900">
              <a:buAutoNum type="alphaUcParenR"/>
            </a:pPr>
            <a:r>
              <a:rPr lang="en-US" dirty="0"/>
              <a:t>Switch from a Simulated Annealing to a Hill Climbing algorithm</a:t>
            </a:r>
          </a:p>
          <a:p>
            <a:pPr marL="342900" indent="-342900">
              <a:buAutoNum type="alphaUcParenR"/>
            </a:pPr>
            <a:r>
              <a:rPr lang="en-US" dirty="0"/>
              <a:t>Use a temperature schedule that periodically allows more randomness</a:t>
            </a:r>
          </a:p>
          <a:p>
            <a:pPr marL="342900" indent="-342900">
              <a:buAutoNum type="alphaUcParenR"/>
            </a:pPr>
            <a:r>
              <a:rPr lang="en-US" dirty="0"/>
              <a:t>Increase the number of iterations</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18339" y="3219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09630" y="3897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2 inside  indicating step 2">
            <a:extLst>
              <a:ext uri="{FF2B5EF4-FFF2-40B4-BE49-F238E27FC236}">
                <a16:creationId xmlns:a16="http://schemas.microsoft.com/office/drawing/2014/main" id="{F625920B-51EE-425C-9F65-EB628BD95D6F}"/>
              </a:ext>
            </a:extLst>
          </p:cNvPr>
          <p:cNvGrpSpPr/>
          <p:nvPr/>
        </p:nvGrpSpPr>
        <p:grpSpPr bwMode="blackWhite">
          <a:xfrm>
            <a:off x="405272" y="4842121"/>
            <a:ext cx="558179" cy="409838"/>
            <a:chOff x="6953426" y="711274"/>
            <a:chExt cx="558179" cy="409838"/>
          </a:xfrm>
        </p:grpSpPr>
        <p:sp>
          <p:nvSpPr>
            <p:cNvPr id="11" name="Oval 10" descr="Small circle">
              <a:extLst>
                <a:ext uri="{FF2B5EF4-FFF2-40B4-BE49-F238E27FC236}">
                  <a16:creationId xmlns:a16="http://schemas.microsoft.com/office/drawing/2014/main" id="{2D3AFCFF-B379-40CB-82C6-DCA28813222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2">
              <a:extLst>
                <a:ext uri="{FF2B5EF4-FFF2-40B4-BE49-F238E27FC236}">
                  <a16:creationId xmlns:a16="http://schemas.microsoft.com/office/drawing/2014/main" id="{8F341640-C64D-4CB9-809F-DAC4D9BB538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pic>
        <p:nvPicPr>
          <p:cNvPr id="13" name="Picture 12">
            <a:extLst>
              <a:ext uri="{FF2B5EF4-FFF2-40B4-BE49-F238E27FC236}">
                <a16:creationId xmlns:a16="http://schemas.microsoft.com/office/drawing/2014/main" id="{AF232E7D-2EBC-419B-AF51-042A0D7CD151}"/>
              </a:ext>
            </a:extLst>
          </p:cNvPr>
          <p:cNvPicPr>
            <a:picLocks noChangeAspect="1"/>
          </p:cNvPicPr>
          <p:nvPr/>
        </p:nvPicPr>
        <p:blipFill>
          <a:blip r:embed="rId2"/>
          <a:stretch>
            <a:fillRect/>
          </a:stretch>
        </p:blipFill>
        <p:spPr>
          <a:xfrm>
            <a:off x="8536760" y="1531091"/>
            <a:ext cx="2961684" cy="29093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172913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7193715" cy="3977640"/>
          </a:xfrm>
        </p:spPr>
        <p:txBody>
          <a:bodyPr>
            <a:normAutofit fontScale="92500" lnSpcReduction="10000"/>
          </a:bodyPr>
          <a:lstStyle/>
          <a:p>
            <a:r>
              <a:rPr lang="en-US" dirty="0"/>
              <a:t>You are using simulated annealing to minimize cost of a factory line schedule. You know it is possible to achieve a cost of $20K or less, but your search algorithm consistently gets stuck around $21K. Which of these should you likely try next? </a:t>
            </a:r>
          </a:p>
          <a:p>
            <a:pPr marL="342900" indent="-342900">
              <a:buAutoNum type="alphaUcParenR"/>
            </a:pPr>
            <a:r>
              <a:rPr lang="en-US" dirty="0"/>
              <a:t>Switch from a Simulated Annealing to a Hill Climbing algorithm</a:t>
            </a:r>
          </a:p>
          <a:p>
            <a:pPr marL="342900" indent="-342900">
              <a:buAutoNum type="alphaUcParenR"/>
            </a:pPr>
            <a:r>
              <a:rPr lang="en-US" dirty="0"/>
              <a:t>Use a temperature schedule that periodically allows more randomness</a:t>
            </a:r>
          </a:p>
          <a:p>
            <a:pPr marL="342900" indent="-342900">
              <a:buAutoNum type="alphaUcParenR"/>
            </a:pPr>
            <a:r>
              <a:rPr lang="en-US" dirty="0"/>
              <a:t>Increase the number of iterations</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18339" y="3219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09630" y="3897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2 inside  indicating step 2">
            <a:extLst>
              <a:ext uri="{FF2B5EF4-FFF2-40B4-BE49-F238E27FC236}">
                <a16:creationId xmlns:a16="http://schemas.microsoft.com/office/drawing/2014/main" id="{F625920B-51EE-425C-9F65-EB628BD95D6F}"/>
              </a:ext>
            </a:extLst>
          </p:cNvPr>
          <p:cNvGrpSpPr/>
          <p:nvPr/>
        </p:nvGrpSpPr>
        <p:grpSpPr bwMode="blackWhite">
          <a:xfrm>
            <a:off x="405272" y="4842121"/>
            <a:ext cx="558179" cy="409838"/>
            <a:chOff x="6953426" y="711274"/>
            <a:chExt cx="558179" cy="409838"/>
          </a:xfrm>
        </p:grpSpPr>
        <p:sp>
          <p:nvSpPr>
            <p:cNvPr id="11" name="Oval 10" descr="Small circle">
              <a:extLst>
                <a:ext uri="{FF2B5EF4-FFF2-40B4-BE49-F238E27FC236}">
                  <a16:creationId xmlns:a16="http://schemas.microsoft.com/office/drawing/2014/main" id="{2D3AFCFF-B379-40CB-82C6-DCA28813222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2">
              <a:extLst>
                <a:ext uri="{FF2B5EF4-FFF2-40B4-BE49-F238E27FC236}">
                  <a16:creationId xmlns:a16="http://schemas.microsoft.com/office/drawing/2014/main" id="{8F341640-C64D-4CB9-809F-DAC4D9BB538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pic>
        <p:nvPicPr>
          <p:cNvPr id="13" name="Picture 12">
            <a:extLst>
              <a:ext uri="{FF2B5EF4-FFF2-40B4-BE49-F238E27FC236}">
                <a16:creationId xmlns:a16="http://schemas.microsoft.com/office/drawing/2014/main" id="{AF232E7D-2EBC-419B-AF51-042A0D7CD151}"/>
              </a:ext>
            </a:extLst>
          </p:cNvPr>
          <p:cNvPicPr>
            <a:picLocks noChangeAspect="1"/>
          </p:cNvPicPr>
          <p:nvPr/>
        </p:nvPicPr>
        <p:blipFill>
          <a:blip r:embed="rId2"/>
          <a:stretch>
            <a:fillRect/>
          </a:stretch>
        </p:blipFill>
        <p:spPr>
          <a:xfrm>
            <a:off x="8536760" y="1531091"/>
            <a:ext cx="2961684" cy="2909316"/>
          </a:xfrm>
          <a:prstGeom prst="rect">
            <a:avLst/>
          </a:prstGeom>
          <a:ln>
            <a:noFill/>
          </a:ln>
          <a:effectLst>
            <a:outerShdw blurRad="292100" dist="139700" dir="2700000" algn="tl" rotWithShape="0">
              <a:srgbClr val="333333">
                <a:alpha val="65000"/>
              </a:srgbClr>
            </a:outerShdw>
          </a:effectLst>
        </p:spPr>
      </p:pic>
      <p:sp>
        <p:nvSpPr>
          <p:cNvPr id="14" name="Oval 13">
            <a:extLst>
              <a:ext uri="{FF2B5EF4-FFF2-40B4-BE49-F238E27FC236}">
                <a16:creationId xmlns:a16="http://schemas.microsoft.com/office/drawing/2014/main" id="{EE62C645-2D69-4425-8217-FFCBEF078013}"/>
              </a:ext>
            </a:extLst>
          </p:cNvPr>
          <p:cNvSpPr/>
          <p:nvPr/>
        </p:nvSpPr>
        <p:spPr>
          <a:xfrm>
            <a:off x="81277" y="3744356"/>
            <a:ext cx="7193714" cy="93647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A8B2852-E444-4E03-A846-D42A4AC392D9}"/>
              </a:ext>
            </a:extLst>
          </p:cNvPr>
          <p:cNvSpPr txBox="1"/>
          <p:nvPr/>
        </p:nvSpPr>
        <p:spPr>
          <a:xfrm>
            <a:off x="521453" y="5461933"/>
            <a:ext cx="8015307" cy="914400"/>
          </a:xfrm>
          <a:prstGeom prst="rect">
            <a:avLst/>
          </a:prstGeom>
        </p:spPr>
        <p:txBody>
          <a:bodyPr vert="horz" wrap="square" lIns="91440" tIns="45720" rIns="91440" bIns="45720" rtlCol="0">
            <a:normAutofit fontScale="92500"/>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We are already using simulated annealing, but are stuck in a local minimum so our temperature schedule needs to be hotter. You need to introduce some more randomness, and hopefully that will “shake the ball” out of the local minimum it keeps getting stuck in. </a:t>
            </a:r>
          </a:p>
        </p:txBody>
      </p:sp>
    </p:spTree>
    <p:extLst>
      <p:ext uri="{BB962C8B-B14F-4D97-AF65-F5344CB8AC3E}">
        <p14:creationId xmlns:p14="http://schemas.microsoft.com/office/powerpoint/2010/main" val="41559549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8191"/>
            <a:ext cx="2625733" cy="462102"/>
          </a:xfrm>
          <a:prstGeom prst="rect">
            <a:avLst/>
          </a:prstGeom>
        </p:spPr>
        <p:txBody>
          <a:bodyPr vert="horz" wrap="square" lIns="0" tIns="15355" rIns="0" bIns="0" rtlCol="0" anchor="b" anchorCtr="0">
            <a:spAutoFit/>
          </a:bodyPr>
          <a:lstStyle/>
          <a:p>
            <a:pPr marL="15356">
              <a:spcBef>
                <a:spcPts val="121"/>
              </a:spcBef>
            </a:pPr>
            <a:r>
              <a:rPr spc="230" dirty="0">
                <a:solidFill>
                  <a:schemeClr val="tx1"/>
                </a:solidFill>
              </a:rPr>
              <a:t>Source</a:t>
            </a:r>
            <a:r>
              <a:rPr spc="138" dirty="0">
                <a:solidFill>
                  <a:schemeClr val="tx1"/>
                </a:solidFill>
              </a:rPr>
              <a:t> </a:t>
            </a:r>
            <a:r>
              <a:rPr spc="218" dirty="0">
                <a:solidFill>
                  <a:schemeClr val="tx1"/>
                </a:solidFill>
              </a:rPr>
              <a:t>Code</a:t>
            </a:r>
          </a:p>
        </p:txBody>
      </p:sp>
      <p:sp>
        <p:nvSpPr>
          <p:cNvPr id="3" name="object 3"/>
          <p:cNvSpPr txBox="1"/>
          <p:nvPr/>
        </p:nvSpPr>
        <p:spPr>
          <a:xfrm>
            <a:off x="419195" y="1473674"/>
            <a:ext cx="6375464" cy="2760348"/>
          </a:xfrm>
          <a:prstGeom prst="rect">
            <a:avLst/>
          </a:prstGeom>
        </p:spPr>
        <p:txBody>
          <a:bodyPr vert="horz" wrap="square" lIns="0" tIns="13820" rIns="0" bIns="0" rtlCol="0">
            <a:spAutoFit/>
          </a:bodyPr>
          <a:lstStyle/>
          <a:p>
            <a:pPr marL="15356" marR="148181">
              <a:lnSpc>
                <a:spcPct val="137500"/>
              </a:lnSpc>
              <a:spcBef>
                <a:spcPts val="109"/>
              </a:spcBef>
            </a:pPr>
            <a:r>
              <a:rPr sz="1451" b="1" spc="133" dirty="0">
                <a:latin typeface="Arial"/>
                <a:cs typeface="Arial"/>
              </a:rPr>
              <a:t>Traveling </a:t>
            </a:r>
            <a:r>
              <a:rPr sz="1451" b="1" spc="163" dirty="0">
                <a:latin typeface="Arial"/>
                <a:cs typeface="Arial"/>
              </a:rPr>
              <a:t>Salesman </a:t>
            </a:r>
            <a:r>
              <a:rPr sz="1451" b="1" spc="193" dirty="0">
                <a:latin typeface="Arial"/>
                <a:cs typeface="Arial"/>
              </a:rPr>
              <a:t>Demo  </a:t>
            </a:r>
            <a:r>
              <a:rPr sz="1451" b="1" spc="151" dirty="0">
                <a:solidFill>
                  <a:srgbClr val="5193E1"/>
                </a:solidFill>
                <a:latin typeface="Arial"/>
                <a:cs typeface="Arial"/>
                <a:hlinkClick r:id="rId2"/>
              </a:rPr>
              <a:t>https://github.com/thomasnield/traveling_salesman_demo</a:t>
            </a:r>
            <a:endParaRPr sz="1451" dirty="0">
              <a:latin typeface="Arial"/>
              <a:cs typeface="Arial"/>
            </a:endParaRPr>
          </a:p>
          <a:p>
            <a:pPr>
              <a:spcBef>
                <a:spcPts val="18"/>
              </a:spcBef>
            </a:pPr>
            <a:endParaRPr sz="2055" dirty="0">
              <a:latin typeface="Times New Roman"/>
              <a:cs typeface="Times New Roman"/>
            </a:endParaRPr>
          </a:p>
          <a:p>
            <a:pPr marL="15356" marR="6142">
              <a:lnSpc>
                <a:spcPct val="137500"/>
              </a:lnSpc>
              <a:spcBef>
                <a:spcPts val="6"/>
              </a:spcBef>
            </a:pPr>
            <a:r>
              <a:rPr sz="1451" b="1" spc="133" dirty="0">
                <a:latin typeface="Arial"/>
                <a:cs typeface="Arial"/>
              </a:rPr>
              <a:t>Traveling </a:t>
            </a:r>
            <a:r>
              <a:rPr sz="1451" b="1" spc="163" dirty="0">
                <a:latin typeface="Arial"/>
                <a:cs typeface="Arial"/>
              </a:rPr>
              <a:t>Salesman Plotter  </a:t>
            </a:r>
            <a:r>
              <a:rPr sz="1451" b="1" spc="151" dirty="0">
                <a:solidFill>
                  <a:srgbClr val="5193E1"/>
                </a:solidFill>
                <a:latin typeface="Arial"/>
                <a:cs typeface="Arial"/>
                <a:hlinkClick r:id="rId3"/>
              </a:rPr>
              <a:t>https://github.com/thomasnield/traveling_salesman_plotter</a:t>
            </a:r>
            <a:endParaRPr lang="en-US" sz="1451" b="1" spc="151" dirty="0">
              <a:solidFill>
                <a:srgbClr val="5193E1"/>
              </a:solidFill>
              <a:latin typeface="Arial"/>
              <a:cs typeface="Arial"/>
            </a:endParaRPr>
          </a:p>
          <a:p>
            <a:pPr marL="15356" marR="6142">
              <a:lnSpc>
                <a:spcPct val="137500"/>
              </a:lnSpc>
              <a:spcBef>
                <a:spcPts val="6"/>
              </a:spcBef>
            </a:pPr>
            <a:endParaRPr lang="en-US" sz="1451" b="1" spc="151" dirty="0">
              <a:solidFill>
                <a:srgbClr val="5193E1"/>
              </a:solidFill>
              <a:latin typeface="Arial"/>
              <a:cs typeface="Arial"/>
            </a:endParaRPr>
          </a:p>
          <a:p>
            <a:pPr marL="15356" marR="6142">
              <a:lnSpc>
                <a:spcPct val="137500"/>
              </a:lnSpc>
              <a:spcBef>
                <a:spcPts val="6"/>
              </a:spcBef>
            </a:pPr>
            <a:r>
              <a:rPr lang="en-US" sz="1451" b="1" spc="163" dirty="0">
                <a:latin typeface="Arial"/>
                <a:cs typeface="Arial"/>
              </a:rPr>
              <a:t>Linear Regression App</a:t>
            </a:r>
          </a:p>
          <a:p>
            <a:pPr marL="15356" marR="6142">
              <a:lnSpc>
                <a:spcPct val="137500"/>
              </a:lnSpc>
              <a:spcBef>
                <a:spcPts val="6"/>
              </a:spcBef>
            </a:pPr>
            <a:r>
              <a:rPr lang="en-US" sz="1451" b="1" spc="151" dirty="0">
                <a:solidFill>
                  <a:srgbClr val="5193E1"/>
                </a:solidFill>
                <a:latin typeface="Arial"/>
                <a:cs typeface="Arial"/>
                <a:hlinkClick r:id="rId4">
                  <a:extLst>
                    <a:ext uri="{A12FA001-AC4F-418D-AE19-62706E023703}">
                      <ahyp:hlinkClr xmlns:ahyp="http://schemas.microsoft.com/office/drawing/2018/hyperlinkcolor" val="tx"/>
                    </a:ext>
                  </a:extLst>
                </a:hlinkClick>
              </a:rPr>
              <a:t>https://github.com/thomasnield/kotlin_linear_regression/</a:t>
            </a:r>
            <a:endParaRPr lang="en-US" sz="1451" b="1" spc="151" dirty="0">
              <a:solidFill>
                <a:srgbClr val="5193E1"/>
              </a:solidFill>
              <a:latin typeface="Arial"/>
              <a:cs typeface="Arial"/>
            </a:endParaRPr>
          </a:p>
          <a:p>
            <a:pPr marL="15356" marR="6142">
              <a:lnSpc>
                <a:spcPct val="137500"/>
              </a:lnSpc>
              <a:spcBef>
                <a:spcPts val="6"/>
              </a:spcBef>
            </a:pPr>
            <a:endParaRPr sz="1451" dirty="0">
              <a:latin typeface="Arial"/>
              <a:cs typeface="Arial"/>
            </a:endParaRPr>
          </a:p>
        </p:txBody>
      </p:sp>
      <p:sp>
        <p:nvSpPr>
          <p:cNvPr id="4" name="object 4"/>
          <p:cNvSpPr/>
          <p:nvPr/>
        </p:nvSpPr>
        <p:spPr>
          <a:xfrm>
            <a:off x="3519403" y="4244973"/>
            <a:ext cx="5153193" cy="2278706"/>
          </a:xfrm>
          <a:prstGeom prst="rect">
            <a:avLst/>
          </a:prstGeom>
          <a:blipFill>
            <a:blip r:embed="rId5" cstate="print"/>
            <a:stretch>
              <a:fillRect/>
            </a:stretch>
          </a:blipFill>
        </p:spPr>
        <p:txBody>
          <a:bodyPr wrap="square" lIns="0" tIns="0" rIns="0" bIns="0" rtlCol="0"/>
          <a:lstStyle/>
          <a:p>
            <a:endParaRPr sz="2176"/>
          </a:p>
        </p:txBody>
      </p:sp>
      <p:sp>
        <p:nvSpPr>
          <p:cNvPr id="5" name="object 5"/>
          <p:cNvSpPr txBox="1"/>
          <p:nvPr/>
        </p:nvSpPr>
        <p:spPr>
          <a:xfrm>
            <a:off x="5486401" y="6554389"/>
            <a:ext cx="1216897" cy="164328"/>
          </a:xfrm>
          <a:prstGeom prst="rect">
            <a:avLst/>
          </a:prstGeom>
        </p:spPr>
        <p:txBody>
          <a:bodyPr vert="horz" wrap="square" lIns="0" tIns="15355" rIns="0" bIns="0" rtlCol="0">
            <a:spAutoFit/>
          </a:bodyPr>
          <a:lstStyle/>
          <a:p>
            <a:pPr marL="15356">
              <a:spcBef>
                <a:spcPts val="121"/>
              </a:spcBef>
            </a:pPr>
            <a:r>
              <a:rPr sz="967" spc="54" dirty="0">
                <a:latin typeface="Tahoma"/>
                <a:cs typeface="Tahoma"/>
              </a:rPr>
              <a:t>SOURCE:</a:t>
            </a:r>
            <a:r>
              <a:rPr sz="967" spc="-60" dirty="0">
                <a:latin typeface="Tahoma"/>
                <a:cs typeface="Tahoma"/>
              </a:rPr>
              <a:t> </a:t>
            </a:r>
            <a:r>
              <a:rPr sz="967" spc="79" dirty="0">
                <a:latin typeface="Tahoma"/>
                <a:cs typeface="Tahoma"/>
              </a:rPr>
              <a:t>xkcd.com</a:t>
            </a:r>
            <a:endParaRPr sz="967">
              <a:latin typeface="Tahoma"/>
              <a:cs typeface="Tahoma"/>
            </a:endParaRPr>
          </a:p>
        </p:txBody>
      </p:sp>
      <p:sp>
        <p:nvSpPr>
          <p:cNvPr id="6" name="object 6"/>
          <p:cNvSpPr txBox="1">
            <a:spLocks noGrp="1"/>
          </p:cNvSpPr>
          <p:nvPr>
            <p:ph type="sldNum" sz="quarter" idx="7"/>
          </p:nvPr>
        </p:nvSpPr>
        <p:spPr>
          <a:xfrm>
            <a:off x="10127038" y="7564615"/>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55</a:t>
            </a:fld>
            <a:endParaRPr spc="302"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III</a:t>
            </a:r>
            <a:br>
              <a:rPr lang="en-US" sz="4800" dirty="0">
                <a:solidFill>
                  <a:schemeClr val="bg1"/>
                </a:solidFill>
              </a:rPr>
            </a:br>
            <a:r>
              <a:rPr lang="en-US" sz="4800" dirty="0">
                <a:solidFill>
                  <a:schemeClr val="bg1"/>
                </a:solidFill>
              </a:rPr>
              <a:t>Tree Search</a:t>
            </a:r>
          </a:p>
        </p:txBody>
      </p:sp>
    </p:spTree>
    <p:extLst>
      <p:ext uri="{BB962C8B-B14F-4D97-AF65-F5344CB8AC3E}">
        <p14:creationId xmlns:p14="http://schemas.microsoft.com/office/powerpoint/2010/main" val="6913433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Introducing Tree Search</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6" y="1435607"/>
            <a:ext cx="11069030" cy="5422394"/>
          </a:xfrm>
        </p:spPr>
        <p:txBody>
          <a:bodyPr>
            <a:normAutofit/>
          </a:bodyPr>
          <a:lstStyle/>
          <a:p>
            <a:r>
              <a:rPr lang="en-US" b="1" dirty="0"/>
              <a:t>Stochastic search algorithms, which rely on controlled randomness, can be effective and useful although they have drawbacks.</a:t>
            </a:r>
          </a:p>
          <a:p>
            <a:pPr lvl="1"/>
            <a:r>
              <a:rPr lang="en-US" dirty="0"/>
              <a:t>They are not deterministic and will likely provide an approximate and inconsistent solution every time it is executed.</a:t>
            </a:r>
          </a:p>
          <a:p>
            <a:pPr lvl="1"/>
            <a:r>
              <a:rPr lang="en-US" dirty="0"/>
              <a:t>This compromise is why they perform fast and with little computing resources.</a:t>
            </a:r>
          </a:p>
          <a:p>
            <a:endParaRPr lang="en-US" dirty="0"/>
          </a:p>
        </p:txBody>
      </p:sp>
    </p:spTree>
    <p:extLst>
      <p:ext uri="{BB962C8B-B14F-4D97-AF65-F5344CB8AC3E}">
        <p14:creationId xmlns:p14="http://schemas.microsoft.com/office/powerpoint/2010/main" val="33627926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Introducing Tree Search</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6" y="1435607"/>
            <a:ext cx="11069030" cy="5422394"/>
          </a:xfrm>
        </p:spPr>
        <p:txBody>
          <a:bodyPr>
            <a:normAutofit/>
          </a:bodyPr>
          <a:lstStyle/>
          <a:p>
            <a:pPr marL="0" lvl="1" indent="0">
              <a:buNone/>
            </a:pPr>
            <a:r>
              <a:rPr lang="en-US" b="1" dirty="0"/>
              <a:t>Tree search is another search algorithm that is consistent, deterministic, and effectively exhaustive of all possible solutions but also has drawbacks.</a:t>
            </a:r>
          </a:p>
          <a:p>
            <a:pPr lvl="1"/>
            <a:r>
              <a:rPr lang="en-US" dirty="0"/>
              <a:t>The algorithm will explore every possible combination of solutions, minus the ones it knows will be infeasible. </a:t>
            </a:r>
          </a:p>
          <a:p>
            <a:pPr lvl="1"/>
            <a:r>
              <a:rPr lang="en-US" dirty="0"/>
              <a:t>This clever avoidance of infeasible solutions is done with a combination of heuristics, bounding, and pruning. </a:t>
            </a:r>
          </a:p>
          <a:p>
            <a:pPr lvl="1"/>
            <a:r>
              <a:rPr lang="en-US" dirty="0"/>
              <a:t>However, they can be demanding on computing resources and, in extreme cases, be downright impractical. </a:t>
            </a:r>
          </a:p>
        </p:txBody>
      </p:sp>
    </p:spTree>
    <p:extLst>
      <p:ext uri="{BB962C8B-B14F-4D97-AF65-F5344CB8AC3E}">
        <p14:creationId xmlns:p14="http://schemas.microsoft.com/office/powerpoint/2010/main" val="1127281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69BE5-B38D-4CA2-827C-BA22AD0557F5}"/>
              </a:ext>
            </a:extLst>
          </p:cNvPr>
          <p:cNvSpPr>
            <a:spLocks noGrp="1"/>
          </p:cNvSpPr>
          <p:nvPr>
            <p:ph type="title"/>
          </p:nvPr>
        </p:nvSpPr>
        <p:spPr/>
        <p:txBody>
          <a:bodyPr/>
          <a:lstStyle/>
          <a:p>
            <a:r>
              <a:rPr lang="en-US" dirty="0"/>
              <a:t>A Crash Course on Permutations</a:t>
            </a:r>
          </a:p>
        </p:txBody>
      </p:sp>
      <p:sp>
        <p:nvSpPr>
          <p:cNvPr id="3" name="Content Placeholder 2">
            <a:extLst>
              <a:ext uri="{FF2B5EF4-FFF2-40B4-BE49-F238E27FC236}">
                <a16:creationId xmlns:a16="http://schemas.microsoft.com/office/drawing/2014/main" id="{51ADB8AA-C437-446F-B229-17FBD94C124A}"/>
              </a:ext>
            </a:extLst>
          </p:cNvPr>
          <p:cNvSpPr>
            <a:spLocks noGrp="1"/>
          </p:cNvSpPr>
          <p:nvPr>
            <p:ph sz="quarter" idx="10"/>
          </p:nvPr>
        </p:nvSpPr>
        <p:spPr>
          <a:xfrm>
            <a:off x="539495" y="1435608"/>
            <a:ext cx="5844527" cy="3986784"/>
          </a:xfrm>
        </p:spPr>
        <p:txBody>
          <a:bodyPr>
            <a:normAutofit/>
          </a:bodyPr>
          <a:lstStyle/>
          <a:p>
            <a:r>
              <a:rPr lang="en-US" dirty="0"/>
              <a:t>Suppose you had 5 coin flips, and you want to know all ordered combinations that yield 3 heads and 2 tails, such as HHHTT, HHTHT, TTHHH, and so on. </a:t>
            </a:r>
          </a:p>
          <a:p>
            <a:r>
              <a:rPr lang="en-US" dirty="0"/>
              <a:t>You can use a recursive function to generate a tree of all possible combinations, and keep the ones that include 3 heads and two tails. </a:t>
            </a:r>
          </a:p>
          <a:p>
            <a:endParaRPr lang="en-US" dirty="0"/>
          </a:p>
          <a:p>
            <a:endParaRPr lang="en-US" dirty="0"/>
          </a:p>
          <a:p>
            <a:endParaRPr lang="en-US" dirty="0"/>
          </a:p>
        </p:txBody>
      </p:sp>
      <p:graphicFrame>
        <p:nvGraphicFramePr>
          <p:cNvPr id="4" name="Diagram 3">
            <a:extLst>
              <a:ext uri="{FF2B5EF4-FFF2-40B4-BE49-F238E27FC236}">
                <a16:creationId xmlns:a16="http://schemas.microsoft.com/office/drawing/2014/main" id="{E233CDA7-9294-414C-8F60-39A2D880219F}"/>
              </a:ext>
            </a:extLst>
          </p:cNvPr>
          <p:cNvGraphicFramePr/>
          <p:nvPr>
            <p:extLst>
              <p:ext uri="{D42A27DB-BD31-4B8C-83A1-F6EECF244321}">
                <p14:modId xmlns:p14="http://schemas.microsoft.com/office/powerpoint/2010/main" val="2625029442"/>
              </p:ext>
            </p:extLst>
          </p:nvPr>
        </p:nvGraphicFramePr>
        <p:xfrm>
          <a:off x="7073784" y="1223006"/>
          <a:ext cx="3890628"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CBFC84BC-8383-4AA6-9A8A-FE1D7EFE5582}"/>
              </a:ext>
            </a:extLst>
          </p:cNvPr>
          <p:cNvSpPr txBox="1"/>
          <p:nvPr/>
        </p:nvSpPr>
        <p:spPr>
          <a:xfrm>
            <a:off x="7845038" y="820396"/>
            <a:ext cx="2144995"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  1      2      3      4      5 </a:t>
            </a:r>
          </a:p>
        </p:txBody>
      </p:sp>
    </p:spTree>
    <p:extLst>
      <p:ext uri="{BB962C8B-B14F-4D97-AF65-F5344CB8AC3E}">
        <p14:creationId xmlns:p14="http://schemas.microsoft.com/office/powerpoint/2010/main" val="2780919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Why Learn Optimization?</a:t>
            </a:r>
          </a:p>
        </p:txBody>
      </p:sp>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11069902" cy="4737463"/>
          </a:xfrm>
          <a:prstGeom prst="rect">
            <a:avLst/>
          </a:prstGeom>
        </p:spPr>
        <p:txBody>
          <a:bodyPr vert="horz" wrap="square" lIns="91440" tIns="45720" rIns="91440" bIns="45720" rtlCol="0">
            <a:normAutofit lnSpcReduction="10000"/>
          </a:bodyPr>
          <a:lstStyle/>
          <a:p>
            <a:pPr>
              <a:spcAft>
                <a:spcPts val="2000"/>
              </a:spcAft>
            </a:pPr>
            <a:r>
              <a:rPr lang="en-US" b="1" dirty="0">
                <a:solidFill>
                  <a:srgbClr val="D24726"/>
                </a:solidFill>
                <a:latin typeface="Segoe UI Semibold" panose="020B0702040204020203" pitchFamily="34" charset="0"/>
                <a:cs typeface="Segoe UI Semibold" panose="020B0702040204020203" pitchFamily="34" charset="0"/>
              </a:rPr>
              <a:t>Machine learning </a:t>
            </a:r>
            <a:r>
              <a:rPr lang="en-US" b="1" dirty="0">
                <a:latin typeface="Segoe UI" panose="020B0502040204020203" pitchFamily="34" charset="0"/>
                <a:cs typeface="Segoe UI" panose="020B0502040204020203" pitchFamily="34" charset="0"/>
              </a:rPr>
              <a:t>is quite the rage these days, so much that it’s easy to overlook the fact there are other algorithms in the “artificial intelligence” space.</a:t>
            </a:r>
          </a:p>
          <a:p>
            <a:pPr>
              <a:spcAft>
                <a:spcPts val="2000"/>
              </a:spcAft>
            </a:pPr>
            <a:r>
              <a:rPr lang="en-US" b="1" dirty="0">
                <a:latin typeface="Segoe UI" panose="020B0502040204020203" pitchFamily="34" charset="0"/>
                <a:cs typeface="Segoe UI" panose="020B0502040204020203" pitchFamily="34" charset="0"/>
              </a:rPr>
              <a:t>Our world economies and everyday lives are optimized algorithmically.</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Transportation network design and on-time performance</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Scheduling constrained resources like staff, transportation, server jobs, classrooms, events, etc. </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Optimizing cost/revenue/profit objectives by mixing the right decision variables. </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Solving move-based games like Sudoku and Chess</a:t>
            </a:r>
          </a:p>
          <a:p>
            <a:pPr>
              <a:spcAft>
                <a:spcPts val="2000"/>
              </a:spcAft>
            </a:pPr>
            <a:r>
              <a:rPr lang="en-US" b="1" dirty="0">
                <a:latin typeface="Segoe UI" panose="020B0502040204020203" pitchFamily="34" charset="0"/>
                <a:cs typeface="Segoe UI" panose="020B0502040204020203" pitchFamily="34" charset="0"/>
              </a:rPr>
              <a:t>Machine learning itself is an optimization problem, as you are trying to minimize a loss function and can use techniques beyond just gradient descent. </a:t>
            </a:r>
          </a:p>
          <a:p>
            <a:pPr>
              <a:spcAft>
                <a:spcPts val="2000"/>
              </a:spcAft>
            </a:pPr>
            <a:r>
              <a:rPr lang="en-US" b="1" i="1" dirty="0">
                <a:latin typeface="Segoe UI" panose="020B0502040204020203" pitchFamily="34" charset="0"/>
                <a:cs typeface="Segoe UI" panose="020B0502040204020203" pitchFamily="34" charset="0"/>
              </a:rPr>
              <a:t>Learn More: </a:t>
            </a:r>
            <a:r>
              <a:rPr lang="en-US" i="1" dirty="0">
                <a:latin typeface="Segoe UI" panose="020B0502040204020203" pitchFamily="34" charset="0"/>
                <a:cs typeface="Segoe UI" panose="020B0502040204020203" pitchFamily="34" charset="0"/>
                <a:hlinkClick r:id="rId2"/>
              </a:rPr>
              <a:t>https://en.wikipedia.org/wiki/Mathematical_optimization</a:t>
            </a:r>
            <a:endParaRPr lang="en-US" i="1" dirty="0">
              <a:latin typeface="Segoe UI" panose="020B0502040204020203" pitchFamily="34" charset="0"/>
              <a:cs typeface="Segoe UI" panose="020B05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845460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69BE5-B38D-4CA2-827C-BA22AD0557F5}"/>
              </a:ext>
            </a:extLst>
          </p:cNvPr>
          <p:cNvSpPr>
            <a:spLocks noGrp="1"/>
          </p:cNvSpPr>
          <p:nvPr>
            <p:ph type="title"/>
          </p:nvPr>
        </p:nvSpPr>
        <p:spPr/>
        <p:txBody>
          <a:bodyPr/>
          <a:lstStyle/>
          <a:p>
            <a:r>
              <a:rPr lang="en-US" dirty="0"/>
              <a:t>A Crash Course on Permutations</a:t>
            </a:r>
          </a:p>
        </p:txBody>
      </p:sp>
      <p:sp>
        <p:nvSpPr>
          <p:cNvPr id="3" name="Content Placeholder 2">
            <a:extLst>
              <a:ext uri="{FF2B5EF4-FFF2-40B4-BE49-F238E27FC236}">
                <a16:creationId xmlns:a16="http://schemas.microsoft.com/office/drawing/2014/main" id="{51ADB8AA-C437-446F-B229-17FBD94C124A}"/>
              </a:ext>
            </a:extLst>
          </p:cNvPr>
          <p:cNvSpPr>
            <a:spLocks noGrp="1"/>
          </p:cNvSpPr>
          <p:nvPr>
            <p:ph sz="quarter" idx="10"/>
          </p:nvPr>
        </p:nvSpPr>
        <p:spPr>
          <a:xfrm>
            <a:off x="539495" y="1435608"/>
            <a:ext cx="5844527" cy="3986784"/>
          </a:xfrm>
        </p:spPr>
        <p:txBody>
          <a:bodyPr>
            <a:normAutofit fontScale="92500" lnSpcReduction="20000"/>
          </a:bodyPr>
          <a:lstStyle/>
          <a:p>
            <a:r>
              <a:rPr lang="en-US" dirty="0"/>
              <a:t>Suppose you had 5 coin flips, and you want to know all ordered combinations that yield 3 heads and 2 tails, such as HHHTT, HHTHT, TTHH, and so on. </a:t>
            </a:r>
          </a:p>
          <a:p>
            <a:r>
              <a:rPr lang="en-US" dirty="0"/>
              <a:t>You can use a recursive function to generate a tree of all possible combinations, and keep the ones that include 3 heads and two tails. </a:t>
            </a:r>
          </a:p>
          <a:p>
            <a:r>
              <a:rPr lang="en-US" dirty="0"/>
              <a:t>However, if we have rules dictating specific outcomes, we can search this tree faster by avoiding combinations we know will not work. </a:t>
            </a:r>
          </a:p>
          <a:p>
            <a:endParaRPr lang="en-US" dirty="0"/>
          </a:p>
          <a:p>
            <a:endParaRPr lang="en-US" dirty="0"/>
          </a:p>
          <a:p>
            <a:endParaRPr lang="en-US" dirty="0"/>
          </a:p>
          <a:p>
            <a:endParaRPr lang="en-US" dirty="0"/>
          </a:p>
        </p:txBody>
      </p:sp>
      <p:sp>
        <p:nvSpPr>
          <p:cNvPr id="5" name="Rectangle 4">
            <a:extLst>
              <a:ext uri="{FF2B5EF4-FFF2-40B4-BE49-F238E27FC236}">
                <a16:creationId xmlns:a16="http://schemas.microsoft.com/office/drawing/2014/main" id="{5715822F-F2B2-4D96-A883-BDCFE9EDBA9B}"/>
              </a:ext>
            </a:extLst>
          </p:cNvPr>
          <p:cNvSpPr/>
          <p:nvPr/>
        </p:nvSpPr>
        <p:spPr>
          <a:xfrm>
            <a:off x="539495" y="5422392"/>
            <a:ext cx="6096000" cy="923330"/>
          </a:xfrm>
          <a:prstGeom prst="rect">
            <a:avLst/>
          </a:prstGeom>
        </p:spPr>
        <p:txBody>
          <a:bodyPr>
            <a:spAutoFit/>
          </a:bodyPr>
          <a:lstStyle/>
          <a:p>
            <a:endParaRPr lang="en-US" dirty="0"/>
          </a:p>
          <a:p>
            <a:r>
              <a:rPr lang="en-US" dirty="0"/>
              <a:t>Fun Tangent: The Binomial Distribution</a:t>
            </a:r>
          </a:p>
          <a:p>
            <a:r>
              <a:rPr lang="en-US" dirty="0">
                <a:hlinkClick r:id="rId2"/>
              </a:rPr>
              <a:t>https://www.youtube.com/watch?v=ConmIDAzRqI</a:t>
            </a:r>
            <a:endParaRPr lang="en-US" dirty="0"/>
          </a:p>
        </p:txBody>
      </p:sp>
      <p:sp>
        <p:nvSpPr>
          <p:cNvPr id="6" name="TextBox 5">
            <a:extLst>
              <a:ext uri="{FF2B5EF4-FFF2-40B4-BE49-F238E27FC236}">
                <a16:creationId xmlns:a16="http://schemas.microsoft.com/office/drawing/2014/main" id="{CBFC84BC-8383-4AA6-9A8A-FE1D7EFE5582}"/>
              </a:ext>
            </a:extLst>
          </p:cNvPr>
          <p:cNvSpPr txBox="1"/>
          <p:nvPr/>
        </p:nvSpPr>
        <p:spPr>
          <a:xfrm>
            <a:off x="7845038" y="820396"/>
            <a:ext cx="2144995"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  1      2      3      4      5 </a:t>
            </a:r>
          </a:p>
        </p:txBody>
      </p:sp>
      <p:graphicFrame>
        <p:nvGraphicFramePr>
          <p:cNvPr id="7" name="Diagram 6">
            <a:extLst>
              <a:ext uri="{FF2B5EF4-FFF2-40B4-BE49-F238E27FC236}">
                <a16:creationId xmlns:a16="http://schemas.microsoft.com/office/drawing/2014/main" id="{A6EF300B-B911-458A-ACBD-027E1D809030}"/>
              </a:ext>
            </a:extLst>
          </p:cNvPr>
          <p:cNvGraphicFramePr/>
          <p:nvPr>
            <p:extLst>
              <p:ext uri="{D42A27DB-BD31-4B8C-83A1-F6EECF244321}">
                <p14:modId xmlns:p14="http://schemas.microsoft.com/office/powerpoint/2010/main" val="1442693312"/>
              </p:ext>
            </p:extLst>
          </p:nvPr>
        </p:nvGraphicFramePr>
        <p:xfrm>
          <a:off x="7073784" y="1223006"/>
          <a:ext cx="3890628"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Graphic 8" descr="Close">
            <a:extLst>
              <a:ext uri="{FF2B5EF4-FFF2-40B4-BE49-F238E27FC236}">
                <a16:creationId xmlns:a16="http://schemas.microsoft.com/office/drawing/2014/main" id="{ACF5FA33-FE92-48A3-A396-DA52F9F5518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19267" y="1265736"/>
            <a:ext cx="237146" cy="237146"/>
          </a:xfrm>
          <a:prstGeom prst="rect">
            <a:avLst/>
          </a:prstGeom>
        </p:spPr>
      </p:pic>
      <p:pic>
        <p:nvPicPr>
          <p:cNvPr id="10" name="Graphic 9" descr="Close">
            <a:extLst>
              <a:ext uri="{FF2B5EF4-FFF2-40B4-BE49-F238E27FC236}">
                <a16:creationId xmlns:a16="http://schemas.microsoft.com/office/drawing/2014/main" id="{AA003BBA-6B96-40B7-8E09-09F84DB836A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1170303"/>
            <a:ext cx="237146" cy="237146"/>
          </a:xfrm>
          <a:prstGeom prst="rect">
            <a:avLst/>
          </a:prstGeom>
        </p:spPr>
      </p:pic>
      <p:pic>
        <p:nvPicPr>
          <p:cNvPr id="11" name="Graphic 10" descr="Close">
            <a:extLst>
              <a:ext uri="{FF2B5EF4-FFF2-40B4-BE49-F238E27FC236}">
                <a16:creationId xmlns:a16="http://schemas.microsoft.com/office/drawing/2014/main" id="{019FA7F8-DBB7-4F98-AE95-F67853E5C25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8" y="1520687"/>
            <a:ext cx="237146" cy="237146"/>
          </a:xfrm>
          <a:prstGeom prst="rect">
            <a:avLst/>
          </a:prstGeom>
        </p:spPr>
      </p:pic>
      <p:pic>
        <p:nvPicPr>
          <p:cNvPr id="12" name="Graphic 11" descr="Close">
            <a:extLst>
              <a:ext uri="{FF2B5EF4-FFF2-40B4-BE49-F238E27FC236}">
                <a16:creationId xmlns:a16="http://schemas.microsoft.com/office/drawing/2014/main" id="{B3F06D2B-751B-40C2-8C0B-55B94EC55E5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1862522"/>
            <a:ext cx="237146" cy="237146"/>
          </a:xfrm>
          <a:prstGeom prst="rect">
            <a:avLst/>
          </a:prstGeom>
        </p:spPr>
      </p:pic>
      <p:pic>
        <p:nvPicPr>
          <p:cNvPr id="13" name="Graphic 12" descr="Close">
            <a:extLst>
              <a:ext uri="{FF2B5EF4-FFF2-40B4-BE49-F238E27FC236}">
                <a16:creationId xmlns:a16="http://schemas.microsoft.com/office/drawing/2014/main" id="{E841B4C5-906F-4352-8AE8-669BFB53FC1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9" y="2375271"/>
            <a:ext cx="237146" cy="237146"/>
          </a:xfrm>
          <a:prstGeom prst="rect">
            <a:avLst/>
          </a:prstGeom>
        </p:spPr>
      </p:pic>
      <p:pic>
        <p:nvPicPr>
          <p:cNvPr id="14" name="Graphic 13" descr="Close">
            <a:extLst>
              <a:ext uri="{FF2B5EF4-FFF2-40B4-BE49-F238E27FC236}">
                <a16:creationId xmlns:a16="http://schemas.microsoft.com/office/drawing/2014/main" id="{F34FEBEC-EE4F-4D26-9277-0AC5441CB7B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19267" y="3648589"/>
            <a:ext cx="237146" cy="237146"/>
          </a:xfrm>
          <a:prstGeom prst="rect">
            <a:avLst/>
          </a:prstGeom>
        </p:spPr>
      </p:pic>
      <p:pic>
        <p:nvPicPr>
          <p:cNvPr id="15" name="Graphic 14" descr="Close">
            <a:extLst>
              <a:ext uri="{FF2B5EF4-FFF2-40B4-BE49-F238E27FC236}">
                <a16:creationId xmlns:a16="http://schemas.microsoft.com/office/drawing/2014/main" id="{56202F65-ECCA-44D0-9115-A962D48A907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8041" y="3732621"/>
            <a:ext cx="237146" cy="237146"/>
          </a:xfrm>
          <a:prstGeom prst="rect">
            <a:avLst/>
          </a:prstGeom>
        </p:spPr>
      </p:pic>
      <p:pic>
        <p:nvPicPr>
          <p:cNvPr id="16" name="Graphic 15" descr="Close">
            <a:extLst>
              <a:ext uri="{FF2B5EF4-FFF2-40B4-BE49-F238E27FC236}">
                <a16:creationId xmlns:a16="http://schemas.microsoft.com/office/drawing/2014/main" id="{B4F7B0E5-17E8-4872-9E03-B455A462409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7" y="3560281"/>
            <a:ext cx="237146" cy="237146"/>
          </a:xfrm>
          <a:prstGeom prst="rect">
            <a:avLst/>
          </a:prstGeom>
        </p:spPr>
      </p:pic>
      <p:pic>
        <p:nvPicPr>
          <p:cNvPr id="17" name="Graphic 16" descr="Close">
            <a:extLst>
              <a:ext uri="{FF2B5EF4-FFF2-40B4-BE49-F238E27FC236}">
                <a16:creationId xmlns:a16="http://schemas.microsoft.com/office/drawing/2014/main" id="{CC5F4104-B8E0-4D28-9505-37ADD8434E4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7" y="3397909"/>
            <a:ext cx="237146" cy="237146"/>
          </a:xfrm>
          <a:prstGeom prst="rect">
            <a:avLst/>
          </a:prstGeom>
        </p:spPr>
      </p:pic>
      <p:pic>
        <p:nvPicPr>
          <p:cNvPr id="18" name="Graphic 17" descr="Close">
            <a:extLst>
              <a:ext uri="{FF2B5EF4-FFF2-40B4-BE49-F238E27FC236}">
                <a16:creationId xmlns:a16="http://schemas.microsoft.com/office/drawing/2014/main" id="{ED96A638-1788-4C74-A01A-983680308C0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2552448"/>
            <a:ext cx="237146" cy="237146"/>
          </a:xfrm>
          <a:prstGeom prst="rect">
            <a:avLst/>
          </a:prstGeom>
        </p:spPr>
      </p:pic>
      <p:pic>
        <p:nvPicPr>
          <p:cNvPr id="19" name="Graphic 18" descr="Close">
            <a:extLst>
              <a:ext uri="{FF2B5EF4-FFF2-40B4-BE49-F238E27FC236}">
                <a16:creationId xmlns:a16="http://schemas.microsoft.com/office/drawing/2014/main" id="{1AFDD84D-4BBB-4793-95A0-970EB89680C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6" y="3056074"/>
            <a:ext cx="237146" cy="237146"/>
          </a:xfrm>
          <a:prstGeom prst="rect">
            <a:avLst/>
          </a:prstGeom>
        </p:spPr>
      </p:pic>
      <p:pic>
        <p:nvPicPr>
          <p:cNvPr id="20" name="Graphic 19" descr="Close">
            <a:extLst>
              <a:ext uri="{FF2B5EF4-FFF2-40B4-BE49-F238E27FC236}">
                <a16:creationId xmlns:a16="http://schemas.microsoft.com/office/drawing/2014/main" id="{1D4F6B29-2C2B-431D-A746-EA841D10054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3910658"/>
            <a:ext cx="237146" cy="237146"/>
          </a:xfrm>
          <a:prstGeom prst="rect">
            <a:avLst/>
          </a:prstGeom>
        </p:spPr>
      </p:pic>
      <p:pic>
        <p:nvPicPr>
          <p:cNvPr id="21" name="Graphic 20" descr="Close">
            <a:extLst>
              <a:ext uri="{FF2B5EF4-FFF2-40B4-BE49-F238E27FC236}">
                <a16:creationId xmlns:a16="http://schemas.microsoft.com/office/drawing/2014/main" id="{02817553-3ECE-4C7A-BFFE-621CAD65525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158" y="4421986"/>
            <a:ext cx="237146" cy="237146"/>
          </a:xfrm>
          <a:prstGeom prst="rect">
            <a:avLst/>
          </a:prstGeom>
        </p:spPr>
      </p:pic>
      <p:pic>
        <p:nvPicPr>
          <p:cNvPr id="22" name="Graphic 21" descr="Close">
            <a:extLst>
              <a:ext uri="{FF2B5EF4-FFF2-40B4-BE49-F238E27FC236}">
                <a16:creationId xmlns:a16="http://schemas.microsoft.com/office/drawing/2014/main" id="{5ECC0140-6B6A-45E6-BA48-2E306098689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19267" y="5013178"/>
            <a:ext cx="237146" cy="237146"/>
          </a:xfrm>
          <a:prstGeom prst="rect">
            <a:avLst/>
          </a:prstGeom>
        </p:spPr>
      </p:pic>
      <p:pic>
        <p:nvPicPr>
          <p:cNvPr id="23" name="Graphic 22" descr="Close">
            <a:extLst>
              <a:ext uri="{FF2B5EF4-FFF2-40B4-BE49-F238E27FC236}">
                <a16:creationId xmlns:a16="http://schemas.microsoft.com/office/drawing/2014/main" id="{E70199BF-4441-4282-8949-19990D88156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6" y="4763416"/>
            <a:ext cx="237146" cy="237146"/>
          </a:xfrm>
          <a:prstGeom prst="rect">
            <a:avLst/>
          </a:prstGeom>
        </p:spPr>
      </p:pic>
      <p:pic>
        <p:nvPicPr>
          <p:cNvPr id="24" name="Graphic 23" descr="Close">
            <a:extLst>
              <a:ext uri="{FF2B5EF4-FFF2-40B4-BE49-F238E27FC236}">
                <a16:creationId xmlns:a16="http://schemas.microsoft.com/office/drawing/2014/main" id="{38F94707-29D7-4B96-A9EC-5DAC1D2B068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158" y="4934692"/>
            <a:ext cx="237146" cy="237146"/>
          </a:xfrm>
          <a:prstGeom prst="rect">
            <a:avLst/>
          </a:prstGeom>
        </p:spPr>
      </p:pic>
      <p:pic>
        <p:nvPicPr>
          <p:cNvPr id="25" name="Graphic 24" descr="Close">
            <a:extLst>
              <a:ext uri="{FF2B5EF4-FFF2-40B4-BE49-F238E27FC236}">
                <a16:creationId xmlns:a16="http://schemas.microsoft.com/office/drawing/2014/main" id="{109A76F6-4206-471E-8C7C-A19001A94FB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6" y="5104846"/>
            <a:ext cx="237146" cy="237146"/>
          </a:xfrm>
          <a:prstGeom prst="rect">
            <a:avLst/>
          </a:prstGeom>
        </p:spPr>
      </p:pic>
      <p:pic>
        <p:nvPicPr>
          <p:cNvPr id="26" name="Graphic 25" descr="Close">
            <a:extLst>
              <a:ext uri="{FF2B5EF4-FFF2-40B4-BE49-F238E27FC236}">
                <a16:creationId xmlns:a16="http://schemas.microsoft.com/office/drawing/2014/main" id="{D6CF1682-5852-4CEF-A3D8-B085A99FBD5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158" y="1348340"/>
            <a:ext cx="237146" cy="237146"/>
          </a:xfrm>
          <a:prstGeom prst="rect">
            <a:avLst/>
          </a:prstGeom>
        </p:spPr>
      </p:pic>
      <p:pic>
        <p:nvPicPr>
          <p:cNvPr id="27" name="Graphic 26" descr="Close">
            <a:extLst>
              <a:ext uri="{FF2B5EF4-FFF2-40B4-BE49-F238E27FC236}">
                <a16:creationId xmlns:a16="http://schemas.microsoft.com/office/drawing/2014/main" id="{2FF5A43F-ECF4-43FF-8975-49D2B0CE2ED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00443" y="6201511"/>
            <a:ext cx="237146" cy="237146"/>
          </a:xfrm>
          <a:prstGeom prst="rect">
            <a:avLst/>
          </a:prstGeom>
        </p:spPr>
      </p:pic>
      <p:pic>
        <p:nvPicPr>
          <p:cNvPr id="28" name="Graphic 27" descr="Close">
            <a:extLst>
              <a:ext uri="{FF2B5EF4-FFF2-40B4-BE49-F238E27FC236}">
                <a16:creationId xmlns:a16="http://schemas.microsoft.com/office/drawing/2014/main" id="{E96D5BEE-A7FD-4921-8955-16840684D18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26312" y="6371003"/>
            <a:ext cx="237146" cy="237146"/>
          </a:xfrm>
          <a:prstGeom prst="rect">
            <a:avLst/>
          </a:prstGeom>
        </p:spPr>
      </p:pic>
      <p:pic>
        <p:nvPicPr>
          <p:cNvPr id="29" name="Graphic 28" descr="Close">
            <a:extLst>
              <a:ext uri="{FF2B5EF4-FFF2-40B4-BE49-F238E27FC236}">
                <a16:creationId xmlns:a16="http://schemas.microsoft.com/office/drawing/2014/main" id="{4D88BD34-DF9D-442D-9E8A-B9D56B3810B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45055" y="6456462"/>
            <a:ext cx="237146" cy="237146"/>
          </a:xfrm>
          <a:prstGeom prst="rect">
            <a:avLst/>
          </a:prstGeom>
        </p:spPr>
      </p:pic>
      <p:pic>
        <p:nvPicPr>
          <p:cNvPr id="30" name="Graphic 29" descr="Close">
            <a:extLst>
              <a:ext uri="{FF2B5EF4-FFF2-40B4-BE49-F238E27FC236}">
                <a16:creationId xmlns:a16="http://schemas.microsoft.com/office/drawing/2014/main" id="{BE6ECA5A-80F7-4674-8592-9AFC9BA4BBD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08" y="6285543"/>
            <a:ext cx="237146" cy="237146"/>
          </a:xfrm>
          <a:prstGeom prst="rect">
            <a:avLst/>
          </a:prstGeom>
        </p:spPr>
      </p:pic>
      <p:pic>
        <p:nvPicPr>
          <p:cNvPr id="31" name="Graphic 30" descr="Close">
            <a:extLst>
              <a:ext uri="{FF2B5EF4-FFF2-40B4-BE49-F238E27FC236}">
                <a16:creationId xmlns:a16="http://schemas.microsoft.com/office/drawing/2014/main" id="{FBE03B53-8AC0-43F2-B29F-C7FCC09F5FA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24879" y="5694450"/>
            <a:ext cx="237146" cy="237146"/>
          </a:xfrm>
          <a:prstGeom prst="rect">
            <a:avLst/>
          </a:prstGeom>
        </p:spPr>
      </p:pic>
      <p:pic>
        <p:nvPicPr>
          <p:cNvPr id="32" name="Graphic 31" descr="Close">
            <a:extLst>
              <a:ext uri="{FF2B5EF4-FFF2-40B4-BE49-F238E27FC236}">
                <a16:creationId xmlns:a16="http://schemas.microsoft.com/office/drawing/2014/main" id="{2B47F5C9-AE93-4C61-A3C5-0F7DE4F0DD14}"/>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3656" y="5787029"/>
            <a:ext cx="237146" cy="237146"/>
          </a:xfrm>
          <a:prstGeom prst="rect">
            <a:avLst/>
          </a:prstGeom>
        </p:spPr>
      </p:pic>
      <p:pic>
        <p:nvPicPr>
          <p:cNvPr id="33" name="Graphic 32" descr="Close">
            <a:extLst>
              <a:ext uri="{FF2B5EF4-FFF2-40B4-BE49-F238E27FC236}">
                <a16:creationId xmlns:a16="http://schemas.microsoft.com/office/drawing/2014/main" id="{9290848A-3058-4755-A651-DE64C167047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2229" y="5614686"/>
            <a:ext cx="237146" cy="237146"/>
          </a:xfrm>
          <a:prstGeom prst="rect">
            <a:avLst/>
          </a:prstGeom>
        </p:spPr>
      </p:pic>
      <p:pic>
        <p:nvPicPr>
          <p:cNvPr id="34" name="Graphic 33" descr="Close">
            <a:extLst>
              <a:ext uri="{FF2B5EF4-FFF2-40B4-BE49-F238E27FC236}">
                <a16:creationId xmlns:a16="http://schemas.microsoft.com/office/drawing/2014/main" id="{6A655ADF-9A4C-4B71-8642-3494944792B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0803" y="5433801"/>
            <a:ext cx="237146" cy="237146"/>
          </a:xfrm>
          <a:prstGeom prst="rect">
            <a:avLst/>
          </a:prstGeom>
        </p:spPr>
      </p:pic>
      <p:pic>
        <p:nvPicPr>
          <p:cNvPr id="35" name="Graphic 34" descr="Close">
            <a:extLst>
              <a:ext uri="{FF2B5EF4-FFF2-40B4-BE49-F238E27FC236}">
                <a16:creationId xmlns:a16="http://schemas.microsoft.com/office/drawing/2014/main" id="{1ADAFA0B-93B4-4910-9FD2-670BFBF747E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24885" y="6036293"/>
            <a:ext cx="237146" cy="237146"/>
          </a:xfrm>
          <a:prstGeom prst="rect">
            <a:avLst/>
          </a:prstGeom>
        </p:spPr>
      </p:pic>
      <p:pic>
        <p:nvPicPr>
          <p:cNvPr id="36" name="Graphic 35" descr="Close">
            <a:extLst>
              <a:ext uri="{FF2B5EF4-FFF2-40B4-BE49-F238E27FC236}">
                <a16:creationId xmlns:a16="http://schemas.microsoft.com/office/drawing/2014/main" id="{FECFEE7D-39BD-4C2E-B268-54312814DAC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43628" y="6121752"/>
            <a:ext cx="237146" cy="237146"/>
          </a:xfrm>
          <a:prstGeom prst="rect">
            <a:avLst/>
          </a:prstGeom>
        </p:spPr>
      </p:pic>
      <p:pic>
        <p:nvPicPr>
          <p:cNvPr id="37" name="Graphic 36" descr="Close">
            <a:extLst>
              <a:ext uri="{FF2B5EF4-FFF2-40B4-BE49-F238E27FC236}">
                <a16:creationId xmlns:a16="http://schemas.microsoft.com/office/drawing/2014/main" id="{605328C5-53C1-4A7B-9856-5379EA91BC1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081" y="5950833"/>
            <a:ext cx="237146" cy="237146"/>
          </a:xfrm>
          <a:prstGeom prst="rect">
            <a:avLst/>
          </a:prstGeom>
        </p:spPr>
      </p:pic>
    </p:spTree>
    <p:extLst>
      <p:ext uri="{BB962C8B-B14F-4D97-AF65-F5344CB8AC3E}">
        <p14:creationId xmlns:p14="http://schemas.microsoft.com/office/powerpoint/2010/main" val="13098432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AF137-A9E6-49A6-83CF-2F252856FDD4}"/>
              </a:ext>
            </a:extLst>
          </p:cNvPr>
          <p:cNvSpPr>
            <a:spLocks noGrp="1"/>
          </p:cNvSpPr>
          <p:nvPr>
            <p:ph type="title"/>
          </p:nvPr>
        </p:nvSpPr>
        <p:spPr/>
        <p:txBody>
          <a:bodyPr/>
          <a:lstStyle/>
          <a:p>
            <a:r>
              <a:rPr lang="en-US" dirty="0"/>
              <a:t>Consider the Sudoku</a:t>
            </a:r>
          </a:p>
        </p:txBody>
      </p:sp>
      <p:sp>
        <p:nvSpPr>
          <p:cNvPr id="3" name="Content Placeholder 2">
            <a:extLst>
              <a:ext uri="{FF2B5EF4-FFF2-40B4-BE49-F238E27FC236}">
                <a16:creationId xmlns:a16="http://schemas.microsoft.com/office/drawing/2014/main" id="{1E9C2149-AF32-40FA-B546-87BAF38357B2}"/>
              </a:ext>
            </a:extLst>
          </p:cNvPr>
          <p:cNvSpPr>
            <a:spLocks noGrp="1"/>
          </p:cNvSpPr>
          <p:nvPr>
            <p:ph sz="quarter" idx="10"/>
          </p:nvPr>
        </p:nvSpPr>
        <p:spPr>
          <a:xfrm>
            <a:off x="539496" y="1435607"/>
            <a:ext cx="6139978" cy="4698527"/>
          </a:xfrm>
        </p:spPr>
        <p:txBody>
          <a:bodyPr/>
          <a:lstStyle/>
          <a:p>
            <a:r>
              <a:rPr lang="en-US" dirty="0"/>
              <a:t>The Sudoku is hopefully a familiar game puzzle. </a:t>
            </a:r>
          </a:p>
          <a:p>
            <a:r>
              <a:rPr lang="en-US" b="1" dirty="0"/>
              <a:t>OBJECTIVE: </a:t>
            </a:r>
            <a:r>
              <a:rPr lang="en-US" dirty="0"/>
              <a:t>Fill in the blank cells with numbers 1-9 so that every row, column, and square has the numbers 1-9. </a:t>
            </a:r>
          </a:p>
          <a:p>
            <a:r>
              <a:rPr lang="en-US" b="1" dirty="0"/>
              <a:t>We could use simulated annealing to solve this: </a:t>
            </a:r>
            <a:r>
              <a:rPr lang="en-US" i="1" dirty="0"/>
              <a:t>start with a random solution and randomly swap numbers, minimizing the count of “infractions” until it is 0. </a:t>
            </a:r>
          </a:p>
          <a:p>
            <a:r>
              <a:rPr lang="en-US" b="1" dirty="0"/>
              <a:t>However, a tree search is going to make more sense here</a:t>
            </a:r>
            <a:r>
              <a:rPr lang="en-US" dirty="0"/>
              <a:t> since Sudoku constraints can be leveraged to reduce the search space quickly.</a:t>
            </a:r>
          </a:p>
        </p:txBody>
      </p:sp>
      <p:sp>
        <p:nvSpPr>
          <p:cNvPr id="4" name="object 4">
            <a:extLst>
              <a:ext uri="{FF2B5EF4-FFF2-40B4-BE49-F238E27FC236}">
                <a16:creationId xmlns:a16="http://schemas.microsoft.com/office/drawing/2014/main" id="{44B48388-C5CC-4637-86B4-013363EAA78E}"/>
              </a:ext>
            </a:extLst>
          </p:cNvPr>
          <p:cNvSpPr/>
          <p:nvPr/>
        </p:nvSpPr>
        <p:spPr>
          <a:xfrm>
            <a:off x="6949441" y="1435608"/>
            <a:ext cx="4604836" cy="469852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373317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7517889" y="1659751"/>
            <a:ext cx="4156642" cy="4156643"/>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7611555" y="1303512"/>
            <a:ext cx="3902515" cy="350340"/>
          </a:xfrm>
          <a:prstGeom prst="rect">
            <a:avLst/>
          </a:prstGeom>
        </p:spPr>
        <p:txBody>
          <a:bodyPr vert="horz" wrap="square" lIns="0" tIns="15355" rIns="0" bIns="0" rtlCol="0">
            <a:spAutoFit/>
          </a:bodyPr>
          <a:lstStyle/>
          <a:p>
            <a:pPr marL="15356">
              <a:spcBef>
                <a:spcPts val="121"/>
              </a:spcBef>
              <a:tabLst>
                <a:tab pos="542819" algn="l"/>
                <a:tab pos="982756" algn="l"/>
                <a:tab pos="1422694" algn="l"/>
                <a:tab pos="1862631" algn="l"/>
                <a:tab pos="2301800" algn="l"/>
                <a:tab pos="2830032" algn="l"/>
                <a:tab pos="3269969" algn="l"/>
                <a:tab pos="3710673" algn="l"/>
              </a:tabLst>
            </a:pPr>
            <a:r>
              <a:rPr sz="2176" spc="193" dirty="0">
                <a:solidFill>
                  <a:srgbClr val="FF3333"/>
                </a:solidFill>
                <a:latin typeface="Tahoma"/>
                <a:cs typeface="Tahoma"/>
              </a:rPr>
              <a:t>0	1	2	3	4	5	6	7	8</a:t>
            </a:r>
            <a:endParaRPr sz="2176">
              <a:latin typeface="Tahoma"/>
              <a:cs typeface="Tahoma"/>
            </a:endParaRPr>
          </a:p>
        </p:txBody>
      </p:sp>
      <p:sp>
        <p:nvSpPr>
          <p:cNvPr id="6" name="object 6"/>
          <p:cNvSpPr txBox="1"/>
          <p:nvPr/>
        </p:nvSpPr>
        <p:spPr>
          <a:xfrm>
            <a:off x="7169325" y="1546123"/>
            <a:ext cx="207295" cy="4226761"/>
          </a:xfrm>
          <a:prstGeom prst="rect">
            <a:avLst/>
          </a:prstGeom>
        </p:spPr>
        <p:txBody>
          <a:bodyPr vert="horz" wrap="square" lIns="0" tIns="147410" rIns="0" bIns="0" rtlCol="0">
            <a:spAutoFit/>
          </a:bodyPr>
          <a:lstStyle/>
          <a:p>
            <a:pPr marL="15356">
              <a:spcBef>
                <a:spcPts val="1161"/>
              </a:spcBef>
            </a:pPr>
            <a:r>
              <a:rPr sz="2176" spc="193" dirty="0">
                <a:solidFill>
                  <a:srgbClr val="FF3333"/>
                </a:solidFill>
                <a:latin typeface="Tahoma"/>
                <a:cs typeface="Tahoma"/>
              </a:rPr>
              <a:t>0</a:t>
            </a:r>
            <a:endParaRPr sz="2176">
              <a:latin typeface="Tahoma"/>
              <a:cs typeface="Tahoma"/>
            </a:endParaRPr>
          </a:p>
          <a:p>
            <a:pPr marL="15356">
              <a:spcBef>
                <a:spcPts val="1040"/>
              </a:spcBef>
            </a:pPr>
            <a:r>
              <a:rPr sz="2176" spc="193" dirty="0">
                <a:solidFill>
                  <a:srgbClr val="FF3333"/>
                </a:solidFill>
                <a:latin typeface="Tahoma"/>
                <a:cs typeface="Tahoma"/>
              </a:rPr>
              <a:t>1</a:t>
            </a:r>
            <a:endParaRPr sz="2176">
              <a:latin typeface="Tahoma"/>
              <a:cs typeface="Tahoma"/>
            </a:endParaRPr>
          </a:p>
          <a:p>
            <a:pPr marL="15356">
              <a:spcBef>
                <a:spcPts val="1051"/>
              </a:spcBef>
            </a:pPr>
            <a:r>
              <a:rPr sz="2176" spc="193" dirty="0">
                <a:solidFill>
                  <a:srgbClr val="FF3333"/>
                </a:solidFill>
                <a:latin typeface="Tahoma"/>
                <a:cs typeface="Tahoma"/>
              </a:rPr>
              <a:t>2</a:t>
            </a:r>
            <a:endParaRPr sz="2176">
              <a:latin typeface="Tahoma"/>
              <a:cs typeface="Tahoma"/>
            </a:endParaRPr>
          </a:p>
          <a:p>
            <a:pPr marL="15356">
              <a:spcBef>
                <a:spcPts val="1040"/>
              </a:spcBef>
            </a:pPr>
            <a:r>
              <a:rPr sz="2176" spc="193" dirty="0">
                <a:solidFill>
                  <a:srgbClr val="FF3333"/>
                </a:solidFill>
                <a:latin typeface="Tahoma"/>
                <a:cs typeface="Tahoma"/>
              </a:rPr>
              <a:t>3</a:t>
            </a:r>
            <a:endParaRPr sz="2176">
              <a:latin typeface="Tahoma"/>
              <a:cs typeface="Tahoma"/>
            </a:endParaRPr>
          </a:p>
          <a:p>
            <a:pPr marL="15356">
              <a:spcBef>
                <a:spcPts val="1051"/>
              </a:spcBef>
            </a:pPr>
            <a:r>
              <a:rPr sz="2176" spc="193" dirty="0">
                <a:solidFill>
                  <a:srgbClr val="FF3333"/>
                </a:solidFill>
                <a:latin typeface="Tahoma"/>
                <a:cs typeface="Tahoma"/>
              </a:rPr>
              <a:t>4</a:t>
            </a:r>
            <a:endParaRPr sz="2176">
              <a:latin typeface="Tahoma"/>
              <a:cs typeface="Tahoma"/>
            </a:endParaRPr>
          </a:p>
          <a:p>
            <a:pPr marL="15356">
              <a:spcBef>
                <a:spcPts val="1040"/>
              </a:spcBef>
            </a:pPr>
            <a:r>
              <a:rPr sz="2176" spc="193" dirty="0">
                <a:solidFill>
                  <a:srgbClr val="FF3333"/>
                </a:solidFill>
                <a:latin typeface="Tahoma"/>
                <a:cs typeface="Tahoma"/>
              </a:rPr>
              <a:t>5</a:t>
            </a:r>
            <a:endParaRPr sz="2176">
              <a:latin typeface="Tahoma"/>
              <a:cs typeface="Tahoma"/>
            </a:endParaRPr>
          </a:p>
          <a:p>
            <a:pPr marL="15356">
              <a:spcBef>
                <a:spcPts val="1051"/>
              </a:spcBef>
            </a:pPr>
            <a:r>
              <a:rPr sz="2176" spc="193" dirty="0">
                <a:solidFill>
                  <a:srgbClr val="FF3333"/>
                </a:solidFill>
                <a:latin typeface="Tahoma"/>
                <a:cs typeface="Tahoma"/>
              </a:rPr>
              <a:t>6</a:t>
            </a:r>
            <a:endParaRPr sz="2176">
              <a:latin typeface="Tahoma"/>
              <a:cs typeface="Tahoma"/>
            </a:endParaRPr>
          </a:p>
          <a:p>
            <a:pPr marL="15356">
              <a:spcBef>
                <a:spcPts val="1040"/>
              </a:spcBef>
            </a:pPr>
            <a:r>
              <a:rPr sz="2176" spc="193" dirty="0">
                <a:solidFill>
                  <a:srgbClr val="FF3333"/>
                </a:solidFill>
                <a:latin typeface="Tahoma"/>
                <a:cs typeface="Tahoma"/>
              </a:rPr>
              <a:t>7</a:t>
            </a:r>
            <a:endParaRPr sz="2176">
              <a:latin typeface="Tahoma"/>
              <a:cs typeface="Tahoma"/>
            </a:endParaRPr>
          </a:p>
          <a:p>
            <a:pPr marL="15356">
              <a:spcBef>
                <a:spcPts val="1040"/>
              </a:spcBef>
            </a:pPr>
            <a:r>
              <a:rPr sz="2176" spc="193" dirty="0">
                <a:solidFill>
                  <a:srgbClr val="FF3333"/>
                </a:solidFill>
                <a:latin typeface="Tahoma"/>
                <a:cs typeface="Tahoma"/>
              </a:rPr>
              <a:t>8</a:t>
            </a:r>
            <a:endParaRPr sz="2176">
              <a:latin typeface="Tahoma"/>
              <a:cs typeface="Tahoma"/>
            </a:endParaRPr>
          </a:p>
        </p:txBody>
      </p:sp>
      <p:sp>
        <p:nvSpPr>
          <p:cNvPr id="7" name="object 7"/>
          <p:cNvSpPr/>
          <p:nvPr/>
        </p:nvSpPr>
        <p:spPr>
          <a:xfrm>
            <a:off x="2951898" y="1549194"/>
            <a:ext cx="35316" cy="4333227"/>
          </a:xfrm>
          <a:custGeom>
            <a:avLst/>
            <a:gdLst/>
            <a:ahLst/>
            <a:cxnLst/>
            <a:rect l="l" t="t" r="r" b="b"/>
            <a:pathLst>
              <a:path w="29210" h="3583940">
                <a:moveTo>
                  <a:pt x="29210" y="0"/>
                </a:moveTo>
                <a:lnTo>
                  <a:pt x="0" y="3583940"/>
                </a:lnTo>
              </a:path>
            </a:pathLst>
          </a:custGeom>
          <a:ln w="29112">
            <a:solidFill>
              <a:srgbClr val="FF3333"/>
            </a:solidFill>
          </a:ln>
        </p:spPr>
        <p:txBody>
          <a:bodyPr wrap="square" lIns="0" tIns="0" rIns="0" bIns="0" rtlCol="0"/>
          <a:lstStyle/>
          <a:p>
            <a:endParaRPr sz="2176"/>
          </a:p>
        </p:txBody>
      </p:sp>
      <p:sp>
        <p:nvSpPr>
          <p:cNvPr id="8" name="object 8"/>
          <p:cNvSpPr/>
          <p:nvPr/>
        </p:nvSpPr>
        <p:spPr>
          <a:xfrm>
            <a:off x="2881264" y="5871673"/>
            <a:ext cx="139732" cy="210366"/>
          </a:xfrm>
          <a:custGeom>
            <a:avLst/>
            <a:gdLst/>
            <a:ahLst/>
            <a:cxnLst/>
            <a:rect l="l" t="t" r="r" b="b"/>
            <a:pathLst>
              <a:path w="115569" h="173989">
                <a:moveTo>
                  <a:pt x="0" y="0"/>
                </a:moveTo>
                <a:lnTo>
                  <a:pt x="57150" y="173990"/>
                </a:lnTo>
                <a:lnTo>
                  <a:pt x="115569" y="1270"/>
                </a:lnTo>
                <a:lnTo>
                  <a:pt x="0" y="0"/>
                </a:lnTo>
                <a:close/>
              </a:path>
            </a:pathLst>
          </a:custGeom>
          <a:solidFill>
            <a:srgbClr val="FF3333"/>
          </a:solidFill>
        </p:spPr>
        <p:txBody>
          <a:bodyPr wrap="square" lIns="0" tIns="0" rIns="0" bIns="0" rtlCol="0"/>
          <a:lstStyle/>
          <a:p>
            <a:endParaRPr sz="2176"/>
          </a:p>
        </p:txBody>
      </p:sp>
      <p:sp>
        <p:nvSpPr>
          <p:cNvPr id="9" name="object 9"/>
          <p:cNvSpPr txBox="1"/>
          <p:nvPr/>
        </p:nvSpPr>
        <p:spPr>
          <a:xfrm>
            <a:off x="3269750" y="2894307"/>
            <a:ext cx="2557403" cy="996688"/>
          </a:xfrm>
          <a:prstGeom prst="rect">
            <a:avLst/>
          </a:prstGeom>
        </p:spPr>
        <p:txBody>
          <a:bodyPr vert="horz" wrap="square" lIns="0" tIns="34549" rIns="0" bIns="0" rtlCol="0">
            <a:spAutoFit/>
          </a:bodyPr>
          <a:lstStyle/>
          <a:p>
            <a:pPr marL="15356" marR="6142">
              <a:lnSpc>
                <a:spcPts val="2527"/>
              </a:lnSpc>
              <a:spcBef>
                <a:spcPts val="272"/>
              </a:spcBef>
            </a:pPr>
            <a:r>
              <a:rPr sz="2176" spc="115" dirty="0">
                <a:solidFill>
                  <a:srgbClr val="FF3333"/>
                </a:solidFill>
                <a:latin typeface="Tahoma"/>
                <a:cs typeface="Tahoma"/>
              </a:rPr>
              <a:t>Put </a:t>
            </a:r>
            <a:r>
              <a:rPr sz="2176" spc="145" dirty="0">
                <a:solidFill>
                  <a:srgbClr val="FF3333"/>
                </a:solidFill>
                <a:latin typeface="Tahoma"/>
                <a:cs typeface="Tahoma"/>
              </a:rPr>
              <a:t>cells </a:t>
            </a:r>
            <a:r>
              <a:rPr sz="2176" spc="138" dirty="0">
                <a:solidFill>
                  <a:srgbClr val="FF3333"/>
                </a:solidFill>
                <a:latin typeface="Tahoma"/>
                <a:cs typeface="Tahoma"/>
              </a:rPr>
              <a:t>in </a:t>
            </a:r>
            <a:r>
              <a:rPr sz="2176" spc="187" dirty="0">
                <a:solidFill>
                  <a:srgbClr val="FF3333"/>
                </a:solidFill>
                <a:latin typeface="Tahoma"/>
                <a:cs typeface="Tahoma"/>
              </a:rPr>
              <a:t>a </a:t>
            </a:r>
            <a:r>
              <a:rPr sz="2176" spc="121" dirty="0">
                <a:solidFill>
                  <a:srgbClr val="FF3333"/>
                </a:solidFill>
                <a:latin typeface="Tahoma"/>
                <a:cs typeface="Tahoma"/>
              </a:rPr>
              <a:t>list  </a:t>
            </a:r>
            <a:r>
              <a:rPr sz="2176" spc="145" dirty="0">
                <a:solidFill>
                  <a:srgbClr val="FF3333"/>
                </a:solidFill>
                <a:latin typeface="Tahoma"/>
                <a:cs typeface="Tahoma"/>
              </a:rPr>
              <a:t>sorted </a:t>
            </a:r>
            <a:r>
              <a:rPr sz="2176" spc="187" dirty="0">
                <a:solidFill>
                  <a:srgbClr val="FF3333"/>
                </a:solidFill>
                <a:latin typeface="Tahoma"/>
                <a:cs typeface="Tahoma"/>
              </a:rPr>
              <a:t>by</a:t>
            </a:r>
            <a:r>
              <a:rPr sz="2176" spc="-200" dirty="0">
                <a:solidFill>
                  <a:srgbClr val="FF3333"/>
                </a:solidFill>
                <a:latin typeface="Tahoma"/>
                <a:cs typeface="Tahoma"/>
              </a:rPr>
              <a:t> </a:t>
            </a:r>
            <a:r>
              <a:rPr sz="2176" spc="151" dirty="0">
                <a:solidFill>
                  <a:srgbClr val="FF3333"/>
                </a:solidFill>
                <a:latin typeface="Tahoma"/>
                <a:cs typeface="Tahoma"/>
              </a:rPr>
              <a:t>possible  </a:t>
            </a:r>
            <a:r>
              <a:rPr sz="2176" spc="163" dirty="0">
                <a:solidFill>
                  <a:srgbClr val="FF3333"/>
                </a:solidFill>
                <a:latin typeface="Tahoma"/>
                <a:cs typeface="Tahoma"/>
              </a:rPr>
              <a:t>candidate</a:t>
            </a:r>
            <a:r>
              <a:rPr sz="2176" spc="-18" dirty="0">
                <a:solidFill>
                  <a:srgbClr val="FF3333"/>
                </a:solidFill>
                <a:latin typeface="Tahoma"/>
                <a:cs typeface="Tahoma"/>
              </a:rPr>
              <a:t> </a:t>
            </a:r>
            <a:r>
              <a:rPr sz="2176" spc="151" dirty="0">
                <a:solidFill>
                  <a:srgbClr val="FF3333"/>
                </a:solidFill>
                <a:latin typeface="Tahoma"/>
                <a:cs typeface="Tahoma"/>
              </a:rPr>
              <a:t>count</a:t>
            </a:r>
            <a:endParaRPr sz="2176">
              <a:latin typeface="Tahoma"/>
              <a:cs typeface="Tahoma"/>
            </a:endParaRPr>
          </a:p>
        </p:txBody>
      </p:sp>
      <p:sp>
        <p:nvSpPr>
          <p:cNvPr id="10" name="object 10"/>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62</a:t>
            </a:fld>
            <a:endParaRPr spc="302" dirty="0"/>
          </a:p>
        </p:txBody>
      </p:sp>
      <p:sp>
        <p:nvSpPr>
          <p:cNvPr id="14" name="Title 1">
            <a:extLst>
              <a:ext uri="{FF2B5EF4-FFF2-40B4-BE49-F238E27FC236}">
                <a16:creationId xmlns:a16="http://schemas.microsoft.com/office/drawing/2014/main" id="{16FE733E-62D6-4B8E-9F9B-327D81E50EC6}"/>
              </a:ext>
            </a:extLst>
          </p:cNvPr>
          <p:cNvSpPr>
            <a:spLocks noGrp="1"/>
          </p:cNvSpPr>
          <p:nvPr>
            <p:ph type="title"/>
          </p:nvPr>
        </p:nvSpPr>
        <p:spPr>
          <a:xfrm>
            <a:off x="521207" y="448056"/>
            <a:ext cx="6877119" cy="640080"/>
          </a:xfrm>
        </p:spPr>
        <p:txBody>
          <a:bodyPr/>
          <a:lstStyle/>
          <a:p>
            <a:r>
              <a:rPr lang="en-US" b="0" dirty="0">
                <a:solidFill>
                  <a:schemeClr val="bg2">
                    <a:lumMod val="25000"/>
                  </a:schemeClr>
                </a:solidFill>
                <a:latin typeface="+mj-lt"/>
              </a:rPr>
              <a:t>Consider the Sudoku</a:t>
            </a:r>
          </a:p>
        </p:txBody>
      </p:sp>
      <p:sp>
        <p:nvSpPr>
          <p:cNvPr id="12" name="object 3">
            <a:extLst>
              <a:ext uri="{FF2B5EF4-FFF2-40B4-BE49-F238E27FC236}">
                <a16:creationId xmlns:a16="http://schemas.microsoft.com/office/drawing/2014/main" id="{4095DD04-0032-4AF8-9303-FA782F011EA2}"/>
              </a:ext>
            </a:extLst>
          </p:cNvPr>
          <p:cNvSpPr txBox="1"/>
          <p:nvPr/>
        </p:nvSpPr>
        <p:spPr>
          <a:xfrm>
            <a:off x="605628" y="1344971"/>
            <a:ext cx="1748953" cy="4691656"/>
          </a:xfrm>
          <a:prstGeom prst="rect">
            <a:avLst/>
          </a:prstGeom>
        </p:spPr>
        <p:txBody>
          <a:bodyPr vert="horz" wrap="square" lIns="0" tIns="82918" rIns="0" bIns="0" rtlCol="0">
            <a:spAutoFit/>
          </a:bodyPr>
          <a:lstStyle/>
          <a:p>
            <a:pPr marL="15356">
              <a:spcBef>
                <a:spcPts val="653"/>
              </a:spcBef>
            </a:pPr>
            <a:r>
              <a:rPr sz="1270" b="1" spc="157" dirty="0">
                <a:latin typeface="Arial"/>
                <a:cs typeface="Arial"/>
              </a:rPr>
              <a:t>[4,4] </a:t>
            </a:r>
            <a:r>
              <a:rPr sz="1270" b="1" spc="-212" dirty="0">
                <a:latin typeface="Arial"/>
                <a:cs typeface="Arial"/>
              </a:rPr>
              <a:t>→ </a:t>
            </a:r>
            <a:r>
              <a:rPr sz="1270" b="1" spc="-206" dirty="0">
                <a:latin typeface="Arial"/>
                <a:cs typeface="Arial"/>
              </a:rPr>
              <a:t> </a:t>
            </a:r>
            <a:r>
              <a:rPr sz="1270" b="1" spc="175" dirty="0">
                <a:latin typeface="Arial"/>
                <a:cs typeface="Arial"/>
              </a:rPr>
              <a:t>5</a:t>
            </a:r>
            <a:endParaRPr sz="1270" dirty="0">
              <a:latin typeface="Arial"/>
              <a:cs typeface="Arial"/>
            </a:endParaRPr>
          </a:p>
          <a:p>
            <a:pPr marL="15356">
              <a:spcBef>
                <a:spcPts val="520"/>
              </a:spcBef>
            </a:pPr>
            <a:r>
              <a:rPr sz="1270" b="1" spc="157" dirty="0">
                <a:latin typeface="Arial"/>
                <a:cs typeface="Arial"/>
              </a:rPr>
              <a:t>[7,7] </a:t>
            </a:r>
            <a:r>
              <a:rPr sz="1270" b="1" spc="-212" dirty="0">
                <a:latin typeface="Arial"/>
                <a:cs typeface="Arial"/>
              </a:rPr>
              <a:t>→ </a:t>
            </a:r>
            <a:r>
              <a:rPr sz="1270" b="1" spc="-20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[8,6] </a:t>
            </a:r>
            <a:r>
              <a:rPr sz="1270" b="1" spc="-212" dirty="0">
                <a:latin typeface="Arial"/>
                <a:cs typeface="Arial"/>
              </a:rPr>
              <a:t>→ </a:t>
            </a:r>
            <a:r>
              <a:rPr sz="1270" b="1" spc="-206" dirty="0">
                <a:latin typeface="Arial"/>
                <a:cs typeface="Arial"/>
              </a:rPr>
              <a:t> </a:t>
            </a:r>
            <a:r>
              <a:rPr sz="1270" b="1" spc="175" dirty="0">
                <a:latin typeface="Arial"/>
                <a:cs typeface="Arial"/>
              </a:rPr>
              <a:t>4</a:t>
            </a:r>
            <a:endParaRPr lang="en-US" sz="1270" b="1" spc="175" dirty="0">
              <a:latin typeface="Arial"/>
              <a:cs typeface="Arial"/>
            </a:endParaRPr>
          </a:p>
          <a:p>
            <a:pPr marL="15356">
              <a:spcBef>
                <a:spcPts val="520"/>
              </a:spcBef>
            </a:pPr>
            <a:r>
              <a:rPr sz="1270" b="1" spc="157" dirty="0">
                <a:latin typeface="Arial"/>
                <a:cs typeface="Arial"/>
              </a:rPr>
              <a:t>[1,4]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[0,7]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[3,2]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[4,2]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20"/>
              </a:spcBef>
            </a:pPr>
            <a:r>
              <a:rPr sz="1270" b="1" spc="157" dirty="0">
                <a:latin typeface="Arial"/>
                <a:cs typeface="Arial"/>
              </a:rPr>
              <a:t>[5,2]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2"/>
              </a:spcBef>
            </a:pPr>
            <a:r>
              <a:rPr sz="1270" b="1" spc="157" dirty="0">
                <a:latin typeface="Arial"/>
                <a:cs typeface="Arial"/>
              </a:rPr>
              <a:t>[3,5] </a:t>
            </a:r>
            <a:r>
              <a:rPr sz="1270" b="1" spc="-212" dirty="0">
                <a:latin typeface="Arial"/>
                <a:cs typeface="Arial"/>
              </a:rPr>
              <a:t>→   </a:t>
            </a:r>
            <a:r>
              <a:rPr sz="1270" b="1" spc="145" dirty="0">
                <a:latin typeface="Arial"/>
                <a:cs typeface="Arial"/>
              </a:rPr>
              <a:t>5,</a:t>
            </a:r>
            <a:r>
              <a:rPr sz="1270" b="1" spc="-36" dirty="0">
                <a:latin typeface="Arial"/>
                <a:cs typeface="Arial"/>
              </a:rPr>
              <a:t> </a:t>
            </a:r>
            <a:r>
              <a:rPr sz="1270" b="1" spc="175" dirty="0">
                <a:latin typeface="Arial"/>
                <a:cs typeface="Arial"/>
              </a:rPr>
              <a:t>9</a:t>
            </a:r>
            <a:endParaRPr sz="1270" dirty="0">
              <a:latin typeface="Arial"/>
              <a:cs typeface="Arial"/>
            </a:endParaRPr>
          </a:p>
          <a:p>
            <a:pPr marL="15356">
              <a:spcBef>
                <a:spcPts val="520"/>
              </a:spcBef>
            </a:pPr>
            <a:r>
              <a:rPr sz="1270" b="1" spc="157" dirty="0">
                <a:latin typeface="Arial"/>
                <a:cs typeface="Arial"/>
              </a:rPr>
              <a:t>[5,5] </a:t>
            </a:r>
            <a:r>
              <a:rPr sz="1270" b="1" spc="-212" dirty="0">
                <a:latin typeface="Arial"/>
                <a:cs typeface="Arial"/>
              </a:rPr>
              <a:t>→   </a:t>
            </a:r>
            <a:r>
              <a:rPr sz="1270" b="1" spc="145" dirty="0">
                <a:latin typeface="Arial"/>
                <a:cs typeface="Arial"/>
              </a:rPr>
              <a:t>1,</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1"/>
              </a:spcBef>
            </a:pPr>
            <a:r>
              <a:rPr sz="1270" b="1" spc="157" dirty="0">
                <a:latin typeface="Arial"/>
                <a:cs typeface="Arial"/>
              </a:rPr>
              <a:t>[4,6]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[5,8]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6</a:t>
            </a:r>
            <a:endParaRPr sz="1270" dirty="0">
              <a:latin typeface="Arial"/>
              <a:cs typeface="Arial"/>
            </a:endParaRPr>
          </a:p>
          <a:p>
            <a:pPr marL="15356">
              <a:spcBef>
                <a:spcPts val="520"/>
              </a:spcBef>
            </a:pPr>
            <a:r>
              <a:rPr sz="1270" b="1" spc="157" dirty="0">
                <a:latin typeface="Arial"/>
                <a:cs typeface="Arial"/>
              </a:rPr>
              <a:t>[6,7]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6</a:t>
            </a:r>
            <a:endParaRPr lang="en-US" sz="1270" b="1" spc="175" dirty="0">
              <a:latin typeface="Arial"/>
              <a:cs typeface="Arial"/>
            </a:endParaRPr>
          </a:p>
          <a:p>
            <a:pPr marL="15356">
              <a:spcBef>
                <a:spcPts val="520"/>
              </a:spcBef>
            </a:pPr>
            <a:r>
              <a:rPr lang="en-US" sz="1270" b="1" spc="157" dirty="0">
                <a:latin typeface="Arial"/>
                <a:cs typeface="Arial"/>
              </a:rPr>
              <a:t>[2,6] </a:t>
            </a:r>
            <a:r>
              <a:rPr lang="en-US" sz="1270" b="1" spc="-212" dirty="0">
                <a:latin typeface="Arial"/>
                <a:cs typeface="Arial"/>
              </a:rPr>
              <a:t>→ </a:t>
            </a:r>
            <a:r>
              <a:rPr lang="en-US" sz="1270" b="1" spc="-206" dirty="0">
                <a:latin typeface="Arial"/>
                <a:cs typeface="Arial"/>
              </a:rPr>
              <a:t> 1  ,    7</a:t>
            </a:r>
            <a:endParaRPr sz="1270" dirty="0">
              <a:latin typeface="Arial"/>
              <a:cs typeface="Arial"/>
            </a:endParaRPr>
          </a:p>
          <a:p>
            <a:pPr marL="15356">
              <a:spcBef>
                <a:spcPts val="532"/>
              </a:spcBef>
            </a:pPr>
            <a:r>
              <a:rPr sz="1270" b="1" spc="157" dirty="0">
                <a:latin typeface="Arial"/>
                <a:cs typeface="Arial"/>
              </a:rPr>
              <a:t>[0,2]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[1,3]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5</a:t>
            </a:r>
            <a:endParaRPr sz="1270" dirty="0">
              <a:latin typeface="Arial"/>
              <a:cs typeface="Arial"/>
            </a:endParaRPr>
          </a:p>
          <a:p>
            <a:pPr marL="15356">
              <a:spcBef>
                <a:spcPts val="532"/>
              </a:spcBef>
            </a:pPr>
            <a:r>
              <a:rPr sz="1270" b="1" dirty="0">
                <a:latin typeface="Arial"/>
                <a:cs typeface="Arial"/>
              </a:rPr>
              <a:t>…</a:t>
            </a:r>
            <a:endParaRPr sz="1270" dirty="0">
              <a:latin typeface="Arial"/>
              <a:cs typeface="Arial"/>
            </a:endParaRPr>
          </a:p>
          <a:p>
            <a:pPr marL="15356">
              <a:spcBef>
                <a:spcPts val="520"/>
              </a:spcBef>
            </a:pPr>
            <a:r>
              <a:rPr sz="1270" b="1" spc="157" dirty="0">
                <a:latin typeface="Arial"/>
                <a:cs typeface="Arial"/>
              </a:rPr>
              <a:t>[2,6] </a:t>
            </a:r>
            <a:r>
              <a:rPr sz="1270" b="1" spc="-212" dirty="0">
                <a:latin typeface="Arial"/>
                <a:cs typeface="Arial"/>
              </a:rPr>
              <a:t>→</a:t>
            </a:r>
            <a:r>
              <a:rPr sz="1270" b="1" spc="-169" dirty="0">
                <a:latin typeface="Arial"/>
                <a:cs typeface="Arial"/>
              </a:rPr>
              <a:t> </a:t>
            </a:r>
            <a:r>
              <a:rPr sz="1270" b="1" spc="151" dirty="0">
                <a:latin typeface="Arial"/>
                <a:cs typeface="Arial"/>
              </a:rPr>
              <a:t>1,3,4,5,7,9</a:t>
            </a:r>
            <a:endParaRPr sz="1270" dirty="0">
              <a:latin typeface="Arial"/>
              <a:cs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11C459-D104-4A87-AEC8-A79C7C5A41D0}"/>
              </a:ext>
            </a:extLst>
          </p:cNvPr>
          <p:cNvPicPr>
            <a:picLocks noChangeAspect="1"/>
          </p:cNvPicPr>
          <p:nvPr/>
        </p:nvPicPr>
        <p:blipFill>
          <a:blip r:embed="rId2"/>
          <a:stretch>
            <a:fillRect/>
          </a:stretch>
        </p:blipFill>
        <p:spPr>
          <a:xfrm>
            <a:off x="2410761" y="1359790"/>
            <a:ext cx="8848726" cy="4738067"/>
          </a:xfrm>
          <a:prstGeom prst="rect">
            <a:avLst/>
          </a:prstGeom>
        </p:spPr>
      </p:pic>
      <p:sp>
        <p:nvSpPr>
          <p:cNvPr id="7" name="object 7"/>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63</a:t>
            </a:fld>
            <a:endParaRPr spc="302" dirty="0"/>
          </a:p>
        </p:txBody>
      </p:sp>
      <p:sp>
        <p:nvSpPr>
          <p:cNvPr id="5" name="object 5"/>
          <p:cNvSpPr txBox="1"/>
          <p:nvPr/>
        </p:nvSpPr>
        <p:spPr>
          <a:xfrm>
            <a:off x="2410761" y="1527697"/>
            <a:ext cx="4931310" cy="996688"/>
          </a:xfrm>
          <a:prstGeom prst="rect">
            <a:avLst/>
          </a:prstGeom>
        </p:spPr>
        <p:txBody>
          <a:bodyPr vert="horz" wrap="square" lIns="0" tIns="34549" rIns="0" bIns="0" rtlCol="0">
            <a:spAutoFit/>
          </a:bodyPr>
          <a:lstStyle/>
          <a:p>
            <a:pPr marL="15356" marR="6142">
              <a:lnSpc>
                <a:spcPts val="2527"/>
              </a:lnSpc>
              <a:spcBef>
                <a:spcPts val="272"/>
              </a:spcBef>
            </a:pPr>
            <a:r>
              <a:rPr sz="2176" spc="133" dirty="0">
                <a:solidFill>
                  <a:srgbClr val="FF3333"/>
                </a:solidFill>
                <a:latin typeface="Tahoma"/>
                <a:cs typeface="Tahoma"/>
              </a:rPr>
              <a:t>With this </a:t>
            </a:r>
            <a:r>
              <a:rPr sz="2176" spc="145" dirty="0">
                <a:solidFill>
                  <a:srgbClr val="FF3333"/>
                </a:solidFill>
                <a:latin typeface="Tahoma"/>
                <a:cs typeface="Tahoma"/>
              </a:rPr>
              <a:t>sorted </a:t>
            </a:r>
            <a:r>
              <a:rPr sz="2176" spc="103" dirty="0">
                <a:solidFill>
                  <a:srgbClr val="FF3333"/>
                </a:solidFill>
                <a:latin typeface="Tahoma"/>
                <a:cs typeface="Tahoma"/>
              </a:rPr>
              <a:t>list, </a:t>
            </a:r>
            <a:r>
              <a:rPr sz="2176" spc="151" dirty="0">
                <a:solidFill>
                  <a:srgbClr val="FF3333"/>
                </a:solidFill>
                <a:latin typeface="Tahoma"/>
                <a:cs typeface="Tahoma"/>
              </a:rPr>
              <a:t>create </a:t>
            </a:r>
            <a:r>
              <a:rPr sz="2176" spc="187" dirty="0">
                <a:solidFill>
                  <a:srgbClr val="FF3333"/>
                </a:solidFill>
                <a:latin typeface="Tahoma"/>
                <a:cs typeface="Tahoma"/>
              </a:rPr>
              <a:t>a  </a:t>
            </a:r>
            <a:r>
              <a:rPr sz="2176" spc="151" dirty="0">
                <a:solidFill>
                  <a:srgbClr val="FF3333"/>
                </a:solidFill>
                <a:latin typeface="Tahoma"/>
                <a:cs typeface="Tahoma"/>
              </a:rPr>
              <a:t>decision </a:t>
            </a:r>
            <a:r>
              <a:rPr sz="2176" spc="138" dirty="0">
                <a:solidFill>
                  <a:srgbClr val="FF3333"/>
                </a:solidFill>
                <a:latin typeface="Tahoma"/>
                <a:cs typeface="Tahoma"/>
              </a:rPr>
              <a:t>tree </a:t>
            </a:r>
            <a:r>
              <a:rPr sz="2176" spc="145" dirty="0">
                <a:solidFill>
                  <a:srgbClr val="FF3333"/>
                </a:solidFill>
                <a:latin typeface="Tahoma"/>
                <a:cs typeface="Tahoma"/>
              </a:rPr>
              <a:t>that explores </a:t>
            </a:r>
            <a:r>
              <a:rPr sz="2176" spc="175" dirty="0">
                <a:solidFill>
                  <a:srgbClr val="FF3333"/>
                </a:solidFill>
                <a:latin typeface="Tahoma"/>
                <a:cs typeface="Tahoma"/>
              </a:rPr>
              <a:t>each  </a:t>
            </a:r>
            <a:r>
              <a:rPr sz="2176" spc="151" dirty="0">
                <a:solidFill>
                  <a:srgbClr val="FF3333"/>
                </a:solidFill>
                <a:latin typeface="Tahoma"/>
                <a:cs typeface="Tahoma"/>
              </a:rPr>
              <a:t>Sudoku</a:t>
            </a:r>
            <a:r>
              <a:rPr sz="2176" spc="-12" dirty="0">
                <a:solidFill>
                  <a:srgbClr val="FF3333"/>
                </a:solidFill>
                <a:latin typeface="Tahoma"/>
                <a:cs typeface="Tahoma"/>
              </a:rPr>
              <a:t> </a:t>
            </a:r>
            <a:r>
              <a:rPr sz="2176" spc="138" dirty="0">
                <a:solidFill>
                  <a:srgbClr val="FF3333"/>
                </a:solidFill>
                <a:latin typeface="Tahoma"/>
                <a:cs typeface="Tahoma"/>
              </a:rPr>
              <a:t>cell</a:t>
            </a:r>
            <a:r>
              <a:rPr sz="2176" spc="6" dirty="0">
                <a:solidFill>
                  <a:srgbClr val="FF3333"/>
                </a:solidFill>
                <a:latin typeface="Tahoma"/>
                <a:cs typeface="Tahoma"/>
              </a:rPr>
              <a:t> </a:t>
            </a:r>
            <a:r>
              <a:rPr sz="2176" spc="175" dirty="0">
                <a:solidFill>
                  <a:srgbClr val="FF3333"/>
                </a:solidFill>
                <a:latin typeface="Tahoma"/>
                <a:cs typeface="Tahoma"/>
              </a:rPr>
              <a:t>and</a:t>
            </a:r>
            <a:r>
              <a:rPr sz="2176" spc="-6" dirty="0">
                <a:solidFill>
                  <a:srgbClr val="FF3333"/>
                </a:solidFill>
                <a:latin typeface="Tahoma"/>
                <a:cs typeface="Tahoma"/>
              </a:rPr>
              <a:t> </a:t>
            </a:r>
            <a:r>
              <a:rPr sz="2176" spc="127" dirty="0">
                <a:solidFill>
                  <a:srgbClr val="FF3333"/>
                </a:solidFill>
                <a:latin typeface="Tahoma"/>
                <a:cs typeface="Tahoma"/>
              </a:rPr>
              <a:t>its</a:t>
            </a:r>
            <a:r>
              <a:rPr sz="2176" spc="6" dirty="0">
                <a:solidFill>
                  <a:srgbClr val="FF3333"/>
                </a:solidFill>
                <a:latin typeface="Tahoma"/>
                <a:cs typeface="Tahoma"/>
              </a:rPr>
              <a:t> </a:t>
            </a:r>
            <a:r>
              <a:rPr sz="2176" spc="151" dirty="0">
                <a:solidFill>
                  <a:srgbClr val="FF3333"/>
                </a:solidFill>
                <a:latin typeface="Tahoma"/>
                <a:cs typeface="Tahoma"/>
              </a:rPr>
              <a:t>possible</a:t>
            </a:r>
            <a:r>
              <a:rPr sz="2176" spc="-6" dirty="0">
                <a:solidFill>
                  <a:srgbClr val="FF3333"/>
                </a:solidFill>
                <a:latin typeface="Tahoma"/>
                <a:cs typeface="Tahoma"/>
              </a:rPr>
              <a:t> </a:t>
            </a:r>
            <a:r>
              <a:rPr sz="2176" spc="145" dirty="0">
                <a:solidFill>
                  <a:srgbClr val="FF3333"/>
                </a:solidFill>
                <a:latin typeface="Tahoma"/>
                <a:cs typeface="Tahoma"/>
              </a:rPr>
              <a:t>values.</a:t>
            </a:r>
            <a:endParaRPr sz="2176" dirty="0">
              <a:latin typeface="Tahoma"/>
              <a:cs typeface="Tahoma"/>
            </a:endParaRPr>
          </a:p>
        </p:txBody>
      </p:sp>
      <p:sp>
        <p:nvSpPr>
          <p:cNvPr id="6" name="object 6"/>
          <p:cNvSpPr txBox="1"/>
          <p:nvPr/>
        </p:nvSpPr>
        <p:spPr>
          <a:xfrm>
            <a:off x="2410761" y="2811390"/>
            <a:ext cx="5054920" cy="676088"/>
          </a:xfrm>
          <a:prstGeom prst="rect">
            <a:avLst/>
          </a:prstGeom>
        </p:spPr>
        <p:txBody>
          <a:bodyPr vert="horz" wrap="square" lIns="0" tIns="34549" rIns="0" bIns="0" rtlCol="0">
            <a:spAutoFit/>
          </a:bodyPr>
          <a:lstStyle/>
          <a:p>
            <a:pPr marL="15356" marR="6142">
              <a:lnSpc>
                <a:spcPts val="2527"/>
              </a:lnSpc>
              <a:spcBef>
                <a:spcPts val="272"/>
              </a:spcBef>
            </a:pPr>
            <a:r>
              <a:rPr sz="2176" spc="115" dirty="0">
                <a:solidFill>
                  <a:srgbClr val="FF3333"/>
                </a:solidFill>
                <a:latin typeface="Tahoma"/>
                <a:cs typeface="Tahoma"/>
              </a:rPr>
              <a:t>This</a:t>
            </a:r>
            <a:r>
              <a:rPr sz="2176" spc="12" dirty="0">
                <a:solidFill>
                  <a:srgbClr val="FF3333"/>
                </a:solidFill>
                <a:latin typeface="Tahoma"/>
                <a:cs typeface="Tahoma"/>
              </a:rPr>
              <a:t> </a:t>
            </a:r>
            <a:r>
              <a:rPr sz="2176" spc="151" dirty="0">
                <a:solidFill>
                  <a:srgbClr val="FF3333"/>
                </a:solidFill>
                <a:latin typeface="Tahoma"/>
                <a:cs typeface="Tahoma"/>
              </a:rPr>
              <a:t>state</a:t>
            </a:r>
            <a:r>
              <a:rPr sz="2176" spc="6" dirty="0">
                <a:solidFill>
                  <a:srgbClr val="FF3333"/>
                </a:solidFill>
                <a:latin typeface="Tahoma"/>
                <a:cs typeface="Tahoma"/>
              </a:rPr>
              <a:t> </a:t>
            </a:r>
            <a:r>
              <a:rPr sz="2176" spc="175" dirty="0">
                <a:solidFill>
                  <a:srgbClr val="FF3333"/>
                </a:solidFill>
                <a:latin typeface="Tahoma"/>
                <a:cs typeface="Tahoma"/>
              </a:rPr>
              <a:t>space</a:t>
            </a:r>
            <a:r>
              <a:rPr sz="2176" spc="6" dirty="0">
                <a:solidFill>
                  <a:srgbClr val="FF3333"/>
                </a:solidFill>
                <a:latin typeface="Tahoma"/>
                <a:cs typeface="Tahoma"/>
              </a:rPr>
              <a:t> </a:t>
            </a:r>
            <a:r>
              <a:rPr sz="2176" spc="151" dirty="0">
                <a:solidFill>
                  <a:srgbClr val="FF3333"/>
                </a:solidFill>
                <a:latin typeface="Tahoma"/>
                <a:cs typeface="Tahoma"/>
              </a:rPr>
              <a:t>search</a:t>
            </a:r>
            <a:r>
              <a:rPr sz="2176" spc="12" dirty="0">
                <a:solidFill>
                  <a:srgbClr val="FF3333"/>
                </a:solidFill>
                <a:latin typeface="Tahoma"/>
                <a:cs typeface="Tahoma"/>
              </a:rPr>
              <a:t> </a:t>
            </a:r>
            <a:r>
              <a:rPr sz="2176" spc="157" dirty="0">
                <a:solidFill>
                  <a:srgbClr val="FF3333"/>
                </a:solidFill>
                <a:latin typeface="Tahoma"/>
                <a:cs typeface="Tahoma"/>
              </a:rPr>
              <a:t>technique</a:t>
            </a:r>
            <a:r>
              <a:rPr sz="2176" spc="6" dirty="0">
                <a:solidFill>
                  <a:srgbClr val="FF3333"/>
                </a:solidFill>
                <a:latin typeface="Tahoma"/>
                <a:cs typeface="Tahoma"/>
              </a:rPr>
              <a:t> </a:t>
            </a:r>
            <a:r>
              <a:rPr sz="2176" spc="127" dirty="0">
                <a:solidFill>
                  <a:srgbClr val="FF3333"/>
                </a:solidFill>
                <a:latin typeface="Tahoma"/>
                <a:cs typeface="Tahoma"/>
              </a:rPr>
              <a:t>is  </a:t>
            </a:r>
            <a:r>
              <a:rPr sz="2176" spc="157" dirty="0">
                <a:solidFill>
                  <a:srgbClr val="FF3333"/>
                </a:solidFill>
                <a:latin typeface="Tahoma"/>
                <a:cs typeface="Tahoma"/>
              </a:rPr>
              <a:t>called</a:t>
            </a:r>
            <a:r>
              <a:rPr sz="2176" spc="6" dirty="0">
                <a:solidFill>
                  <a:srgbClr val="FF3333"/>
                </a:solidFill>
                <a:latin typeface="Tahoma"/>
                <a:cs typeface="Tahoma"/>
              </a:rPr>
              <a:t> </a:t>
            </a:r>
            <a:r>
              <a:rPr sz="2176" i="1" spc="109" dirty="0">
                <a:solidFill>
                  <a:srgbClr val="FF3333"/>
                </a:solidFill>
                <a:latin typeface="Trebuchet MS"/>
                <a:cs typeface="Trebuchet MS"/>
              </a:rPr>
              <a:t>branch-and-prune.</a:t>
            </a:r>
            <a:endParaRPr sz="2176" dirty="0">
              <a:latin typeface="Trebuchet MS"/>
              <a:cs typeface="Trebuchet MS"/>
            </a:endParaRPr>
          </a:p>
        </p:txBody>
      </p:sp>
      <p:sp>
        <p:nvSpPr>
          <p:cNvPr id="9" name="Title 8">
            <a:extLst>
              <a:ext uri="{FF2B5EF4-FFF2-40B4-BE49-F238E27FC236}">
                <a16:creationId xmlns:a16="http://schemas.microsoft.com/office/drawing/2014/main" id="{FB06CB2B-8BCE-4FAC-87A0-BE6214967317}"/>
              </a:ext>
            </a:extLst>
          </p:cNvPr>
          <p:cNvSpPr>
            <a:spLocks noGrp="1"/>
          </p:cNvSpPr>
          <p:nvPr>
            <p:ph type="title"/>
          </p:nvPr>
        </p:nvSpPr>
        <p:spPr/>
        <p:txBody>
          <a:bodyPr/>
          <a:lstStyle/>
          <a:p>
            <a:r>
              <a:rPr lang="en-US" b="0" dirty="0">
                <a:solidFill>
                  <a:schemeClr val="bg2">
                    <a:lumMod val="25000"/>
                  </a:schemeClr>
                </a:solidFill>
                <a:latin typeface="+mj-lt"/>
              </a:rPr>
              <a:t>Solving the Sudoku</a:t>
            </a:r>
          </a:p>
        </p:txBody>
      </p:sp>
      <p:sp>
        <p:nvSpPr>
          <p:cNvPr id="10" name="object 3">
            <a:extLst>
              <a:ext uri="{FF2B5EF4-FFF2-40B4-BE49-F238E27FC236}">
                <a16:creationId xmlns:a16="http://schemas.microsoft.com/office/drawing/2014/main" id="{74FF6394-0356-4838-8A50-AACE334B2206}"/>
              </a:ext>
            </a:extLst>
          </p:cNvPr>
          <p:cNvSpPr txBox="1"/>
          <p:nvPr/>
        </p:nvSpPr>
        <p:spPr>
          <a:xfrm>
            <a:off x="605628" y="1344971"/>
            <a:ext cx="1748953" cy="4691656"/>
          </a:xfrm>
          <a:prstGeom prst="rect">
            <a:avLst/>
          </a:prstGeom>
        </p:spPr>
        <p:txBody>
          <a:bodyPr vert="horz" wrap="square" lIns="0" tIns="82918" rIns="0" bIns="0" rtlCol="0">
            <a:spAutoFit/>
          </a:bodyPr>
          <a:lstStyle/>
          <a:p>
            <a:pPr marL="15356">
              <a:spcBef>
                <a:spcPts val="653"/>
              </a:spcBef>
            </a:pPr>
            <a:r>
              <a:rPr sz="1270" b="1" spc="157" dirty="0">
                <a:latin typeface="Arial"/>
                <a:cs typeface="Arial"/>
              </a:rPr>
              <a:t>[4,4] </a:t>
            </a:r>
            <a:r>
              <a:rPr sz="1270" b="1" spc="-212" dirty="0">
                <a:latin typeface="Arial"/>
                <a:cs typeface="Arial"/>
              </a:rPr>
              <a:t>→ </a:t>
            </a:r>
            <a:r>
              <a:rPr sz="1270" b="1" spc="-206" dirty="0">
                <a:latin typeface="Arial"/>
                <a:cs typeface="Arial"/>
              </a:rPr>
              <a:t> </a:t>
            </a:r>
            <a:r>
              <a:rPr sz="1270" b="1" spc="175" dirty="0">
                <a:latin typeface="Arial"/>
                <a:cs typeface="Arial"/>
              </a:rPr>
              <a:t>5</a:t>
            </a:r>
            <a:endParaRPr sz="1270" dirty="0">
              <a:latin typeface="Arial"/>
              <a:cs typeface="Arial"/>
            </a:endParaRPr>
          </a:p>
          <a:p>
            <a:pPr marL="15356">
              <a:spcBef>
                <a:spcPts val="520"/>
              </a:spcBef>
            </a:pPr>
            <a:r>
              <a:rPr sz="1270" b="1" spc="157" dirty="0">
                <a:latin typeface="Arial"/>
                <a:cs typeface="Arial"/>
              </a:rPr>
              <a:t>[7,7] </a:t>
            </a:r>
            <a:r>
              <a:rPr sz="1270" b="1" spc="-212" dirty="0">
                <a:latin typeface="Arial"/>
                <a:cs typeface="Arial"/>
              </a:rPr>
              <a:t>→ </a:t>
            </a:r>
            <a:r>
              <a:rPr sz="1270" b="1" spc="-20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[8,6] </a:t>
            </a:r>
            <a:r>
              <a:rPr sz="1270" b="1" spc="-212" dirty="0">
                <a:latin typeface="Arial"/>
                <a:cs typeface="Arial"/>
              </a:rPr>
              <a:t>→ </a:t>
            </a:r>
            <a:r>
              <a:rPr sz="1270" b="1" spc="-206" dirty="0">
                <a:latin typeface="Arial"/>
                <a:cs typeface="Arial"/>
              </a:rPr>
              <a:t> </a:t>
            </a:r>
            <a:r>
              <a:rPr sz="1270" b="1" spc="175" dirty="0">
                <a:latin typeface="Arial"/>
                <a:cs typeface="Arial"/>
              </a:rPr>
              <a:t>4</a:t>
            </a:r>
            <a:endParaRPr lang="en-US" sz="1270" b="1" spc="175" dirty="0">
              <a:latin typeface="Arial"/>
              <a:cs typeface="Arial"/>
            </a:endParaRPr>
          </a:p>
          <a:p>
            <a:pPr marL="15356">
              <a:spcBef>
                <a:spcPts val="520"/>
              </a:spcBef>
            </a:pPr>
            <a:r>
              <a:rPr sz="1270" b="1" spc="157" dirty="0">
                <a:latin typeface="Arial"/>
                <a:cs typeface="Arial"/>
              </a:rPr>
              <a:t>[1,4]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[0,7]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[3,2]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[4,2]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20"/>
              </a:spcBef>
            </a:pPr>
            <a:r>
              <a:rPr sz="1270" b="1" spc="157" dirty="0">
                <a:latin typeface="Arial"/>
                <a:cs typeface="Arial"/>
              </a:rPr>
              <a:t>[5,2]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2"/>
              </a:spcBef>
            </a:pPr>
            <a:r>
              <a:rPr sz="1270" b="1" spc="157" dirty="0">
                <a:latin typeface="Arial"/>
                <a:cs typeface="Arial"/>
              </a:rPr>
              <a:t>[3,5] </a:t>
            </a:r>
            <a:r>
              <a:rPr sz="1270" b="1" spc="-212" dirty="0">
                <a:latin typeface="Arial"/>
                <a:cs typeface="Arial"/>
              </a:rPr>
              <a:t>→   </a:t>
            </a:r>
            <a:r>
              <a:rPr sz="1270" b="1" spc="145" dirty="0">
                <a:latin typeface="Arial"/>
                <a:cs typeface="Arial"/>
              </a:rPr>
              <a:t>5,</a:t>
            </a:r>
            <a:r>
              <a:rPr sz="1270" b="1" spc="-36" dirty="0">
                <a:latin typeface="Arial"/>
                <a:cs typeface="Arial"/>
              </a:rPr>
              <a:t> </a:t>
            </a:r>
            <a:r>
              <a:rPr sz="1270" b="1" spc="175" dirty="0">
                <a:latin typeface="Arial"/>
                <a:cs typeface="Arial"/>
              </a:rPr>
              <a:t>9</a:t>
            </a:r>
            <a:endParaRPr sz="1270" dirty="0">
              <a:latin typeface="Arial"/>
              <a:cs typeface="Arial"/>
            </a:endParaRPr>
          </a:p>
          <a:p>
            <a:pPr marL="15356">
              <a:spcBef>
                <a:spcPts val="520"/>
              </a:spcBef>
            </a:pPr>
            <a:r>
              <a:rPr sz="1270" b="1" spc="157" dirty="0">
                <a:latin typeface="Arial"/>
                <a:cs typeface="Arial"/>
              </a:rPr>
              <a:t>[5,5] </a:t>
            </a:r>
            <a:r>
              <a:rPr sz="1270" b="1" spc="-212" dirty="0">
                <a:latin typeface="Arial"/>
                <a:cs typeface="Arial"/>
              </a:rPr>
              <a:t>→   </a:t>
            </a:r>
            <a:r>
              <a:rPr sz="1270" b="1" spc="145" dirty="0">
                <a:latin typeface="Arial"/>
                <a:cs typeface="Arial"/>
              </a:rPr>
              <a:t>1,</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1"/>
              </a:spcBef>
            </a:pPr>
            <a:r>
              <a:rPr sz="1270" b="1" spc="157" dirty="0">
                <a:latin typeface="Arial"/>
                <a:cs typeface="Arial"/>
              </a:rPr>
              <a:t>[4,6]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[5,8]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6</a:t>
            </a:r>
            <a:endParaRPr sz="1270" dirty="0">
              <a:latin typeface="Arial"/>
              <a:cs typeface="Arial"/>
            </a:endParaRPr>
          </a:p>
          <a:p>
            <a:pPr marL="15356">
              <a:spcBef>
                <a:spcPts val="520"/>
              </a:spcBef>
            </a:pPr>
            <a:r>
              <a:rPr sz="1270" b="1" spc="157" dirty="0">
                <a:latin typeface="Arial"/>
                <a:cs typeface="Arial"/>
              </a:rPr>
              <a:t>[6,7]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6</a:t>
            </a:r>
            <a:endParaRPr lang="en-US" sz="1270" b="1" spc="175" dirty="0">
              <a:latin typeface="Arial"/>
              <a:cs typeface="Arial"/>
            </a:endParaRPr>
          </a:p>
          <a:p>
            <a:pPr marL="15356">
              <a:spcBef>
                <a:spcPts val="520"/>
              </a:spcBef>
            </a:pPr>
            <a:r>
              <a:rPr lang="en-US" sz="1270" b="1" spc="157" dirty="0">
                <a:latin typeface="Arial"/>
                <a:cs typeface="Arial"/>
              </a:rPr>
              <a:t>[2,6] </a:t>
            </a:r>
            <a:r>
              <a:rPr lang="en-US" sz="1270" b="1" spc="-212" dirty="0">
                <a:latin typeface="Arial"/>
                <a:cs typeface="Arial"/>
              </a:rPr>
              <a:t>→ </a:t>
            </a:r>
            <a:r>
              <a:rPr lang="en-US" sz="1270" b="1" spc="-206" dirty="0">
                <a:latin typeface="Arial"/>
                <a:cs typeface="Arial"/>
              </a:rPr>
              <a:t> 1  ,    7</a:t>
            </a:r>
            <a:endParaRPr sz="1270" dirty="0">
              <a:latin typeface="Arial"/>
              <a:cs typeface="Arial"/>
            </a:endParaRPr>
          </a:p>
          <a:p>
            <a:pPr marL="15356">
              <a:spcBef>
                <a:spcPts val="532"/>
              </a:spcBef>
            </a:pPr>
            <a:r>
              <a:rPr sz="1270" b="1" spc="157" dirty="0">
                <a:latin typeface="Arial"/>
                <a:cs typeface="Arial"/>
              </a:rPr>
              <a:t>[0,2]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[1,3]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5</a:t>
            </a:r>
            <a:endParaRPr sz="1270" dirty="0">
              <a:latin typeface="Arial"/>
              <a:cs typeface="Arial"/>
            </a:endParaRPr>
          </a:p>
          <a:p>
            <a:pPr marL="15356">
              <a:spcBef>
                <a:spcPts val="532"/>
              </a:spcBef>
            </a:pPr>
            <a:r>
              <a:rPr sz="1270" b="1" dirty="0">
                <a:latin typeface="Arial"/>
                <a:cs typeface="Arial"/>
              </a:rPr>
              <a:t>…</a:t>
            </a:r>
            <a:endParaRPr sz="1270" dirty="0">
              <a:latin typeface="Arial"/>
              <a:cs typeface="Arial"/>
            </a:endParaRPr>
          </a:p>
          <a:p>
            <a:pPr marL="15356">
              <a:spcBef>
                <a:spcPts val="520"/>
              </a:spcBef>
            </a:pPr>
            <a:r>
              <a:rPr sz="1270" b="1" spc="157" dirty="0">
                <a:latin typeface="Arial"/>
                <a:cs typeface="Arial"/>
              </a:rPr>
              <a:t>[2,6] </a:t>
            </a:r>
            <a:r>
              <a:rPr sz="1270" b="1" spc="-212" dirty="0">
                <a:latin typeface="Arial"/>
                <a:cs typeface="Arial"/>
              </a:rPr>
              <a:t>→</a:t>
            </a:r>
            <a:r>
              <a:rPr sz="1270" b="1" spc="-169" dirty="0">
                <a:latin typeface="Arial"/>
                <a:cs typeface="Arial"/>
              </a:rPr>
              <a:t> </a:t>
            </a:r>
            <a:r>
              <a:rPr sz="1270" b="1" spc="151" dirty="0">
                <a:latin typeface="Arial"/>
                <a:cs typeface="Arial"/>
              </a:rPr>
              <a:t>1,3,4,5,7,9</a:t>
            </a:r>
            <a:endParaRPr sz="1270" dirty="0">
              <a:latin typeface="Arial"/>
              <a:cs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Building a Tree Search Algorithm</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6" y="1435607"/>
            <a:ext cx="10990325" cy="5130656"/>
          </a:xfrm>
        </p:spPr>
        <p:txBody>
          <a:bodyPr>
            <a:normAutofit lnSpcReduction="10000"/>
          </a:bodyPr>
          <a:lstStyle/>
          <a:p>
            <a:r>
              <a:rPr lang="en-US" b="1" dirty="0"/>
              <a:t>You will need to get comfortable with recursive functions!</a:t>
            </a:r>
          </a:p>
          <a:p>
            <a:pPr marL="342900" indent="-342900">
              <a:buFont typeface="+mj-lt"/>
              <a:buAutoNum type="arabicPeriod"/>
            </a:pPr>
            <a:r>
              <a:rPr lang="en-US" dirty="0"/>
              <a:t>Sort variables by a good heuristic (e.g. Sudoku cells by their candidate value count)</a:t>
            </a:r>
          </a:p>
          <a:p>
            <a:pPr marL="342900" indent="-342900">
              <a:buFont typeface="+mj-lt"/>
              <a:buAutoNum type="arabicPeriod"/>
            </a:pPr>
            <a:r>
              <a:rPr lang="en-US" dirty="0"/>
              <a:t>Start at the first variable, and explore every combination of values for all the other variables in a tree-like fashion. </a:t>
            </a:r>
          </a:p>
          <a:p>
            <a:pPr marL="571500" lvl="1" indent="-342900">
              <a:buFont typeface="+mj-lt"/>
              <a:buAutoNum type="arabicPeriod"/>
            </a:pPr>
            <a:r>
              <a:rPr lang="en-US" dirty="0"/>
              <a:t>On each “node”, check to see if the current branch is still feasible and not breaking problem constraints. </a:t>
            </a:r>
          </a:p>
          <a:p>
            <a:pPr marL="571500" lvl="1" indent="-342900">
              <a:buFont typeface="+mj-lt"/>
              <a:buAutoNum type="arabicPeriod"/>
            </a:pPr>
            <a:r>
              <a:rPr lang="en-US" dirty="0"/>
              <a:t>If an infeasibility is detected, “prune” and cancel that branch and move onto the next one. </a:t>
            </a:r>
          </a:p>
          <a:p>
            <a:pPr marL="342900" indent="-342900">
              <a:buFont typeface="+mj-lt"/>
              <a:buAutoNum type="arabicPeriod"/>
            </a:pPr>
            <a:r>
              <a:rPr lang="en-US" dirty="0"/>
              <a:t>Proceed until a feasible solution is found, then stop the search. If no solution is found, report that no solution exists. </a:t>
            </a:r>
          </a:p>
          <a:p>
            <a:endParaRPr lang="en-US" dirty="0"/>
          </a:p>
        </p:txBody>
      </p:sp>
      <p:grpSp>
        <p:nvGrpSpPr>
          <p:cNvPr id="4" name="Group 3" descr="Small circle with number 1 inside  indicating step 1">
            <a:extLst>
              <a:ext uri="{FF2B5EF4-FFF2-40B4-BE49-F238E27FC236}">
                <a16:creationId xmlns:a16="http://schemas.microsoft.com/office/drawing/2014/main" id="{C64A50F1-259A-4330-A14C-57983DD2B423}"/>
              </a:ext>
            </a:extLst>
          </p:cNvPr>
          <p:cNvGrpSpPr/>
          <p:nvPr/>
        </p:nvGrpSpPr>
        <p:grpSpPr bwMode="blackWhite">
          <a:xfrm>
            <a:off x="662179" y="3847010"/>
            <a:ext cx="558179" cy="409838"/>
            <a:chOff x="6953426" y="711274"/>
            <a:chExt cx="558179" cy="409838"/>
          </a:xfrm>
        </p:grpSpPr>
        <p:sp>
          <p:nvSpPr>
            <p:cNvPr id="5" name="Oval 4" descr="Small circle">
              <a:extLst>
                <a:ext uri="{FF2B5EF4-FFF2-40B4-BE49-F238E27FC236}">
                  <a16:creationId xmlns:a16="http://schemas.microsoft.com/office/drawing/2014/main" id="{027CA9A5-B839-4466-920D-D6BE0FF795A8}"/>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F30B54F8-B795-40C6-9572-FFD84D122EB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DAB5DEB9-D747-461D-89C8-0AF1B27C86C0}"/>
              </a:ext>
            </a:extLst>
          </p:cNvPr>
          <p:cNvGrpSpPr/>
          <p:nvPr/>
        </p:nvGrpSpPr>
        <p:grpSpPr bwMode="blackWhite">
          <a:xfrm>
            <a:off x="659651" y="4909054"/>
            <a:ext cx="558179" cy="409838"/>
            <a:chOff x="6953426" y="711274"/>
            <a:chExt cx="558179" cy="409838"/>
          </a:xfrm>
        </p:grpSpPr>
        <p:sp>
          <p:nvSpPr>
            <p:cNvPr id="8" name="Oval 7" descr="Small circle">
              <a:extLst>
                <a:ext uri="{FF2B5EF4-FFF2-40B4-BE49-F238E27FC236}">
                  <a16:creationId xmlns:a16="http://schemas.microsoft.com/office/drawing/2014/main" id="{5B018301-AB93-4540-9E62-9010851900B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79A8B327-8149-463B-911B-4D465237E37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spTree>
    <p:extLst>
      <p:ext uri="{BB962C8B-B14F-4D97-AF65-F5344CB8AC3E}">
        <p14:creationId xmlns:p14="http://schemas.microsoft.com/office/powerpoint/2010/main" val="8904538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DE067-D2A6-453C-8EE1-103223FDA64B}"/>
              </a:ext>
            </a:extLst>
          </p:cNvPr>
          <p:cNvSpPr>
            <a:spLocks noGrp="1"/>
          </p:cNvSpPr>
          <p:nvPr>
            <p:ph type="title"/>
          </p:nvPr>
        </p:nvSpPr>
        <p:spPr/>
        <p:txBody>
          <a:bodyPr/>
          <a:lstStyle/>
          <a:p>
            <a:r>
              <a:rPr lang="en-US" dirty="0"/>
              <a:t>Demo: Solving a Sudoku</a:t>
            </a:r>
          </a:p>
        </p:txBody>
      </p:sp>
      <p:pic>
        <p:nvPicPr>
          <p:cNvPr id="4" name="Picture 3">
            <a:extLst>
              <a:ext uri="{FF2B5EF4-FFF2-40B4-BE49-F238E27FC236}">
                <a16:creationId xmlns:a16="http://schemas.microsoft.com/office/drawing/2014/main" id="{4AFB4196-3674-4B4F-B349-62214A2F1C6B}"/>
              </a:ext>
            </a:extLst>
          </p:cNvPr>
          <p:cNvPicPr>
            <a:picLocks noChangeAspect="1"/>
          </p:cNvPicPr>
          <p:nvPr/>
        </p:nvPicPr>
        <p:blipFill>
          <a:blip r:embed="rId2"/>
          <a:stretch>
            <a:fillRect/>
          </a:stretch>
        </p:blipFill>
        <p:spPr>
          <a:xfrm>
            <a:off x="2405062" y="1037844"/>
            <a:ext cx="7381875" cy="537210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1722977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4956" y="649277"/>
            <a:ext cx="4757030" cy="462102"/>
          </a:xfrm>
          <a:prstGeom prst="rect">
            <a:avLst/>
          </a:prstGeom>
        </p:spPr>
        <p:txBody>
          <a:bodyPr vert="horz" wrap="square" lIns="0" tIns="15355" rIns="0" bIns="0" rtlCol="0" anchor="b" anchorCtr="0">
            <a:spAutoFit/>
          </a:bodyPr>
          <a:lstStyle/>
          <a:p>
            <a:pPr marL="15356">
              <a:spcBef>
                <a:spcPts val="121"/>
              </a:spcBef>
            </a:pPr>
            <a:r>
              <a:rPr sz="2800" dirty="0">
                <a:solidFill>
                  <a:schemeClr val="bg2">
                    <a:lumMod val="25000"/>
                  </a:schemeClr>
                </a:solidFill>
                <a:latin typeface="+mj-lt"/>
                <a:cs typeface="+mj-cs"/>
              </a:rPr>
              <a:t>Generating</a:t>
            </a:r>
            <a:r>
              <a:rPr spc="290" dirty="0"/>
              <a:t> </a:t>
            </a:r>
            <a:r>
              <a:rPr sz="2800" dirty="0">
                <a:solidFill>
                  <a:schemeClr val="bg2">
                    <a:lumMod val="25000"/>
                  </a:schemeClr>
                </a:solidFill>
                <a:latin typeface="+mj-lt"/>
                <a:cs typeface="+mj-cs"/>
              </a:rPr>
              <a:t>a Schedule</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66</a:t>
            </a:fld>
            <a:endParaRPr spc="302" dirty="0"/>
          </a:p>
        </p:txBody>
      </p:sp>
      <p:sp>
        <p:nvSpPr>
          <p:cNvPr id="3" name="object 3"/>
          <p:cNvSpPr txBox="1"/>
          <p:nvPr/>
        </p:nvSpPr>
        <p:spPr>
          <a:xfrm>
            <a:off x="624956" y="1407928"/>
            <a:ext cx="10016172" cy="4664074"/>
          </a:xfrm>
          <a:prstGeom prst="rect">
            <a:avLst/>
          </a:prstGeom>
        </p:spPr>
        <p:txBody>
          <a:bodyPr vert="horz" wrap="square" lIns="0" tIns="13820" rIns="0" bIns="0" rtlCol="0">
            <a:spAutoFit/>
          </a:bodyPr>
          <a:lstStyle/>
          <a:p>
            <a:pPr marL="15356">
              <a:spcBef>
                <a:spcPts val="109"/>
              </a:spcBef>
            </a:pPr>
            <a:r>
              <a:rPr sz="1572" b="1" spc="60" dirty="0">
                <a:latin typeface="Arial"/>
                <a:cs typeface="Arial"/>
              </a:rPr>
              <a:t>You</a:t>
            </a:r>
            <a:r>
              <a:rPr sz="1572" b="1" spc="91" dirty="0">
                <a:latin typeface="Arial"/>
                <a:cs typeface="Arial"/>
              </a:rPr>
              <a:t> </a:t>
            </a:r>
            <a:r>
              <a:rPr sz="1572" b="1" spc="157" dirty="0">
                <a:latin typeface="Arial"/>
                <a:cs typeface="Arial"/>
              </a:rPr>
              <a:t>need</a:t>
            </a:r>
            <a:r>
              <a:rPr sz="1572" b="1" spc="103" dirty="0">
                <a:latin typeface="Arial"/>
                <a:cs typeface="Arial"/>
              </a:rPr>
              <a:t> </a:t>
            </a:r>
            <a:r>
              <a:rPr sz="1572" b="1" spc="157" dirty="0">
                <a:latin typeface="Arial"/>
                <a:cs typeface="Arial"/>
              </a:rPr>
              <a:t>to</a:t>
            </a:r>
            <a:r>
              <a:rPr sz="1572" b="1" spc="97" dirty="0">
                <a:latin typeface="Arial"/>
                <a:cs typeface="Arial"/>
              </a:rPr>
              <a:t> </a:t>
            </a:r>
            <a:r>
              <a:rPr sz="1572" b="1" spc="169" dirty="0">
                <a:latin typeface="Arial"/>
                <a:cs typeface="Arial"/>
              </a:rPr>
              <a:t>generate</a:t>
            </a:r>
            <a:r>
              <a:rPr sz="1572" b="1" spc="103" dirty="0">
                <a:latin typeface="Arial"/>
                <a:cs typeface="Arial"/>
              </a:rPr>
              <a:t> </a:t>
            </a:r>
            <a:r>
              <a:rPr sz="1572" b="1" spc="175" dirty="0">
                <a:latin typeface="Arial"/>
                <a:cs typeface="Arial"/>
              </a:rPr>
              <a:t>a</a:t>
            </a:r>
            <a:r>
              <a:rPr sz="1572" b="1" spc="91" dirty="0">
                <a:latin typeface="Arial"/>
                <a:cs typeface="Arial"/>
              </a:rPr>
              <a:t> </a:t>
            </a:r>
            <a:r>
              <a:rPr sz="1572" b="1" spc="121" dirty="0">
                <a:latin typeface="Arial"/>
                <a:cs typeface="Arial"/>
              </a:rPr>
              <a:t>schedule</a:t>
            </a:r>
            <a:r>
              <a:rPr sz="1572" b="1" spc="103" dirty="0">
                <a:latin typeface="Arial"/>
                <a:cs typeface="Arial"/>
              </a:rPr>
              <a:t> </a:t>
            </a:r>
            <a:r>
              <a:rPr sz="1572" b="1" spc="138" dirty="0">
                <a:latin typeface="Arial"/>
                <a:cs typeface="Arial"/>
              </a:rPr>
              <a:t>for</a:t>
            </a:r>
            <a:r>
              <a:rPr sz="1572" b="1" spc="103" dirty="0">
                <a:latin typeface="Arial"/>
                <a:cs typeface="Arial"/>
              </a:rPr>
              <a:t> </a:t>
            </a:r>
            <a:r>
              <a:rPr sz="1572" b="1" spc="175" dirty="0">
                <a:latin typeface="Arial"/>
                <a:cs typeface="Arial"/>
              </a:rPr>
              <a:t>a</a:t>
            </a:r>
            <a:r>
              <a:rPr sz="1572" b="1" spc="91" dirty="0">
                <a:latin typeface="Arial"/>
                <a:cs typeface="Arial"/>
              </a:rPr>
              <a:t> </a:t>
            </a:r>
            <a:r>
              <a:rPr sz="1572" b="1" spc="121" dirty="0">
                <a:latin typeface="Arial"/>
                <a:cs typeface="Arial"/>
              </a:rPr>
              <a:t>single</a:t>
            </a:r>
            <a:r>
              <a:rPr sz="1572" b="1" spc="91" dirty="0">
                <a:latin typeface="Arial"/>
                <a:cs typeface="Arial"/>
              </a:rPr>
              <a:t> </a:t>
            </a:r>
            <a:r>
              <a:rPr sz="1572" b="1" spc="109" dirty="0">
                <a:latin typeface="Arial"/>
                <a:cs typeface="Arial"/>
              </a:rPr>
              <a:t>classroom</a:t>
            </a:r>
            <a:r>
              <a:rPr sz="1572" b="1" spc="73" dirty="0">
                <a:latin typeface="Arial"/>
                <a:cs typeface="Arial"/>
              </a:rPr>
              <a:t> </a:t>
            </a:r>
            <a:r>
              <a:rPr sz="1572" b="1" spc="163" dirty="0">
                <a:latin typeface="Arial"/>
                <a:cs typeface="Arial"/>
              </a:rPr>
              <a:t>with</a:t>
            </a:r>
            <a:r>
              <a:rPr sz="1572" b="1" spc="85" dirty="0">
                <a:latin typeface="Arial"/>
                <a:cs typeface="Arial"/>
              </a:rPr>
              <a:t> </a:t>
            </a:r>
            <a:r>
              <a:rPr sz="1572" b="1" spc="181" dirty="0">
                <a:latin typeface="Arial"/>
                <a:cs typeface="Arial"/>
              </a:rPr>
              <a:t>the</a:t>
            </a:r>
            <a:r>
              <a:rPr sz="1572" b="1" spc="97" dirty="0">
                <a:latin typeface="Arial"/>
                <a:cs typeface="Arial"/>
              </a:rPr>
              <a:t> </a:t>
            </a:r>
            <a:r>
              <a:rPr sz="1572" b="1" spc="127" dirty="0">
                <a:latin typeface="Arial"/>
                <a:cs typeface="Arial"/>
              </a:rPr>
              <a:t>following</a:t>
            </a:r>
            <a:r>
              <a:rPr sz="1572" b="1" spc="103" dirty="0">
                <a:latin typeface="Arial"/>
                <a:cs typeface="Arial"/>
              </a:rPr>
              <a:t> </a:t>
            </a:r>
            <a:r>
              <a:rPr sz="1572" b="1" spc="85" dirty="0">
                <a:latin typeface="Arial"/>
                <a:cs typeface="Arial"/>
              </a:rPr>
              <a:t>classes:</a:t>
            </a:r>
            <a:endParaRPr sz="1572">
              <a:latin typeface="Arial"/>
              <a:cs typeface="Arial"/>
            </a:endParaRPr>
          </a:p>
          <a:p>
            <a:pPr>
              <a:spcBef>
                <a:spcPts val="12"/>
              </a:spcBef>
            </a:pPr>
            <a:endParaRPr sz="2660">
              <a:latin typeface="Times New Roman"/>
              <a:cs typeface="Times New Roman"/>
            </a:endParaRPr>
          </a:p>
          <a:p>
            <a:pPr marL="307111"/>
            <a:r>
              <a:rPr sz="1572" spc="-12" dirty="0">
                <a:latin typeface="Verdana"/>
                <a:cs typeface="Verdana"/>
              </a:rPr>
              <a:t>Psych </a:t>
            </a:r>
            <a:r>
              <a:rPr sz="1572" spc="-18" dirty="0">
                <a:latin typeface="Verdana"/>
                <a:cs typeface="Verdana"/>
              </a:rPr>
              <a:t>101 </a:t>
            </a:r>
            <a:r>
              <a:rPr sz="1572" spc="-60" dirty="0">
                <a:latin typeface="Verdana"/>
                <a:cs typeface="Verdana"/>
              </a:rPr>
              <a:t>(1 </a:t>
            </a:r>
            <a:r>
              <a:rPr sz="1572" spc="-30" dirty="0">
                <a:latin typeface="Verdana"/>
                <a:cs typeface="Verdana"/>
              </a:rPr>
              <a:t>hour, </a:t>
            </a:r>
            <a:r>
              <a:rPr sz="1572" spc="-12" dirty="0">
                <a:latin typeface="Verdana"/>
                <a:cs typeface="Verdana"/>
              </a:rPr>
              <a:t>2</a:t>
            </a:r>
            <a:r>
              <a:rPr sz="1572" spc="-212" dirty="0">
                <a:latin typeface="Verdana"/>
                <a:cs typeface="Verdana"/>
              </a:rPr>
              <a:t> </a:t>
            </a:r>
            <a:r>
              <a:rPr sz="1572" spc="-30" dirty="0">
                <a:latin typeface="Verdana"/>
                <a:cs typeface="Verdana"/>
              </a:rPr>
              <a:t>sessions/week)</a:t>
            </a:r>
            <a:endParaRPr sz="1572">
              <a:latin typeface="Verdana"/>
              <a:cs typeface="Verdana"/>
            </a:endParaRPr>
          </a:p>
          <a:p>
            <a:pPr marL="290219">
              <a:spcBef>
                <a:spcPts val="580"/>
              </a:spcBef>
            </a:pPr>
            <a:r>
              <a:rPr sz="1572" spc="-12" dirty="0">
                <a:latin typeface="Verdana"/>
                <a:cs typeface="Verdana"/>
              </a:rPr>
              <a:t>English </a:t>
            </a:r>
            <a:r>
              <a:rPr sz="1572" spc="-18" dirty="0">
                <a:latin typeface="Verdana"/>
                <a:cs typeface="Verdana"/>
              </a:rPr>
              <a:t>101 </a:t>
            </a:r>
            <a:r>
              <a:rPr sz="1572" spc="-54" dirty="0">
                <a:latin typeface="Verdana"/>
                <a:cs typeface="Verdana"/>
              </a:rPr>
              <a:t>(1.5 </a:t>
            </a:r>
            <a:r>
              <a:rPr sz="1572" spc="-30" dirty="0">
                <a:latin typeface="Verdana"/>
                <a:cs typeface="Verdana"/>
              </a:rPr>
              <a:t>hours, </a:t>
            </a:r>
            <a:r>
              <a:rPr sz="1572" spc="-12" dirty="0">
                <a:latin typeface="Verdana"/>
                <a:cs typeface="Verdana"/>
              </a:rPr>
              <a:t>2</a:t>
            </a:r>
            <a:r>
              <a:rPr sz="1572" spc="-236" dirty="0">
                <a:latin typeface="Verdana"/>
                <a:cs typeface="Verdana"/>
              </a:rPr>
              <a:t> </a:t>
            </a:r>
            <a:r>
              <a:rPr sz="1572" spc="-30" dirty="0">
                <a:latin typeface="Verdana"/>
                <a:cs typeface="Verdana"/>
              </a:rPr>
              <a:t>sessions/week)</a:t>
            </a:r>
            <a:endParaRPr sz="1572">
              <a:latin typeface="Verdana"/>
              <a:cs typeface="Verdana"/>
            </a:endParaRPr>
          </a:p>
          <a:p>
            <a:pPr marL="290219">
              <a:spcBef>
                <a:spcPts val="592"/>
              </a:spcBef>
            </a:pPr>
            <a:r>
              <a:rPr sz="1572" dirty="0">
                <a:latin typeface="Verdana"/>
                <a:cs typeface="Verdana"/>
              </a:rPr>
              <a:t>Math </a:t>
            </a:r>
            <a:r>
              <a:rPr sz="1572" spc="-18" dirty="0">
                <a:latin typeface="Verdana"/>
                <a:cs typeface="Verdana"/>
              </a:rPr>
              <a:t>300 </a:t>
            </a:r>
            <a:r>
              <a:rPr sz="1572" spc="-54" dirty="0">
                <a:latin typeface="Verdana"/>
                <a:cs typeface="Verdana"/>
              </a:rPr>
              <a:t>(1.5 </a:t>
            </a:r>
            <a:r>
              <a:rPr sz="1572" spc="-30" dirty="0">
                <a:latin typeface="Verdana"/>
                <a:cs typeface="Verdana"/>
              </a:rPr>
              <a:t>hours, </a:t>
            </a:r>
            <a:r>
              <a:rPr sz="1572" spc="-12" dirty="0">
                <a:latin typeface="Verdana"/>
                <a:cs typeface="Verdana"/>
              </a:rPr>
              <a:t>2</a:t>
            </a:r>
            <a:r>
              <a:rPr sz="1572" spc="-254" dirty="0">
                <a:latin typeface="Verdana"/>
                <a:cs typeface="Verdana"/>
              </a:rPr>
              <a:t> </a:t>
            </a:r>
            <a:r>
              <a:rPr sz="1572" spc="-30" dirty="0">
                <a:latin typeface="Verdana"/>
                <a:cs typeface="Verdana"/>
              </a:rPr>
              <a:t>sessions/week)</a:t>
            </a:r>
            <a:endParaRPr sz="1572">
              <a:latin typeface="Verdana"/>
              <a:cs typeface="Verdana"/>
            </a:endParaRPr>
          </a:p>
          <a:p>
            <a:pPr marL="290219">
              <a:spcBef>
                <a:spcPts val="592"/>
              </a:spcBef>
            </a:pPr>
            <a:r>
              <a:rPr sz="1572" spc="-12" dirty="0">
                <a:latin typeface="Verdana"/>
                <a:cs typeface="Verdana"/>
              </a:rPr>
              <a:t>Psych </a:t>
            </a:r>
            <a:r>
              <a:rPr sz="1572" spc="-18" dirty="0">
                <a:latin typeface="Verdana"/>
                <a:cs typeface="Verdana"/>
              </a:rPr>
              <a:t>300 </a:t>
            </a:r>
            <a:r>
              <a:rPr sz="1572" spc="-60" dirty="0">
                <a:latin typeface="Verdana"/>
                <a:cs typeface="Verdana"/>
              </a:rPr>
              <a:t>(3 </a:t>
            </a:r>
            <a:r>
              <a:rPr sz="1572" spc="-30" dirty="0">
                <a:latin typeface="Verdana"/>
                <a:cs typeface="Verdana"/>
              </a:rPr>
              <a:t>hours, </a:t>
            </a:r>
            <a:r>
              <a:rPr sz="1572" spc="-12" dirty="0">
                <a:latin typeface="Verdana"/>
                <a:cs typeface="Verdana"/>
              </a:rPr>
              <a:t>1</a:t>
            </a:r>
            <a:r>
              <a:rPr sz="1572" spc="-212" dirty="0">
                <a:latin typeface="Verdana"/>
                <a:cs typeface="Verdana"/>
              </a:rPr>
              <a:t> </a:t>
            </a:r>
            <a:r>
              <a:rPr sz="1572" spc="-30" dirty="0">
                <a:latin typeface="Verdana"/>
                <a:cs typeface="Verdana"/>
              </a:rPr>
              <a:t>session/week)</a:t>
            </a:r>
            <a:endParaRPr sz="1572">
              <a:latin typeface="Verdana"/>
              <a:cs typeface="Verdana"/>
            </a:endParaRPr>
          </a:p>
          <a:p>
            <a:pPr marL="290219" marR="5468118">
              <a:lnSpc>
                <a:spcPts val="2479"/>
              </a:lnSpc>
              <a:spcBef>
                <a:spcPts val="169"/>
              </a:spcBef>
            </a:pPr>
            <a:r>
              <a:rPr sz="1572" spc="-6" dirty="0">
                <a:latin typeface="Verdana"/>
                <a:cs typeface="Verdana"/>
              </a:rPr>
              <a:t>Calculus </a:t>
            </a:r>
            <a:r>
              <a:rPr sz="1572" spc="-206" dirty="0">
                <a:latin typeface="Verdana"/>
                <a:cs typeface="Verdana"/>
              </a:rPr>
              <a:t>I </a:t>
            </a:r>
            <a:r>
              <a:rPr sz="1572" spc="-60" dirty="0">
                <a:latin typeface="Verdana"/>
                <a:cs typeface="Verdana"/>
              </a:rPr>
              <a:t>(2 </a:t>
            </a:r>
            <a:r>
              <a:rPr sz="1572" spc="-30" dirty="0">
                <a:latin typeface="Verdana"/>
                <a:cs typeface="Verdana"/>
              </a:rPr>
              <a:t>hours, </a:t>
            </a:r>
            <a:r>
              <a:rPr sz="1572" spc="-12" dirty="0">
                <a:latin typeface="Verdana"/>
                <a:cs typeface="Verdana"/>
              </a:rPr>
              <a:t>2 </a:t>
            </a:r>
            <a:r>
              <a:rPr sz="1572" spc="-30" dirty="0">
                <a:latin typeface="Verdana"/>
                <a:cs typeface="Verdana"/>
              </a:rPr>
              <a:t>sessions/week)  </a:t>
            </a:r>
            <a:r>
              <a:rPr sz="1572" spc="-6" dirty="0">
                <a:latin typeface="Verdana"/>
                <a:cs typeface="Verdana"/>
              </a:rPr>
              <a:t>Linear </a:t>
            </a:r>
            <a:r>
              <a:rPr sz="1572" spc="-12" dirty="0">
                <a:latin typeface="Verdana"/>
                <a:cs typeface="Verdana"/>
              </a:rPr>
              <a:t>Algebra </a:t>
            </a:r>
            <a:r>
              <a:rPr sz="1572" spc="-206" dirty="0">
                <a:latin typeface="Verdana"/>
                <a:cs typeface="Verdana"/>
              </a:rPr>
              <a:t>I </a:t>
            </a:r>
            <a:r>
              <a:rPr sz="1572" spc="-54" dirty="0">
                <a:latin typeface="Verdana"/>
                <a:cs typeface="Verdana"/>
              </a:rPr>
              <a:t>(2 </a:t>
            </a:r>
            <a:r>
              <a:rPr sz="1572" spc="-30" dirty="0">
                <a:latin typeface="Verdana"/>
                <a:cs typeface="Verdana"/>
              </a:rPr>
              <a:t>hours, </a:t>
            </a:r>
            <a:r>
              <a:rPr sz="1572" spc="-12" dirty="0">
                <a:latin typeface="Verdana"/>
                <a:cs typeface="Verdana"/>
              </a:rPr>
              <a:t>3</a:t>
            </a:r>
            <a:r>
              <a:rPr sz="1572" spc="-157" dirty="0">
                <a:latin typeface="Verdana"/>
                <a:cs typeface="Verdana"/>
              </a:rPr>
              <a:t> </a:t>
            </a:r>
            <a:r>
              <a:rPr sz="1572" spc="-24" dirty="0">
                <a:latin typeface="Verdana"/>
                <a:cs typeface="Verdana"/>
              </a:rPr>
              <a:t>sessions/week)  </a:t>
            </a:r>
            <a:r>
              <a:rPr sz="1572" spc="-18" dirty="0">
                <a:latin typeface="Verdana"/>
                <a:cs typeface="Verdana"/>
              </a:rPr>
              <a:t>Sociology 101 </a:t>
            </a:r>
            <a:r>
              <a:rPr sz="1572" spc="-60" dirty="0">
                <a:latin typeface="Verdana"/>
                <a:cs typeface="Verdana"/>
              </a:rPr>
              <a:t>(1 </a:t>
            </a:r>
            <a:r>
              <a:rPr sz="1572" spc="-30" dirty="0">
                <a:latin typeface="Verdana"/>
                <a:cs typeface="Verdana"/>
              </a:rPr>
              <a:t>hour, </a:t>
            </a:r>
            <a:r>
              <a:rPr sz="1572" spc="-12" dirty="0">
                <a:latin typeface="Verdana"/>
                <a:cs typeface="Verdana"/>
              </a:rPr>
              <a:t>2</a:t>
            </a:r>
            <a:r>
              <a:rPr sz="1572" spc="-218" dirty="0">
                <a:latin typeface="Verdana"/>
                <a:cs typeface="Verdana"/>
              </a:rPr>
              <a:t> </a:t>
            </a:r>
            <a:r>
              <a:rPr sz="1572" spc="-30" dirty="0">
                <a:latin typeface="Verdana"/>
                <a:cs typeface="Verdana"/>
              </a:rPr>
              <a:t>sessions/week)</a:t>
            </a:r>
            <a:endParaRPr sz="1572">
              <a:latin typeface="Verdana"/>
              <a:cs typeface="Verdana"/>
            </a:endParaRPr>
          </a:p>
          <a:p>
            <a:pPr marL="290219">
              <a:spcBef>
                <a:spcPts val="399"/>
              </a:spcBef>
            </a:pPr>
            <a:r>
              <a:rPr sz="1572" spc="-24" dirty="0">
                <a:latin typeface="Verdana"/>
                <a:cs typeface="Verdana"/>
              </a:rPr>
              <a:t>Biology </a:t>
            </a:r>
            <a:r>
              <a:rPr sz="1572" spc="-18" dirty="0">
                <a:latin typeface="Verdana"/>
                <a:cs typeface="Verdana"/>
              </a:rPr>
              <a:t>101 </a:t>
            </a:r>
            <a:r>
              <a:rPr sz="1572" spc="-54" dirty="0">
                <a:latin typeface="Verdana"/>
                <a:cs typeface="Verdana"/>
              </a:rPr>
              <a:t>(1 </a:t>
            </a:r>
            <a:r>
              <a:rPr sz="1572" spc="-30" dirty="0">
                <a:latin typeface="Verdana"/>
                <a:cs typeface="Verdana"/>
              </a:rPr>
              <a:t>hour, </a:t>
            </a:r>
            <a:r>
              <a:rPr sz="1572" spc="-12" dirty="0">
                <a:latin typeface="Verdana"/>
                <a:cs typeface="Verdana"/>
              </a:rPr>
              <a:t>2</a:t>
            </a:r>
            <a:r>
              <a:rPr sz="1572" spc="-224" dirty="0">
                <a:latin typeface="Verdana"/>
                <a:cs typeface="Verdana"/>
              </a:rPr>
              <a:t> </a:t>
            </a:r>
            <a:r>
              <a:rPr sz="1572" spc="-30" dirty="0">
                <a:latin typeface="Verdana"/>
                <a:cs typeface="Verdana"/>
              </a:rPr>
              <a:t>sessions/week)</a:t>
            </a:r>
            <a:endParaRPr sz="1572">
              <a:latin typeface="Verdana"/>
              <a:cs typeface="Verdana"/>
            </a:endParaRPr>
          </a:p>
          <a:p>
            <a:pPr marL="269490">
              <a:spcBef>
                <a:spcPts val="592"/>
              </a:spcBef>
            </a:pPr>
            <a:r>
              <a:rPr sz="1572" spc="-18" dirty="0">
                <a:latin typeface="Verdana"/>
                <a:cs typeface="Verdana"/>
              </a:rPr>
              <a:t>Supply </a:t>
            </a:r>
            <a:r>
              <a:rPr sz="1572" spc="-12" dirty="0">
                <a:latin typeface="Verdana"/>
                <a:cs typeface="Verdana"/>
              </a:rPr>
              <a:t>Chain </a:t>
            </a:r>
            <a:r>
              <a:rPr sz="1572" spc="-18" dirty="0">
                <a:latin typeface="Verdana"/>
                <a:cs typeface="Verdana"/>
              </a:rPr>
              <a:t>300 </a:t>
            </a:r>
            <a:r>
              <a:rPr sz="1572" spc="-54" dirty="0">
                <a:latin typeface="Verdana"/>
                <a:cs typeface="Verdana"/>
              </a:rPr>
              <a:t>(2.5 </a:t>
            </a:r>
            <a:r>
              <a:rPr sz="1572" spc="-30" dirty="0">
                <a:latin typeface="Verdana"/>
                <a:cs typeface="Verdana"/>
              </a:rPr>
              <a:t>hours, </a:t>
            </a:r>
            <a:r>
              <a:rPr sz="1572" spc="-12" dirty="0">
                <a:latin typeface="Verdana"/>
                <a:cs typeface="Verdana"/>
              </a:rPr>
              <a:t>2</a:t>
            </a:r>
            <a:r>
              <a:rPr sz="1572" spc="-266" dirty="0">
                <a:latin typeface="Verdana"/>
                <a:cs typeface="Verdana"/>
              </a:rPr>
              <a:t> </a:t>
            </a:r>
            <a:r>
              <a:rPr sz="1572" spc="-30" dirty="0">
                <a:latin typeface="Verdana"/>
                <a:cs typeface="Verdana"/>
              </a:rPr>
              <a:t>sessions/week)</a:t>
            </a:r>
            <a:endParaRPr sz="1572">
              <a:latin typeface="Verdana"/>
              <a:cs typeface="Verdana"/>
            </a:endParaRPr>
          </a:p>
          <a:p>
            <a:pPr marL="269490">
              <a:spcBef>
                <a:spcPts val="411"/>
              </a:spcBef>
            </a:pPr>
            <a:r>
              <a:rPr sz="1572" spc="-12" dirty="0">
                <a:latin typeface="Verdana"/>
                <a:cs typeface="Verdana"/>
              </a:rPr>
              <a:t>Orientation </a:t>
            </a:r>
            <a:r>
              <a:rPr sz="1572" spc="-18" dirty="0">
                <a:latin typeface="Verdana"/>
                <a:cs typeface="Verdana"/>
              </a:rPr>
              <a:t>101 </a:t>
            </a:r>
            <a:r>
              <a:rPr sz="1572" spc="-60" dirty="0">
                <a:latin typeface="Verdana"/>
                <a:cs typeface="Verdana"/>
              </a:rPr>
              <a:t>(1 </a:t>
            </a:r>
            <a:r>
              <a:rPr sz="1572" spc="-30" dirty="0">
                <a:latin typeface="Verdana"/>
                <a:cs typeface="Verdana"/>
              </a:rPr>
              <a:t>hour, </a:t>
            </a:r>
            <a:r>
              <a:rPr sz="1572" spc="-12" dirty="0">
                <a:latin typeface="Verdana"/>
                <a:cs typeface="Verdana"/>
              </a:rPr>
              <a:t>1</a:t>
            </a:r>
            <a:r>
              <a:rPr sz="1572" spc="-212" dirty="0">
                <a:latin typeface="Verdana"/>
                <a:cs typeface="Verdana"/>
              </a:rPr>
              <a:t> </a:t>
            </a:r>
            <a:r>
              <a:rPr sz="1572" spc="-30" dirty="0">
                <a:latin typeface="Verdana"/>
                <a:cs typeface="Verdana"/>
              </a:rPr>
              <a:t>session/week)</a:t>
            </a:r>
            <a:endParaRPr sz="1572">
              <a:latin typeface="Verdana"/>
              <a:cs typeface="Verdana"/>
            </a:endParaRPr>
          </a:p>
          <a:p>
            <a:pPr>
              <a:spcBef>
                <a:spcPts val="24"/>
              </a:spcBef>
            </a:pPr>
            <a:endParaRPr sz="1995">
              <a:latin typeface="Times New Roman"/>
              <a:cs typeface="Times New Roman"/>
            </a:endParaRPr>
          </a:p>
          <a:p>
            <a:pPr marL="39155" marR="6142">
              <a:lnSpc>
                <a:spcPct val="130800"/>
              </a:lnSpc>
            </a:pPr>
            <a:r>
              <a:rPr sz="1572" b="1" spc="121" dirty="0">
                <a:latin typeface="Arial"/>
                <a:cs typeface="Arial"/>
              </a:rPr>
              <a:t>Available </a:t>
            </a:r>
            <a:r>
              <a:rPr sz="1572" b="1" spc="115" dirty="0">
                <a:latin typeface="Arial"/>
                <a:cs typeface="Arial"/>
              </a:rPr>
              <a:t>scheduling </a:t>
            </a:r>
            <a:r>
              <a:rPr sz="1572" b="1" spc="145" dirty="0">
                <a:latin typeface="Arial"/>
                <a:cs typeface="Arial"/>
              </a:rPr>
              <a:t>times </a:t>
            </a:r>
            <a:r>
              <a:rPr sz="1572" b="1" spc="163" dirty="0">
                <a:latin typeface="Arial"/>
                <a:cs typeface="Arial"/>
              </a:rPr>
              <a:t>are </a:t>
            </a:r>
            <a:r>
              <a:rPr sz="1572" b="1" spc="145" dirty="0">
                <a:latin typeface="Arial"/>
                <a:cs typeface="Arial"/>
              </a:rPr>
              <a:t>Monday </a:t>
            </a:r>
            <a:r>
              <a:rPr sz="1572" b="1" spc="151" dirty="0">
                <a:latin typeface="Arial"/>
                <a:cs typeface="Arial"/>
              </a:rPr>
              <a:t>through </a:t>
            </a:r>
            <a:r>
              <a:rPr sz="1572" b="1" spc="97" dirty="0">
                <a:latin typeface="Arial"/>
                <a:cs typeface="Arial"/>
              </a:rPr>
              <a:t>Friday, </a:t>
            </a:r>
            <a:r>
              <a:rPr sz="1572" b="1" spc="157" dirty="0">
                <a:latin typeface="Arial"/>
                <a:cs typeface="Arial"/>
              </a:rPr>
              <a:t>8:00AM-11:30AM, 1:00PM-5:00PM  </a:t>
            </a:r>
            <a:r>
              <a:rPr sz="1572" b="1" spc="103" dirty="0">
                <a:latin typeface="Arial"/>
                <a:cs typeface="Arial"/>
              </a:rPr>
              <a:t>Slots </a:t>
            </a:r>
            <a:r>
              <a:rPr sz="1572" b="1" spc="163" dirty="0">
                <a:latin typeface="Arial"/>
                <a:cs typeface="Arial"/>
              </a:rPr>
              <a:t>are </a:t>
            </a:r>
            <a:r>
              <a:rPr sz="1572" b="1" spc="121" dirty="0">
                <a:latin typeface="Arial"/>
                <a:cs typeface="Arial"/>
              </a:rPr>
              <a:t>scheduled in </a:t>
            </a:r>
            <a:r>
              <a:rPr sz="1572" b="1" spc="200" dirty="0">
                <a:latin typeface="Arial"/>
                <a:cs typeface="Arial"/>
              </a:rPr>
              <a:t>15 </a:t>
            </a:r>
            <a:r>
              <a:rPr sz="1572" b="1" spc="163" dirty="0">
                <a:latin typeface="Arial"/>
                <a:cs typeface="Arial"/>
              </a:rPr>
              <a:t>minute</a:t>
            </a:r>
            <a:r>
              <a:rPr sz="1572" b="1" spc="-157" dirty="0">
                <a:latin typeface="Arial"/>
                <a:cs typeface="Arial"/>
              </a:rPr>
              <a:t> </a:t>
            </a:r>
            <a:r>
              <a:rPr sz="1572" b="1" spc="138" dirty="0">
                <a:latin typeface="Arial"/>
                <a:cs typeface="Arial"/>
              </a:rPr>
              <a:t>increments.</a:t>
            </a:r>
            <a:endParaRPr sz="1572">
              <a:latin typeface="Arial"/>
              <a:cs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
        <p:nvSpPr>
          <p:cNvPr id="3" name="object 3"/>
          <p:cNvSpPr txBox="1"/>
          <p:nvPr/>
        </p:nvSpPr>
        <p:spPr>
          <a:xfrm>
            <a:off x="419195" y="1767237"/>
            <a:ext cx="10827694" cy="1122958"/>
          </a:xfrm>
          <a:prstGeom prst="rect">
            <a:avLst/>
          </a:prstGeom>
        </p:spPr>
        <p:txBody>
          <a:bodyPr vert="horz" wrap="square" lIns="0" tIns="28407" rIns="0" bIns="0" rtlCol="0">
            <a:spAutoFit/>
          </a:bodyPr>
          <a:lstStyle/>
          <a:p>
            <a:pPr marL="15356" marR="6142">
              <a:lnSpc>
                <a:spcPts val="1789"/>
              </a:lnSpc>
              <a:spcBef>
                <a:spcPts val="224"/>
              </a:spcBef>
            </a:pPr>
            <a:r>
              <a:rPr sz="1511" b="1" spc="133" dirty="0">
                <a:latin typeface="Arial"/>
                <a:cs typeface="Arial"/>
              </a:rPr>
              <a:t>Visualize</a:t>
            </a:r>
            <a:r>
              <a:rPr sz="1511" b="1" spc="109" dirty="0">
                <a:latin typeface="Arial"/>
                <a:cs typeface="Arial"/>
              </a:rPr>
              <a:t> </a:t>
            </a:r>
            <a:r>
              <a:rPr sz="1511" b="1" spc="193" dirty="0">
                <a:latin typeface="Arial"/>
                <a:cs typeface="Arial"/>
              </a:rPr>
              <a:t>a</a:t>
            </a:r>
            <a:r>
              <a:rPr sz="1511" b="1" spc="127" dirty="0">
                <a:latin typeface="Arial"/>
                <a:cs typeface="Arial"/>
              </a:rPr>
              <a:t> </a:t>
            </a:r>
            <a:r>
              <a:rPr sz="1511" b="1" spc="151" dirty="0">
                <a:latin typeface="Arial"/>
                <a:cs typeface="Arial"/>
              </a:rPr>
              <a:t>grid</a:t>
            </a:r>
            <a:r>
              <a:rPr sz="1511" b="1" spc="127" dirty="0">
                <a:latin typeface="Arial"/>
                <a:cs typeface="Arial"/>
              </a:rPr>
              <a:t> </a:t>
            </a:r>
            <a:r>
              <a:rPr sz="1511" b="1" spc="145" dirty="0">
                <a:latin typeface="Arial"/>
                <a:cs typeface="Arial"/>
              </a:rPr>
              <a:t>of</a:t>
            </a:r>
            <a:r>
              <a:rPr sz="1511" b="1" spc="121" dirty="0">
                <a:latin typeface="Arial"/>
                <a:cs typeface="Arial"/>
              </a:rPr>
              <a:t> </a:t>
            </a:r>
            <a:r>
              <a:rPr sz="1511" b="1" spc="157" dirty="0">
                <a:latin typeface="Arial"/>
                <a:cs typeface="Arial"/>
              </a:rPr>
              <a:t>each</a:t>
            </a:r>
            <a:r>
              <a:rPr sz="1511" b="1" spc="121" dirty="0">
                <a:latin typeface="Arial"/>
                <a:cs typeface="Arial"/>
              </a:rPr>
              <a:t> </a:t>
            </a:r>
            <a:r>
              <a:rPr sz="1511" b="1" spc="187" dirty="0">
                <a:latin typeface="Arial"/>
                <a:cs typeface="Arial"/>
              </a:rPr>
              <a:t>15-minute</a:t>
            </a:r>
            <a:r>
              <a:rPr sz="1511" b="1" spc="115" dirty="0">
                <a:latin typeface="Arial"/>
                <a:cs typeface="Arial"/>
              </a:rPr>
              <a:t> </a:t>
            </a:r>
            <a:r>
              <a:rPr sz="1511" b="1" spc="169" dirty="0">
                <a:latin typeface="Arial"/>
                <a:cs typeface="Arial"/>
              </a:rPr>
              <a:t>increment</a:t>
            </a:r>
            <a:r>
              <a:rPr sz="1511" b="1" spc="127" dirty="0">
                <a:latin typeface="Arial"/>
                <a:cs typeface="Arial"/>
              </a:rPr>
              <a:t> </a:t>
            </a:r>
            <a:r>
              <a:rPr sz="1511" b="1" spc="175" dirty="0">
                <a:latin typeface="Arial"/>
                <a:cs typeface="Arial"/>
              </a:rPr>
              <a:t>from</a:t>
            </a:r>
            <a:r>
              <a:rPr sz="1511" b="1" spc="109" dirty="0">
                <a:latin typeface="Arial"/>
                <a:cs typeface="Arial"/>
              </a:rPr>
              <a:t> </a:t>
            </a:r>
            <a:r>
              <a:rPr sz="1511" b="1" spc="169" dirty="0">
                <a:latin typeface="Arial"/>
                <a:cs typeface="Arial"/>
              </a:rPr>
              <a:t>Monday</a:t>
            </a:r>
            <a:r>
              <a:rPr sz="1511" b="1" spc="115" dirty="0">
                <a:latin typeface="Arial"/>
                <a:cs typeface="Arial"/>
              </a:rPr>
              <a:t> </a:t>
            </a:r>
            <a:r>
              <a:rPr sz="1511" b="1" spc="169" dirty="0">
                <a:latin typeface="Arial"/>
                <a:cs typeface="Arial"/>
              </a:rPr>
              <a:t>through</a:t>
            </a:r>
            <a:r>
              <a:rPr sz="1511" b="1" spc="121" dirty="0">
                <a:latin typeface="Arial"/>
                <a:cs typeface="Arial"/>
              </a:rPr>
              <a:t> </a:t>
            </a:r>
            <a:r>
              <a:rPr sz="1511" b="1" spc="133" dirty="0">
                <a:latin typeface="Arial"/>
                <a:cs typeface="Arial"/>
              </a:rPr>
              <a:t>Sunday,</a:t>
            </a:r>
            <a:r>
              <a:rPr sz="1511" b="1" spc="103" dirty="0">
                <a:latin typeface="Arial"/>
                <a:cs typeface="Arial"/>
              </a:rPr>
              <a:t> </a:t>
            </a:r>
            <a:r>
              <a:rPr sz="1511" b="1" spc="163" dirty="0">
                <a:latin typeface="Arial"/>
                <a:cs typeface="Arial"/>
              </a:rPr>
              <a:t>intersected</a:t>
            </a:r>
            <a:r>
              <a:rPr sz="1511" b="1" spc="115" dirty="0">
                <a:latin typeface="Arial"/>
                <a:cs typeface="Arial"/>
              </a:rPr>
              <a:t> </a:t>
            </a:r>
            <a:r>
              <a:rPr sz="1511" b="1" spc="187" dirty="0">
                <a:latin typeface="Arial"/>
                <a:cs typeface="Arial"/>
              </a:rPr>
              <a:t>with</a:t>
            </a:r>
            <a:r>
              <a:rPr sz="1511" b="1" spc="121" dirty="0">
                <a:latin typeface="Arial"/>
                <a:cs typeface="Arial"/>
              </a:rPr>
              <a:t> </a:t>
            </a:r>
            <a:r>
              <a:rPr sz="1511" b="1" spc="157" dirty="0">
                <a:latin typeface="Arial"/>
                <a:cs typeface="Arial"/>
              </a:rPr>
              <a:t>each  </a:t>
            </a:r>
            <a:r>
              <a:rPr sz="1511" b="1" spc="127" dirty="0">
                <a:latin typeface="Arial"/>
                <a:cs typeface="Arial"/>
              </a:rPr>
              <a:t>possible</a:t>
            </a:r>
            <a:r>
              <a:rPr sz="1511" b="1" spc="109" dirty="0">
                <a:latin typeface="Arial"/>
                <a:cs typeface="Arial"/>
              </a:rPr>
              <a:t> class.</a:t>
            </a:r>
            <a:endParaRPr sz="1511" dirty="0">
              <a:latin typeface="Arial"/>
              <a:cs typeface="Arial"/>
            </a:endParaRPr>
          </a:p>
          <a:p>
            <a:pPr>
              <a:spcBef>
                <a:spcPts val="48"/>
              </a:spcBef>
            </a:pPr>
            <a:endParaRPr sz="2600" dirty="0">
              <a:latin typeface="Times New Roman"/>
              <a:cs typeface="Times New Roman"/>
            </a:endParaRPr>
          </a:p>
          <a:p>
            <a:pPr marL="15356"/>
            <a:r>
              <a:rPr sz="1511" b="1" spc="115" dirty="0">
                <a:latin typeface="Arial"/>
                <a:cs typeface="Arial"/>
              </a:rPr>
              <a:t>Each</a:t>
            </a:r>
            <a:r>
              <a:rPr sz="1511" b="1" spc="103" dirty="0">
                <a:latin typeface="Arial"/>
                <a:cs typeface="Arial"/>
              </a:rPr>
              <a:t> </a:t>
            </a:r>
            <a:r>
              <a:rPr sz="1511" b="1" spc="121" dirty="0">
                <a:latin typeface="Arial"/>
                <a:cs typeface="Arial"/>
              </a:rPr>
              <a:t>cell</a:t>
            </a:r>
            <a:r>
              <a:rPr sz="1511" b="1" spc="103" dirty="0">
                <a:latin typeface="Arial"/>
                <a:cs typeface="Arial"/>
              </a:rPr>
              <a:t> </a:t>
            </a:r>
            <a:r>
              <a:rPr sz="1511" b="1" spc="138" dirty="0">
                <a:latin typeface="Arial"/>
                <a:cs typeface="Arial"/>
              </a:rPr>
              <a:t>will</a:t>
            </a:r>
            <a:r>
              <a:rPr sz="1511" b="1" spc="115" dirty="0">
                <a:latin typeface="Arial"/>
                <a:cs typeface="Arial"/>
              </a:rPr>
              <a:t> </a:t>
            </a:r>
            <a:r>
              <a:rPr sz="1511" b="1" spc="187" dirty="0">
                <a:latin typeface="Arial"/>
                <a:cs typeface="Arial"/>
              </a:rPr>
              <a:t>be</a:t>
            </a:r>
            <a:r>
              <a:rPr sz="1511" b="1" spc="115" dirty="0">
                <a:latin typeface="Arial"/>
                <a:cs typeface="Arial"/>
              </a:rPr>
              <a:t> </a:t>
            </a:r>
            <a:r>
              <a:rPr sz="1511" b="1" spc="193" dirty="0">
                <a:latin typeface="Arial"/>
                <a:cs typeface="Arial"/>
              </a:rPr>
              <a:t>a</a:t>
            </a:r>
            <a:r>
              <a:rPr sz="1511" b="1" spc="127" dirty="0">
                <a:latin typeface="Arial"/>
                <a:cs typeface="Arial"/>
              </a:rPr>
              <a:t> </a:t>
            </a:r>
            <a:r>
              <a:rPr sz="1511" b="1" spc="224" dirty="0">
                <a:latin typeface="Arial"/>
                <a:cs typeface="Arial"/>
              </a:rPr>
              <a:t>1</a:t>
            </a:r>
            <a:r>
              <a:rPr sz="1511" b="1" spc="115" dirty="0">
                <a:latin typeface="Arial"/>
                <a:cs typeface="Arial"/>
              </a:rPr>
              <a:t> </a:t>
            </a:r>
            <a:r>
              <a:rPr sz="1511" b="1" spc="151" dirty="0">
                <a:latin typeface="Arial"/>
                <a:cs typeface="Arial"/>
              </a:rPr>
              <a:t>or</a:t>
            </a:r>
            <a:r>
              <a:rPr sz="1511" b="1" spc="103" dirty="0">
                <a:latin typeface="Arial"/>
                <a:cs typeface="Arial"/>
              </a:rPr>
              <a:t> </a:t>
            </a:r>
            <a:r>
              <a:rPr sz="1511" b="1" spc="224" dirty="0">
                <a:latin typeface="Arial"/>
                <a:cs typeface="Arial"/>
              </a:rPr>
              <a:t>0</a:t>
            </a:r>
            <a:r>
              <a:rPr sz="1511" b="1" spc="115" dirty="0">
                <a:latin typeface="Arial"/>
                <a:cs typeface="Arial"/>
              </a:rPr>
              <a:t> </a:t>
            </a:r>
            <a:r>
              <a:rPr sz="1511" b="1" spc="145" dirty="0">
                <a:latin typeface="Arial"/>
                <a:cs typeface="Arial"/>
              </a:rPr>
              <a:t>indicating</a:t>
            </a:r>
            <a:r>
              <a:rPr sz="1511" b="1" spc="115" dirty="0">
                <a:latin typeface="Arial"/>
                <a:cs typeface="Arial"/>
              </a:rPr>
              <a:t> </a:t>
            </a:r>
            <a:r>
              <a:rPr sz="1511" b="1" spc="193" dirty="0">
                <a:latin typeface="Arial"/>
                <a:cs typeface="Arial"/>
              </a:rPr>
              <a:t>whether</a:t>
            </a:r>
            <a:r>
              <a:rPr sz="1511" b="1" spc="103" dirty="0">
                <a:latin typeface="Arial"/>
                <a:cs typeface="Arial"/>
              </a:rPr>
              <a:t> </a:t>
            </a:r>
            <a:r>
              <a:rPr sz="1511" b="1" spc="175" dirty="0">
                <a:latin typeface="Arial"/>
                <a:cs typeface="Arial"/>
              </a:rPr>
              <a:t>that’s</a:t>
            </a:r>
            <a:r>
              <a:rPr sz="1511" b="1" spc="109" dirty="0">
                <a:latin typeface="Arial"/>
                <a:cs typeface="Arial"/>
              </a:rPr>
              <a:t> </a:t>
            </a:r>
            <a:r>
              <a:rPr sz="1511" b="1" spc="193" dirty="0">
                <a:latin typeface="Arial"/>
                <a:cs typeface="Arial"/>
              </a:rPr>
              <a:t>the</a:t>
            </a:r>
            <a:r>
              <a:rPr sz="1511" b="1" spc="115" dirty="0">
                <a:latin typeface="Arial"/>
                <a:cs typeface="Arial"/>
              </a:rPr>
              <a:t> </a:t>
            </a:r>
            <a:r>
              <a:rPr sz="1511" b="1" spc="175" dirty="0">
                <a:latin typeface="Arial"/>
                <a:cs typeface="Arial"/>
              </a:rPr>
              <a:t>start</a:t>
            </a:r>
            <a:r>
              <a:rPr sz="1511" b="1" spc="109" dirty="0">
                <a:latin typeface="Arial"/>
                <a:cs typeface="Arial"/>
              </a:rPr>
              <a:t> </a:t>
            </a:r>
            <a:r>
              <a:rPr sz="1511" b="1" spc="151" dirty="0">
                <a:latin typeface="Arial"/>
                <a:cs typeface="Arial"/>
              </a:rPr>
              <a:t>of</a:t>
            </a:r>
            <a:r>
              <a:rPr sz="1511" b="1" spc="121" dirty="0">
                <a:latin typeface="Arial"/>
                <a:cs typeface="Arial"/>
              </a:rPr>
              <a:t> </a:t>
            </a:r>
            <a:r>
              <a:rPr sz="1511" b="1" spc="193" dirty="0">
                <a:latin typeface="Arial"/>
                <a:cs typeface="Arial"/>
              </a:rPr>
              <a:t>the</a:t>
            </a:r>
            <a:r>
              <a:rPr sz="1511" b="1" spc="115" dirty="0">
                <a:latin typeface="Arial"/>
                <a:cs typeface="Arial"/>
              </a:rPr>
              <a:t> </a:t>
            </a:r>
            <a:r>
              <a:rPr sz="1511" b="1" spc="133" dirty="0">
                <a:latin typeface="Arial"/>
                <a:cs typeface="Arial"/>
              </a:rPr>
              <a:t>first</a:t>
            </a:r>
            <a:r>
              <a:rPr sz="1511" b="1" spc="121" dirty="0">
                <a:latin typeface="Arial"/>
                <a:cs typeface="Arial"/>
              </a:rPr>
              <a:t> </a:t>
            </a:r>
            <a:r>
              <a:rPr sz="1511" b="1" spc="109" dirty="0">
                <a:latin typeface="Arial"/>
                <a:cs typeface="Arial"/>
              </a:rPr>
              <a:t>class.</a:t>
            </a:r>
            <a:endParaRPr sz="1511" dirty="0">
              <a:latin typeface="Arial"/>
              <a:cs typeface="Arial"/>
            </a:endParaRPr>
          </a:p>
        </p:txBody>
      </p:sp>
      <p:sp>
        <p:nvSpPr>
          <p:cNvPr id="4" name="object 4"/>
          <p:cNvSpPr/>
          <p:nvPr/>
        </p:nvSpPr>
        <p:spPr>
          <a:xfrm>
            <a:off x="442228" y="3207552"/>
            <a:ext cx="11136332" cy="2601968"/>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67</a:t>
            </a:fld>
            <a:endParaRPr spc="302"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689540"/>
            <a:ext cx="9299087" cy="948294"/>
          </a:xfrm>
          <a:prstGeom prst="rect">
            <a:avLst/>
          </a:prstGeom>
        </p:spPr>
        <p:txBody>
          <a:bodyPr vert="horz" wrap="square" lIns="0" tIns="95970" rIns="0" bIns="0" rtlCol="0">
            <a:spAutoFit/>
          </a:bodyPr>
          <a:lstStyle/>
          <a:p>
            <a:pPr marL="15356">
              <a:spcBef>
                <a:spcPts val="756"/>
              </a:spcBef>
            </a:pPr>
            <a:r>
              <a:rPr sz="1511" b="1" spc="193" dirty="0">
                <a:latin typeface="Arial"/>
                <a:cs typeface="Arial"/>
              </a:rPr>
              <a:t>Next </a:t>
            </a:r>
            <a:r>
              <a:rPr sz="1511" b="1" spc="133" dirty="0">
                <a:latin typeface="Arial"/>
                <a:cs typeface="Arial"/>
              </a:rPr>
              <a:t>visualize </a:t>
            </a:r>
            <a:r>
              <a:rPr sz="1511" b="1" spc="181" dirty="0">
                <a:latin typeface="Arial"/>
                <a:cs typeface="Arial"/>
              </a:rPr>
              <a:t>how </a:t>
            </a:r>
            <a:r>
              <a:rPr sz="1511" b="1" spc="145" dirty="0">
                <a:latin typeface="Arial"/>
                <a:cs typeface="Arial"/>
              </a:rPr>
              <a:t>overlaps </a:t>
            </a:r>
            <a:r>
              <a:rPr sz="1511" b="1" spc="138" dirty="0">
                <a:latin typeface="Arial"/>
                <a:cs typeface="Arial"/>
              </a:rPr>
              <a:t>will</a:t>
            </a:r>
            <a:r>
              <a:rPr sz="1511" b="1" spc="-91" dirty="0">
                <a:latin typeface="Arial"/>
                <a:cs typeface="Arial"/>
              </a:rPr>
              <a:t> </a:t>
            </a:r>
            <a:r>
              <a:rPr sz="1511" b="1" spc="91" dirty="0">
                <a:latin typeface="Arial"/>
                <a:cs typeface="Arial"/>
              </a:rPr>
              <a:t>occur.</a:t>
            </a:r>
            <a:endParaRPr sz="1511">
              <a:latin typeface="Arial"/>
              <a:cs typeface="Arial"/>
            </a:endParaRPr>
          </a:p>
          <a:p>
            <a:pPr marL="15356">
              <a:spcBef>
                <a:spcPts val="641"/>
              </a:spcBef>
            </a:pPr>
            <a:r>
              <a:rPr sz="1511" b="1" spc="157" dirty="0">
                <a:latin typeface="Arial"/>
                <a:cs typeface="Arial"/>
              </a:rPr>
              <a:t>Notice</a:t>
            </a:r>
            <a:r>
              <a:rPr sz="1511" b="1" spc="109" dirty="0">
                <a:latin typeface="Arial"/>
                <a:cs typeface="Arial"/>
              </a:rPr>
              <a:t> </a:t>
            </a:r>
            <a:r>
              <a:rPr sz="1511" b="1" spc="175" dirty="0">
                <a:latin typeface="Arial"/>
                <a:cs typeface="Arial"/>
              </a:rPr>
              <a:t>how</a:t>
            </a:r>
            <a:r>
              <a:rPr sz="1511" b="1" spc="115"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9:00AM</a:t>
            </a:r>
            <a:r>
              <a:rPr sz="1511" b="1" spc="115" dirty="0">
                <a:latin typeface="Arial"/>
                <a:cs typeface="Arial"/>
              </a:rPr>
              <a:t> </a:t>
            </a:r>
            <a:r>
              <a:rPr sz="1511" b="1" spc="109" dirty="0">
                <a:latin typeface="Arial"/>
                <a:cs typeface="Arial"/>
              </a:rPr>
              <a:t>Psych</a:t>
            </a:r>
            <a:r>
              <a:rPr sz="1511" b="1" spc="103" dirty="0">
                <a:latin typeface="Arial"/>
                <a:cs typeface="Arial"/>
              </a:rPr>
              <a:t> </a:t>
            </a:r>
            <a:r>
              <a:rPr sz="1511" b="1" spc="230" dirty="0">
                <a:latin typeface="Arial"/>
                <a:cs typeface="Arial"/>
              </a:rPr>
              <a:t>101</a:t>
            </a:r>
            <a:r>
              <a:rPr sz="1511" b="1" spc="109" dirty="0">
                <a:latin typeface="Arial"/>
                <a:cs typeface="Arial"/>
              </a:rPr>
              <a:t> </a:t>
            </a:r>
            <a:r>
              <a:rPr sz="1511" b="1" spc="103" dirty="0">
                <a:latin typeface="Arial"/>
                <a:cs typeface="Arial"/>
              </a:rPr>
              <a:t>class</a:t>
            </a:r>
            <a:r>
              <a:rPr sz="1511" b="1" spc="109" dirty="0">
                <a:latin typeface="Arial"/>
                <a:cs typeface="Arial"/>
              </a:rPr>
              <a:t> </a:t>
            </a:r>
            <a:r>
              <a:rPr sz="1511" b="1" spc="133" dirty="0">
                <a:latin typeface="Arial"/>
                <a:cs typeface="Arial"/>
              </a:rPr>
              <a:t>will</a:t>
            </a:r>
            <a:r>
              <a:rPr sz="1511" b="1" spc="103" dirty="0">
                <a:latin typeface="Arial"/>
                <a:cs typeface="Arial"/>
              </a:rPr>
              <a:t> </a:t>
            </a:r>
            <a:r>
              <a:rPr sz="1511" b="1" spc="121" dirty="0">
                <a:latin typeface="Arial"/>
                <a:cs typeface="Arial"/>
              </a:rPr>
              <a:t>clash</a:t>
            </a:r>
            <a:r>
              <a:rPr sz="1511" b="1" spc="115" dirty="0">
                <a:latin typeface="Arial"/>
                <a:cs typeface="Arial"/>
              </a:rPr>
              <a:t> </a:t>
            </a:r>
            <a:r>
              <a:rPr sz="1511" b="1" spc="187" dirty="0">
                <a:latin typeface="Arial"/>
                <a:cs typeface="Arial"/>
              </a:rPr>
              <a:t>with</a:t>
            </a:r>
            <a:r>
              <a:rPr sz="1511" b="1" spc="103"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9:15AM</a:t>
            </a:r>
            <a:r>
              <a:rPr sz="1511" b="1" spc="97" dirty="0">
                <a:latin typeface="Arial"/>
                <a:cs typeface="Arial"/>
              </a:rPr>
              <a:t> </a:t>
            </a:r>
            <a:r>
              <a:rPr sz="1511" b="1" spc="121" dirty="0">
                <a:latin typeface="Arial"/>
                <a:cs typeface="Arial"/>
              </a:rPr>
              <a:t>Sociology</a:t>
            </a:r>
            <a:r>
              <a:rPr sz="1511" b="1" spc="109" dirty="0">
                <a:latin typeface="Arial"/>
                <a:cs typeface="Arial"/>
              </a:rPr>
              <a:t> </a:t>
            </a:r>
            <a:r>
              <a:rPr sz="1511" b="1" spc="212" dirty="0">
                <a:latin typeface="Arial"/>
                <a:cs typeface="Arial"/>
              </a:rPr>
              <a:t>101.</a:t>
            </a:r>
            <a:endParaRPr sz="1511">
              <a:latin typeface="Arial"/>
              <a:cs typeface="Arial"/>
            </a:endParaRPr>
          </a:p>
          <a:p>
            <a:pPr marL="15356">
              <a:spcBef>
                <a:spcPts val="641"/>
              </a:spcBef>
            </a:pPr>
            <a:r>
              <a:rPr sz="1511" b="1" spc="206" dirty="0">
                <a:latin typeface="Arial"/>
                <a:cs typeface="Arial"/>
              </a:rPr>
              <a:t>We</a:t>
            </a:r>
            <a:r>
              <a:rPr sz="1511" b="1" spc="115" dirty="0">
                <a:latin typeface="Arial"/>
                <a:cs typeface="Arial"/>
              </a:rPr>
              <a:t> </a:t>
            </a:r>
            <a:r>
              <a:rPr sz="1511" b="1" spc="145" dirty="0">
                <a:latin typeface="Arial"/>
                <a:cs typeface="Arial"/>
              </a:rPr>
              <a:t>can</a:t>
            </a:r>
            <a:r>
              <a:rPr sz="1511" b="1" spc="103" dirty="0">
                <a:latin typeface="Arial"/>
                <a:cs typeface="Arial"/>
              </a:rPr>
              <a:t> </a:t>
            </a:r>
            <a:r>
              <a:rPr sz="1511" b="1" spc="163" dirty="0">
                <a:latin typeface="Arial"/>
                <a:cs typeface="Arial"/>
              </a:rPr>
              <a:t>sum</a:t>
            </a:r>
            <a:r>
              <a:rPr sz="1511" b="1" spc="109" dirty="0">
                <a:latin typeface="Arial"/>
                <a:cs typeface="Arial"/>
              </a:rPr>
              <a:t> </a:t>
            </a:r>
            <a:r>
              <a:rPr sz="1511" b="1" spc="133" dirty="0">
                <a:latin typeface="Arial"/>
                <a:cs typeface="Arial"/>
              </a:rPr>
              <a:t>all</a:t>
            </a:r>
            <a:r>
              <a:rPr sz="1511" b="1" spc="103" dirty="0">
                <a:latin typeface="Arial"/>
                <a:cs typeface="Arial"/>
              </a:rPr>
              <a:t> </a:t>
            </a:r>
            <a:r>
              <a:rPr sz="1511" b="1" spc="121" dirty="0">
                <a:latin typeface="Arial"/>
                <a:cs typeface="Arial"/>
              </a:rPr>
              <a:t>blocks</a:t>
            </a:r>
            <a:r>
              <a:rPr sz="1511" b="1" spc="115" dirty="0">
                <a:latin typeface="Arial"/>
                <a:cs typeface="Arial"/>
              </a:rPr>
              <a:t> </a:t>
            </a:r>
            <a:r>
              <a:rPr sz="1511" b="1" spc="206" dirty="0">
                <a:latin typeface="Arial"/>
                <a:cs typeface="Arial"/>
              </a:rPr>
              <a:t>that</a:t>
            </a:r>
            <a:r>
              <a:rPr sz="1511" b="1" spc="109" dirty="0">
                <a:latin typeface="Arial"/>
                <a:cs typeface="Arial"/>
              </a:rPr>
              <a:t> </a:t>
            </a:r>
            <a:r>
              <a:rPr sz="1511" b="1" spc="151" dirty="0">
                <a:latin typeface="Arial"/>
                <a:cs typeface="Arial"/>
              </a:rPr>
              <a:t>affect</a:t>
            </a:r>
            <a:r>
              <a:rPr sz="1511" b="1" spc="115" dirty="0">
                <a:latin typeface="Arial"/>
                <a:cs typeface="Arial"/>
              </a:rPr>
              <a:t> </a:t>
            </a:r>
            <a:r>
              <a:rPr sz="1511" b="1" spc="200" dirty="0">
                <a:latin typeface="Arial"/>
                <a:cs typeface="Arial"/>
              </a:rPr>
              <a:t>the</a:t>
            </a:r>
            <a:r>
              <a:rPr sz="1511" b="1" spc="109" dirty="0">
                <a:latin typeface="Arial"/>
                <a:cs typeface="Arial"/>
              </a:rPr>
              <a:t> </a:t>
            </a:r>
            <a:r>
              <a:rPr sz="1511" b="1" spc="193" dirty="0">
                <a:latin typeface="Arial"/>
                <a:cs typeface="Arial"/>
              </a:rPr>
              <a:t>9:45AM</a:t>
            </a:r>
            <a:r>
              <a:rPr sz="1511" b="1" spc="109" dirty="0">
                <a:latin typeface="Arial"/>
                <a:cs typeface="Arial"/>
              </a:rPr>
              <a:t> </a:t>
            </a:r>
            <a:r>
              <a:rPr sz="1511" b="1" spc="133" dirty="0">
                <a:latin typeface="Arial"/>
                <a:cs typeface="Arial"/>
              </a:rPr>
              <a:t>block</a:t>
            </a:r>
            <a:r>
              <a:rPr sz="1511" b="1" spc="103" dirty="0">
                <a:latin typeface="Arial"/>
                <a:cs typeface="Arial"/>
              </a:rPr>
              <a:t> </a:t>
            </a:r>
            <a:r>
              <a:rPr sz="1511" b="1" spc="175" dirty="0">
                <a:latin typeface="Arial"/>
                <a:cs typeface="Arial"/>
              </a:rPr>
              <a:t>and</a:t>
            </a:r>
            <a:r>
              <a:rPr sz="1511" b="1" spc="121" dirty="0">
                <a:latin typeface="Arial"/>
                <a:cs typeface="Arial"/>
              </a:rPr>
              <a:t> </a:t>
            </a:r>
            <a:r>
              <a:rPr sz="1511" b="1" spc="157" dirty="0">
                <a:latin typeface="Arial"/>
                <a:cs typeface="Arial"/>
              </a:rPr>
              <a:t>ensure</a:t>
            </a:r>
            <a:r>
              <a:rPr sz="1511" b="1" spc="121" dirty="0">
                <a:latin typeface="Arial"/>
                <a:cs typeface="Arial"/>
              </a:rPr>
              <a:t> </a:t>
            </a:r>
            <a:r>
              <a:rPr sz="1511" b="1" spc="187" dirty="0">
                <a:latin typeface="Arial"/>
                <a:cs typeface="Arial"/>
              </a:rPr>
              <a:t>they</a:t>
            </a:r>
            <a:r>
              <a:rPr sz="1511" b="1" spc="109" dirty="0">
                <a:latin typeface="Arial"/>
                <a:cs typeface="Arial"/>
              </a:rPr>
              <a:t> </a:t>
            </a:r>
            <a:r>
              <a:rPr sz="1511" b="1" spc="169" dirty="0">
                <a:latin typeface="Arial"/>
                <a:cs typeface="Arial"/>
              </a:rPr>
              <a:t>don’t</a:t>
            </a:r>
            <a:r>
              <a:rPr sz="1511" b="1" spc="127" dirty="0">
                <a:latin typeface="Arial"/>
                <a:cs typeface="Arial"/>
              </a:rPr>
              <a:t> </a:t>
            </a:r>
            <a:r>
              <a:rPr sz="1511" b="1" spc="163" dirty="0">
                <a:latin typeface="Arial"/>
                <a:cs typeface="Arial"/>
              </a:rPr>
              <a:t>exceed</a:t>
            </a:r>
            <a:r>
              <a:rPr sz="1511" b="1" spc="109" dirty="0">
                <a:latin typeface="Arial"/>
                <a:cs typeface="Arial"/>
              </a:rPr>
              <a:t> </a:t>
            </a:r>
            <a:r>
              <a:rPr sz="1511" b="1" spc="193" dirty="0">
                <a:latin typeface="Arial"/>
                <a:cs typeface="Arial"/>
              </a:rPr>
              <a:t>1.</a:t>
            </a:r>
            <a:endParaRPr sz="1511">
              <a:latin typeface="Arial"/>
              <a:cs typeface="Arial"/>
            </a:endParaRPr>
          </a:p>
        </p:txBody>
      </p:sp>
      <p:sp>
        <p:nvSpPr>
          <p:cNvPr id="4" name="object 4"/>
          <p:cNvSpPr/>
          <p:nvPr/>
        </p:nvSpPr>
        <p:spPr>
          <a:xfrm>
            <a:off x="442228" y="3101601"/>
            <a:ext cx="11355008" cy="2450230"/>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400411" y="5700260"/>
            <a:ext cx="2105193" cy="428199"/>
          </a:xfrm>
          <a:prstGeom prst="rect">
            <a:avLst/>
          </a:prstGeom>
        </p:spPr>
        <p:txBody>
          <a:bodyPr vert="horz" wrap="square" lIns="0" tIns="17658" rIns="0" bIns="0" rtlCol="0">
            <a:spAutoFit/>
          </a:bodyPr>
          <a:lstStyle/>
          <a:p>
            <a:pPr marL="15356" marR="6142">
              <a:lnSpc>
                <a:spcPts val="1620"/>
              </a:lnSpc>
              <a:spcBef>
                <a:spcPts val="139"/>
              </a:spcBef>
            </a:pPr>
            <a:r>
              <a:rPr sz="1451" dirty="0">
                <a:solidFill>
                  <a:srgbClr val="FF3333"/>
                </a:solidFill>
                <a:latin typeface="Arial"/>
                <a:cs typeface="Arial"/>
              </a:rPr>
              <a:t>Sum of </a:t>
            </a:r>
            <a:r>
              <a:rPr sz="1451" spc="-6" dirty="0">
                <a:solidFill>
                  <a:srgbClr val="FF3333"/>
                </a:solidFill>
                <a:latin typeface="Arial"/>
                <a:cs typeface="Arial"/>
              </a:rPr>
              <a:t>affecting </a:t>
            </a:r>
            <a:r>
              <a:rPr sz="1451" dirty="0">
                <a:solidFill>
                  <a:srgbClr val="FF3333"/>
                </a:solidFill>
                <a:latin typeface="Arial"/>
                <a:cs typeface="Arial"/>
              </a:rPr>
              <a:t>slots =</a:t>
            </a:r>
            <a:r>
              <a:rPr sz="1451" spc="-97" dirty="0">
                <a:solidFill>
                  <a:srgbClr val="FF3333"/>
                </a:solidFill>
                <a:latin typeface="Arial"/>
                <a:cs typeface="Arial"/>
              </a:rPr>
              <a:t> </a:t>
            </a:r>
            <a:r>
              <a:rPr sz="1451" dirty="0">
                <a:solidFill>
                  <a:srgbClr val="FF3333"/>
                </a:solidFill>
                <a:latin typeface="Arial"/>
                <a:cs typeface="Arial"/>
              </a:rPr>
              <a:t>2  </a:t>
            </a:r>
            <a:r>
              <a:rPr sz="1451" spc="-18" dirty="0">
                <a:solidFill>
                  <a:srgbClr val="FF3333"/>
                </a:solidFill>
                <a:latin typeface="Arial"/>
                <a:cs typeface="Arial"/>
              </a:rPr>
              <a:t>FAIL, </a:t>
            </a:r>
            <a:r>
              <a:rPr sz="1451" dirty="0">
                <a:solidFill>
                  <a:srgbClr val="FF3333"/>
                </a:solidFill>
                <a:latin typeface="Arial"/>
                <a:cs typeface="Arial"/>
              </a:rPr>
              <a:t>sum must be</a:t>
            </a:r>
            <a:r>
              <a:rPr sz="1451" spc="-36" dirty="0">
                <a:solidFill>
                  <a:srgbClr val="FF3333"/>
                </a:solidFill>
                <a:latin typeface="Arial"/>
                <a:cs typeface="Arial"/>
              </a:rPr>
              <a:t> </a:t>
            </a:r>
            <a:r>
              <a:rPr sz="1451" spc="-12" dirty="0">
                <a:solidFill>
                  <a:srgbClr val="FF3333"/>
                </a:solidFill>
                <a:latin typeface="Arial"/>
                <a:cs typeface="Arial"/>
              </a:rPr>
              <a:t>&lt;=1</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68</a:t>
            </a:fld>
            <a:endParaRPr spc="302" dirty="0"/>
          </a:p>
        </p:txBody>
      </p:sp>
      <p:sp>
        <p:nvSpPr>
          <p:cNvPr id="7" name="object 2">
            <a:extLst>
              <a:ext uri="{FF2B5EF4-FFF2-40B4-BE49-F238E27FC236}">
                <a16:creationId xmlns:a16="http://schemas.microsoft.com/office/drawing/2014/main" id="{C3EEACC5-FC53-4B70-A4A2-29547669CFB5}"/>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689540"/>
            <a:ext cx="9299087" cy="948294"/>
          </a:xfrm>
          <a:prstGeom prst="rect">
            <a:avLst/>
          </a:prstGeom>
        </p:spPr>
        <p:txBody>
          <a:bodyPr vert="horz" wrap="square" lIns="0" tIns="95970" rIns="0" bIns="0" rtlCol="0">
            <a:spAutoFit/>
          </a:bodyPr>
          <a:lstStyle/>
          <a:p>
            <a:pPr marL="15356">
              <a:spcBef>
                <a:spcPts val="756"/>
              </a:spcBef>
            </a:pPr>
            <a:r>
              <a:rPr sz="1511" b="1" spc="193" dirty="0">
                <a:latin typeface="Arial"/>
                <a:cs typeface="Arial"/>
              </a:rPr>
              <a:t>Next </a:t>
            </a:r>
            <a:r>
              <a:rPr sz="1511" b="1" spc="133" dirty="0">
                <a:latin typeface="Arial"/>
                <a:cs typeface="Arial"/>
              </a:rPr>
              <a:t>visualize </a:t>
            </a:r>
            <a:r>
              <a:rPr sz="1511" b="1" spc="181" dirty="0">
                <a:latin typeface="Arial"/>
                <a:cs typeface="Arial"/>
              </a:rPr>
              <a:t>how </a:t>
            </a:r>
            <a:r>
              <a:rPr sz="1511" b="1" spc="145" dirty="0">
                <a:latin typeface="Arial"/>
                <a:cs typeface="Arial"/>
              </a:rPr>
              <a:t>overlaps </a:t>
            </a:r>
            <a:r>
              <a:rPr sz="1511" b="1" spc="138" dirty="0">
                <a:latin typeface="Arial"/>
                <a:cs typeface="Arial"/>
              </a:rPr>
              <a:t>will</a:t>
            </a:r>
            <a:r>
              <a:rPr sz="1511" b="1" spc="-91" dirty="0">
                <a:latin typeface="Arial"/>
                <a:cs typeface="Arial"/>
              </a:rPr>
              <a:t> </a:t>
            </a:r>
            <a:r>
              <a:rPr sz="1511" b="1" spc="91" dirty="0">
                <a:latin typeface="Arial"/>
                <a:cs typeface="Arial"/>
              </a:rPr>
              <a:t>occur.</a:t>
            </a:r>
            <a:endParaRPr sz="1511">
              <a:latin typeface="Arial"/>
              <a:cs typeface="Arial"/>
            </a:endParaRPr>
          </a:p>
          <a:p>
            <a:pPr marL="15356">
              <a:spcBef>
                <a:spcPts val="641"/>
              </a:spcBef>
            </a:pPr>
            <a:r>
              <a:rPr sz="1511" b="1" spc="157" dirty="0">
                <a:latin typeface="Arial"/>
                <a:cs typeface="Arial"/>
              </a:rPr>
              <a:t>Notice</a:t>
            </a:r>
            <a:r>
              <a:rPr sz="1511" b="1" spc="109" dirty="0">
                <a:latin typeface="Arial"/>
                <a:cs typeface="Arial"/>
              </a:rPr>
              <a:t> </a:t>
            </a:r>
            <a:r>
              <a:rPr sz="1511" b="1" spc="175" dirty="0">
                <a:latin typeface="Arial"/>
                <a:cs typeface="Arial"/>
              </a:rPr>
              <a:t>how</a:t>
            </a:r>
            <a:r>
              <a:rPr sz="1511" b="1" spc="115"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9:00AM</a:t>
            </a:r>
            <a:r>
              <a:rPr sz="1511" b="1" spc="115" dirty="0">
                <a:latin typeface="Arial"/>
                <a:cs typeface="Arial"/>
              </a:rPr>
              <a:t> </a:t>
            </a:r>
            <a:r>
              <a:rPr sz="1511" b="1" spc="109" dirty="0">
                <a:latin typeface="Arial"/>
                <a:cs typeface="Arial"/>
              </a:rPr>
              <a:t>Psych</a:t>
            </a:r>
            <a:r>
              <a:rPr sz="1511" b="1" spc="103" dirty="0">
                <a:latin typeface="Arial"/>
                <a:cs typeface="Arial"/>
              </a:rPr>
              <a:t> </a:t>
            </a:r>
            <a:r>
              <a:rPr sz="1511" b="1" spc="230" dirty="0">
                <a:latin typeface="Arial"/>
                <a:cs typeface="Arial"/>
              </a:rPr>
              <a:t>101</a:t>
            </a:r>
            <a:r>
              <a:rPr sz="1511" b="1" spc="109" dirty="0">
                <a:latin typeface="Arial"/>
                <a:cs typeface="Arial"/>
              </a:rPr>
              <a:t> </a:t>
            </a:r>
            <a:r>
              <a:rPr sz="1511" b="1" spc="103" dirty="0">
                <a:latin typeface="Arial"/>
                <a:cs typeface="Arial"/>
              </a:rPr>
              <a:t>class</a:t>
            </a:r>
            <a:r>
              <a:rPr sz="1511" b="1" spc="109" dirty="0">
                <a:latin typeface="Arial"/>
                <a:cs typeface="Arial"/>
              </a:rPr>
              <a:t> </a:t>
            </a:r>
            <a:r>
              <a:rPr sz="1511" b="1" spc="133" dirty="0">
                <a:latin typeface="Arial"/>
                <a:cs typeface="Arial"/>
              </a:rPr>
              <a:t>will</a:t>
            </a:r>
            <a:r>
              <a:rPr sz="1511" b="1" spc="103" dirty="0">
                <a:latin typeface="Arial"/>
                <a:cs typeface="Arial"/>
              </a:rPr>
              <a:t> </a:t>
            </a:r>
            <a:r>
              <a:rPr sz="1511" b="1" spc="121" dirty="0">
                <a:latin typeface="Arial"/>
                <a:cs typeface="Arial"/>
              </a:rPr>
              <a:t>clash</a:t>
            </a:r>
            <a:r>
              <a:rPr sz="1511" b="1" spc="115" dirty="0">
                <a:latin typeface="Arial"/>
                <a:cs typeface="Arial"/>
              </a:rPr>
              <a:t> </a:t>
            </a:r>
            <a:r>
              <a:rPr sz="1511" b="1" spc="187" dirty="0">
                <a:latin typeface="Arial"/>
                <a:cs typeface="Arial"/>
              </a:rPr>
              <a:t>with</a:t>
            </a:r>
            <a:r>
              <a:rPr sz="1511" b="1" spc="103"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9:30AM</a:t>
            </a:r>
            <a:r>
              <a:rPr sz="1511" b="1" spc="97" dirty="0">
                <a:latin typeface="Arial"/>
                <a:cs typeface="Arial"/>
              </a:rPr>
              <a:t> </a:t>
            </a:r>
            <a:r>
              <a:rPr sz="1511" b="1" spc="121" dirty="0">
                <a:latin typeface="Arial"/>
                <a:cs typeface="Arial"/>
              </a:rPr>
              <a:t>Sociology</a:t>
            </a:r>
            <a:r>
              <a:rPr sz="1511" b="1" spc="109" dirty="0">
                <a:latin typeface="Arial"/>
                <a:cs typeface="Arial"/>
              </a:rPr>
              <a:t> </a:t>
            </a:r>
            <a:r>
              <a:rPr sz="1511" b="1" spc="212" dirty="0">
                <a:latin typeface="Arial"/>
                <a:cs typeface="Arial"/>
              </a:rPr>
              <a:t>101.</a:t>
            </a:r>
            <a:endParaRPr sz="1511">
              <a:latin typeface="Arial"/>
              <a:cs typeface="Arial"/>
            </a:endParaRPr>
          </a:p>
          <a:p>
            <a:pPr marL="15356">
              <a:spcBef>
                <a:spcPts val="641"/>
              </a:spcBef>
            </a:pPr>
            <a:r>
              <a:rPr sz="1511" b="1" spc="206" dirty="0">
                <a:latin typeface="Arial"/>
                <a:cs typeface="Arial"/>
              </a:rPr>
              <a:t>We</a:t>
            </a:r>
            <a:r>
              <a:rPr sz="1511" b="1" spc="115" dirty="0">
                <a:latin typeface="Arial"/>
                <a:cs typeface="Arial"/>
              </a:rPr>
              <a:t> </a:t>
            </a:r>
            <a:r>
              <a:rPr sz="1511" b="1" spc="145" dirty="0">
                <a:latin typeface="Arial"/>
                <a:cs typeface="Arial"/>
              </a:rPr>
              <a:t>can</a:t>
            </a:r>
            <a:r>
              <a:rPr sz="1511" b="1" spc="103" dirty="0">
                <a:latin typeface="Arial"/>
                <a:cs typeface="Arial"/>
              </a:rPr>
              <a:t> </a:t>
            </a:r>
            <a:r>
              <a:rPr sz="1511" b="1" spc="163" dirty="0">
                <a:latin typeface="Arial"/>
                <a:cs typeface="Arial"/>
              </a:rPr>
              <a:t>sum</a:t>
            </a:r>
            <a:r>
              <a:rPr sz="1511" b="1" spc="109" dirty="0">
                <a:latin typeface="Arial"/>
                <a:cs typeface="Arial"/>
              </a:rPr>
              <a:t> </a:t>
            </a:r>
            <a:r>
              <a:rPr sz="1511" b="1" spc="133" dirty="0">
                <a:latin typeface="Arial"/>
                <a:cs typeface="Arial"/>
              </a:rPr>
              <a:t>all</a:t>
            </a:r>
            <a:r>
              <a:rPr sz="1511" b="1" spc="103" dirty="0">
                <a:latin typeface="Arial"/>
                <a:cs typeface="Arial"/>
              </a:rPr>
              <a:t> </a:t>
            </a:r>
            <a:r>
              <a:rPr sz="1511" b="1" spc="121" dirty="0">
                <a:latin typeface="Arial"/>
                <a:cs typeface="Arial"/>
              </a:rPr>
              <a:t>blocks</a:t>
            </a:r>
            <a:r>
              <a:rPr sz="1511" b="1" spc="115" dirty="0">
                <a:latin typeface="Arial"/>
                <a:cs typeface="Arial"/>
              </a:rPr>
              <a:t> </a:t>
            </a:r>
            <a:r>
              <a:rPr sz="1511" b="1" spc="206" dirty="0">
                <a:latin typeface="Arial"/>
                <a:cs typeface="Arial"/>
              </a:rPr>
              <a:t>that</a:t>
            </a:r>
            <a:r>
              <a:rPr sz="1511" b="1" spc="109" dirty="0">
                <a:latin typeface="Arial"/>
                <a:cs typeface="Arial"/>
              </a:rPr>
              <a:t> </a:t>
            </a:r>
            <a:r>
              <a:rPr sz="1511" b="1" spc="151" dirty="0">
                <a:latin typeface="Arial"/>
                <a:cs typeface="Arial"/>
              </a:rPr>
              <a:t>affect</a:t>
            </a:r>
            <a:r>
              <a:rPr sz="1511" b="1" spc="115" dirty="0">
                <a:latin typeface="Arial"/>
                <a:cs typeface="Arial"/>
              </a:rPr>
              <a:t> </a:t>
            </a:r>
            <a:r>
              <a:rPr sz="1511" b="1" spc="200" dirty="0">
                <a:latin typeface="Arial"/>
                <a:cs typeface="Arial"/>
              </a:rPr>
              <a:t>the</a:t>
            </a:r>
            <a:r>
              <a:rPr sz="1511" b="1" spc="109" dirty="0">
                <a:latin typeface="Arial"/>
                <a:cs typeface="Arial"/>
              </a:rPr>
              <a:t> </a:t>
            </a:r>
            <a:r>
              <a:rPr sz="1511" b="1" spc="193" dirty="0">
                <a:latin typeface="Arial"/>
                <a:cs typeface="Arial"/>
              </a:rPr>
              <a:t>9:45AM</a:t>
            </a:r>
            <a:r>
              <a:rPr sz="1511" b="1" spc="109" dirty="0">
                <a:latin typeface="Arial"/>
                <a:cs typeface="Arial"/>
              </a:rPr>
              <a:t> </a:t>
            </a:r>
            <a:r>
              <a:rPr sz="1511" b="1" spc="133" dirty="0">
                <a:latin typeface="Arial"/>
                <a:cs typeface="Arial"/>
              </a:rPr>
              <a:t>block</a:t>
            </a:r>
            <a:r>
              <a:rPr sz="1511" b="1" spc="103" dirty="0">
                <a:latin typeface="Arial"/>
                <a:cs typeface="Arial"/>
              </a:rPr>
              <a:t> </a:t>
            </a:r>
            <a:r>
              <a:rPr sz="1511" b="1" spc="175" dirty="0">
                <a:latin typeface="Arial"/>
                <a:cs typeface="Arial"/>
              </a:rPr>
              <a:t>and</a:t>
            </a:r>
            <a:r>
              <a:rPr sz="1511" b="1" spc="121" dirty="0">
                <a:latin typeface="Arial"/>
                <a:cs typeface="Arial"/>
              </a:rPr>
              <a:t> </a:t>
            </a:r>
            <a:r>
              <a:rPr sz="1511" b="1" spc="157" dirty="0">
                <a:latin typeface="Arial"/>
                <a:cs typeface="Arial"/>
              </a:rPr>
              <a:t>ensure</a:t>
            </a:r>
            <a:r>
              <a:rPr sz="1511" b="1" spc="121" dirty="0">
                <a:latin typeface="Arial"/>
                <a:cs typeface="Arial"/>
              </a:rPr>
              <a:t> </a:t>
            </a:r>
            <a:r>
              <a:rPr sz="1511" b="1" spc="187" dirty="0">
                <a:latin typeface="Arial"/>
                <a:cs typeface="Arial"/>
              </a:rPr>
              <a:t>they</a:t>
            </a:r>
            <a:r>
              <a:rPr sz="1511" b="1" spc="109" dirty="0">
                <a:latin typeface="Arial"/>
                <a:cs typeface="Arial"/>
              </a:rPr>
              <a:t> </a:t>
            </a:r>
            <a:r>
              <a:rPr sz="1511" b="1" spc="169" dirty="0">
                <a:latin typeface="Arial"/>
                <a:cs typeface="Arial"/>
              </a:rPr>
              <a:t>don’t</a:t>
            </a:r>
            <a:r>
              <a:rPr sz="1511" b="1" spc="127" dirty="0">
                <a:latin typeface="Arial"/>
                <a:cs typeface="Arial"/>
              </a:rPr>
              <a:t> </a:t>
            </a:r>
            <a:r>
              <a:rPr sz="1511" b="1" spc="163" dirty="0">
                <a:latin typeface="Arial"/>
                <a:cs typeface="Arial"/>
              </a:rPr>
              <a:t>exceed</a:t>
            </a:r>
            <a:r>
              <a:rPr sz="1511" b="1" spc="109" dirty="0">
                <a:latin typeface="Arial"/>
                <a:cs typeface="Arial"/>
              </a:rPr>
              <a:t> </a:t>
            </a:r>
            <a:r>
              <a:rPr sz="1511" b="1" spc="193" dirty="0">
                <a:latin typeface="Arial"/>
                <a:cs typeface="Arial"/>
              </a:rPr>
              <a:t>1.</a:t>
            </a:r>
            <a:endParaRPr sz="1511">
              <a:latin typeface="Arial"/>
              <a:cs typeface="Arial"/>
            </a:endParaRPr>
          </a:p>
        </p:txBody>
      </p:sp>
      <p:sp>
        <p:nvSpPr>
          <p:cNvPr id="4" name="object 4"/>
          <p:cNvSpPr/>
          <p:nvPr/>
        </p:nvSpPr>
        <p:spPr>
          <a:xfrm>
            <a:off x="429945" y="3104672"/>
            <a:ext cx="11342758" cy="2447289"/>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400411" y="5700260"/>
            <a:ext cx="2105193" cy="428199"/>
          </a:xfrm>
          <a:prstGeom prst="rect">
            <a:avLst/>
          </a:prstGeom>
        </p:spPr>
        <p:txBody>
          <a:bodyPr vert="horz" wrap="square" lIns="0" tIns="17658" rIns="0" bIns="0" rtlCol="0">
            <a:spAutoFit/>
          </a:bodyPr>
          <a:lstStyle/>
          <a:p>
            <a:pPr marL="15356" marR="6142">
              <a:lnSpc>
                <a:spcPts val="1620"/>
              </a:lnSpc>
              <a:spcBef>
                <a:spcPts val="139"/>
              </a:spcBef>
            </a:pPr>
            <a:r>
              <a:rPr sz="1451" dirty="0">
                <a:solidFill>
                  <a:srgbClr val="FF3333"/>
                </a:solidFill>
                <a:latin typeface="Arial"/>
                <a:cs typeface="Arial"/>
              </a:rPr>
              <a:t>Sum of </a:t>
            </a:r>
            <a:r>
              <a:rPr sz="1451" spc="-6" dirty="0">
                <a:solidFill>
                  <a:srgbClr val="FF3333"/>
                </a:solidFill>
                <a:latin typeface="Arial"/>
                <a:cs typeface="Arial"/>
              </a:rPr>
              <a:t>affecting </a:t>
            </a:r>
            <a:r>
              <a:rPr sz="1451" dirty="0">
                <a:solidFill>
                  <a:srgbClr val="FF3333"/>
                </a:solidFill>
                <a:latin typeface="Arial"/>
                <a:cs typeface="Arial"/>
              </a:rPr>
              <a:t>slots =</a:t>
            </a:r>
            <a:r>
              <a:rPr sz="1451" spc="-97" dirty="0">
                <a:solidFill>
                  <a:srgbClr val="FF3333"/>
                </a:solidFill>
                <a:latin typeface="Arial"/>
                <a:cs typeface="Arial"/>
              </a:rPr>
              <a:t> </a:t>
            </a:r>
            <a:r>
              <a:rPr sz="1451" dirty="0">
                <a:solidFill>
                  <a:srgbClr val="FF3333"/>
                </a:solidFill>
                <a:latin typeface="Arial"/>
                <a:cs typeface="Arial"/>
              </a:rPr>
              <a:t>2  </a:t>
            </a:r>
            <a:r>
              <a:rPr sz="1451" spc="-18" dirty="0">
                <a:solidFill>
                  <a:srgbClr val="FF3333"/>
                </a:solidFill>
                <a:latin typeface="Arial"/>
                <a:cs typeface="Arial"/>
              </a:rPr>
              <a:t>FAIL, </a:t>
            </a:r>
            <a:r>
              <a:rPr sz="1451" dirty="0">
                <a:solidFill>
                  <a:srgbClr val="FF3333"/>
                </a:solidFill>
                <a:latin typeface="Arial"/>
                <a:cs typeface="Arial"/>
              </a:rPr>
              <a:t>sum must be</a:t>
            </a:r>
            <a:r>
              <a:rPr sz="1451" spc="-36" dirty="0">
                <a:solidFill>
                  <a:srgbClr val="FF3333"/>
                </a:solidFill>
                <a:latin typeface="Arial"/>
                <a:cs typeface="Arial"/>
              </a:rPr>
              <a:t> </a:t>
            </a:r>
            <a:r>
              <a:rPr sz="1451" spc="-12" dirty="0">
                <a:solidFill>
                  <a:srgbClr val="FF3333"/>
                </a:solidFill>
                <a:latin typeface="Arial"/>
                <a:cs typeface="Arial"/>
              </a:rPr>
              <a:t>&lt;=1</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69</a:t>
            </a:fld>
            <a:endParaRPr spc="302" dirty="0"/>
          </a:p>
        </p:txBody>
      </p:sp>
      <p:sp>
        <p:nvSpPr>
          <p:cNvPr id="7" name="object 2">
            <a:extLst>
              <a:ext uri="{FF2B5EF4-FFF2-40B4-BE49-F238E27FC236}">
                <a16:creationId xmlns:a16="http://schemas.microsoft.com/office/drawing/2014/main" id="{5FCBF495-9A9B-4B1D-BB2B-57FDDE7565BC}"/>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1A8294FA-42EA-4E9D-A670-603148E505EF}"/>
              </a:ext>
            </a:extLst>
          </p:cNvPr>
          <p:cNvSpPr/>
          <p:nvPr/>
        </p:nvSpPr>
        <p:spPr>
          <a:xfrm>
            <a:off x="1211483" y="1406323"/>
            <a:ext cx="9722734" cy="5405377"/>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DB5671-88ED-4977-BBA4-E6382AAFF1E9}"/>
              </a:ext>
            </a:extLst>
          </p:cNvPr>
          <p:cNvSpPr>
            <a:spLocks noGrp="1"/>
          </p:cNvSpPr>
          <p:nvPr>
            <p:ph type="title"/>
          </p:nvPr>
        </p:nvSpPr>
        <p:spPr/>
        <p:txBody>
          <a:bodyPr/>
          <a:lstStyle/>
          <a:p>
            <a:r>
              <a:rPr lang="en-US" dirty="0"/>
              <a:t>Machine Learning vs Optimization vs AI</a:t>
            </a:r>
          </a:p>
        </p:txBody>
      </p:sp>
      <p:sp>
        <p:nvSpPr>
          <p:cNvPr id="4" name="Oval 3">
            <a:extLst>
              <a:ext uri="{FF2B5EF4-FFF2-40B4-BE49-F238E27FC236}">
                <a16:creationId xmlns:a16="http://schemas.microsoft.com/office/drawing/2014/main" id="{D9E4EA72-8BE6-4F94-B6EC-C88AFA0DE251}"/>
              </a:ext>
            </a:extLst>
          </p:cNvPr>
          <p:cNvSpPr/>
          <p:nvPr/>
        </p:nvSpPr>
        <p:spPr>
          <a:xfrm>
            <a:off x="2848358" y="1864792"/>
            <a:ext cx="4223657" cy="4223657"/>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51BC0723-E4D3-49FF-B16B-529E32A392CF}"/>
              </a:ext>
            </a:extLst>
          </p:cNvPr>
          <p:cNvSpPr/>
          <p:nvPr/>
        </p:nvSpPr>
        <p:spPr>
          <a:xfrm>
            <a:off x="5259314" y="1864792"/>
            <a:ext cx="4223657" cy="4223657"/>
          </a:xfrm>
          <a:prstGeom prst="ellipse">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BA63AFF-0B35-4BAC-88B0-C4A744CDBCC5}"/>
              </a:ext>
            </a:extLst>
          </p:cNvPr>
          <p:cNvSpPr txBox="1"/>
          <p:nvPr/>
        </p:nvSpPr>
        <p:spPr>
          <a:xfrm>
            <a:off x="3161109"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Machine Learning</a:t>
            </a:r>
          </a:p>
        </p:txBody>
      </p:sp>
      <p:sp>
        <p:nvSpPr>
          <p:cNvPr id="8" name="TextBox 7">
            <a:extLst>
              <a:ext uri="{FF2B5EF4-FFF2-40B4-BE49-F238E27FC236}">
                <a16:creationId xmlns:a16="http://schemas.microsoft.com/office/drawing/2014/main" id="{935C5474-EFAE-4AD2-86D2-B951CF64CAB0}"/>
              </a:ext>
            </a:extLst>
          </p:cNvPr>
          <p:cNvSpPr txBox="1"/>
          <p:nvPr/>
        </p:nvSpPr>
        <p:spPr>
          <a:xfrm>
            <a:off x="7118548"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Optimization</a:t>
            </a:r>
          </a:p>
        </p:txBody>
      </p:sp>
      <p:sp>
        <p:nvSpPr>
          <p:cNvPr id="10" name="TextBox 9">
            <a:extLst>
              <a:ext uri="{FF2B5EF4-FFF2-40B4-BE49-F238E27FC236}">
                <a16:creationId xmlns:a16="http://schemas.microsoft.com/office/drawing/2014/main" id="{8FCE6B37-9FD0-461F-A2A0-809461615AA2}"/>
              </a:ext>
            </a:extLst>
          </p:cNvPr>
          <p:cNvSpPr txBox="1"/>
          <p:nvPr/>
        </p:nvSpPr>
        <p:spPr>
          <a:xfrm>
            <a:off x="5181600" y="6179909"/>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Artificial Intelligence</a:t>
            </a:r>
          </a:p>
        </p:txBody>
      </p:sp>
      <p:sp>
        <p:nvSpPr>
          <p:cNvPr id="11" name="TextBox 10">
            <a:extLst>
              <a:ext uri="{FF2B5EF4-FFF2-40B4-BE49-F238E27FC236}">
                <a16:creationId xmlns:a16="http://schemas.microsoft.com/office/drawing/2014/main" id="{310787CD-4D8C-4278-9CE8-D883761E2094}"/>
              </a:ext>
            </a:extLst>
          </p:cNvPr>
          <p:cNvSpPr txBox="1"/>
          <p:nvPr/>
        </p:nvSpPr>
        <p:spPr>
          <a:xfrm rot="19118803">
            <a:off x="5471310" y="4026126"/>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Loss Minimization</a:t>
            </a:r>
          </a:p>
        </p:txBody>
      </p:sp>
    </p:spTree>
    <p:extLst>
      <p:ext uri="{BB962C8B-B14F-4D97-AF65-F5344CB8AC3E}">
        <p14:creationId xmlns:p14="http://schemas.microsoft.com/office/powerpoint/2010/main" val="39804690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689540"/>
            <a:ext cx="9299087" cy="948294"/>
          </a:xfrm>
          <a:prstGeom prst="rect">
            <a:avLst/>
          </a:prstGeom>
        </p:spPr>
        <p:txBody>
          <a:bodyPr vert="horz" wrap="square" lIns="0" tIns="95970" rIns="0" bIns="0" rtlCol="0">
            <a:spAutoFit/>
          </a:bodyPr>
          <a:lstStyle/>
          <a:p>
            <a:pPr marL="15356">
              <a:spcBef>
                <a:spcPts val="756"/>
              </a:spcBef>
            </a:pPr>
            <a:r>
              <a:rPr sz="1511" b="1" spc="193" dirty="0">
                <a:latin typeface="Arial"/>
                <a:cs typeface="Arial"/>
              </a:rPr>
              <a:t>Next </a:t>
            </a:r>
            <a:r>
              <a:rPr sz="1511" b="1" spc="133" dirty="0">
                <a:latin typeface="Arial"/>
                <a:cs typeface="Arial"/>
              </a:rPr>
              <a:t>visualize </a:t>
            </a:r>
            <a:r>
              <a:rPr sz="1511" b="1" spc="181" dirty="0">
                <a:latin typeface="Arial"/>
                <a:cs typeface="Arial"/>
              </a:rPr>
              <a:t>how </a:t>
            </a:r>
            <a:r>
              <a:rPr sz="1511" b="1" spc="145" dirty="0">
                <a:latin typeface="Arial"/>
                <a:cs typeface="Arial"/>
              </a:rPr>
              <a:t>overlaps </a:t>
            </a:r>
            <a:r>
              <a:rPr sz="1511" b="1" spc="138" dirty="0">
                <a:latin typeface="Arial"/>
                <a:cs typeface="Arial"/>
              </a:rPr>
              <a:t>will</a:t>
            </a:r>
            <a:r>
              <a:rPr sz="1511" b="1" spc="-91" dirty="0">
                <a:latin typeface="Arial"/>
                <a:cs typeface="Arial"/>
              </a:rPr>
              <a:t> </a:t>
            </a:r>
            <a:r>
              <a:rPr sz="1511" b="1" spc="91" dirty="0">
                <a:latin typeface="Arial"/>
                <a:cs typeface="Arial"/>
              </a:rPr>
              <a:t>occur.</a:t>
            </a:r>
            <a:endParaRPr sz="1511">
              <a:latin typeface="Arial"/>
              <a:cs typeface="Arial"/>
            </a:endParaRPr>
          </a:p>
          <a:p>
            <a:pPr marL="15356">
              <a:spcBef>
                <a:spcPts val="641"/>
              </a:spcBef>
            </a:pPr>
            <a:r>
              <a:rPr sz="1511" b="1" spc="157" dirty="0">
                <a:latin typeface="Arial"/>
                <a:cs typeface="Arial"/>
              </a:rPr>
              <a:t>Notice</a:t>
            </a:r>
            <a:r>
              <a:rPr sz="1511" b="1" spc="109" dirty="0">
                <a:latin typeface="Arial"/>
                <a:cs typeface="Arial"/>
              </a:rPr>
              <a:t> </a:t>
            </a:r>
            <a:r>
              <a:rPr sz="1511" b="1" spc="175" dirty="0">
                <a:latin typeface="Arial"/>
                <a:cs typeface="Arial"/>
              </a:rPr>
              <a:t>how</a:t>
            </a:r>
            <a:r>
              <a:rPr sz="1511" b="1" spc="115"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9:00AM</a:t>
            </a:r>
            <a:r>
              <a:rPr sz="1511" b="1" spc="115" dirty="0">
                <a:latin typeface="Arial"/>
                <a:cs typeface="Arial"/>
              </a:rPr>
              <a:t> </a:t>
            </a:r>
            <a:r>
              <a:rPr sz="1511" b="1" spc="109" dirty="0">
                <a:latin typeface="Arial"/>
                <a:cs typeface="Arial"/>
              </a:rPr>
              <a:t>Psych</a:t>
            </a:r>
            <a:r>
              <a:rPr sz="1511" b="1" spc="103" dirty="0">
                <a:latin typeface="Arial"/>
                <a:cs typeface="Arial"/>
              </a:rPr>
              <a:t> </a:t>
            </a:r>
            <a:r>
              <a:rPr sz="1511" b="1" spc="230" dirty="0">
                <a:latin typeface="Arial"/>
                <a:cs typeface="Arial"/>
              </a:rPr>
              <a:t>101</a:t>
            </a:r>
            <a:r>
              <a:rPr sz="1511" b="1" spc="109" dirty="0">
                <a:latin typeface="Arial"/>
                <a:cs typeface="Arial"/>
              </a:rPr>
              <a:t> </a:t>
            </a:r>
            <a:r>
              <a:rPr sz="1511" b="1" spc="103" dirty="0">
                <a:latin typeface="Arial"/>
                <a:cs typeface="Arial"/>
              </a:rPr>
              <a:t>class</a:t>
            </a:r>
            <a:r>
              <a:rPr sz="1511" b="1" spc="109" dirty="0">
                <a:latin typeface="Arial"/>
                <a:cs typeface="Arial"/>
              </a:rPr>
              <a:t> </a:t>
            </a:r>
            <a:r>
              <a:rPr sz="1511" b="1" spc="133" dirty="0">
                <a:latin typeface="Arial"/>
                <a:cs typeface="Arial"/>
              </a:rPr>
              <a:t>will</a:t>
            </a:r>
            <a:r>
              <a:rPr sz="1511" b="1" spc="103" dirty="0">
                <a:latin typeface="Arial"/>
                <a:cs typeface="Arial"/>
              </a:rPr>
              <a:t> </a:t>
            </a:r>
            <a:r>
              <a:rPr sz="1511" b="1" spc="121" dirty="0">
                <a:latin typeface="Arial"/>
                <a:cs typeface="Arial"/>
              </a:rPr>
              <a:t>clash</a:t>
            </a:r>
            <a:r>
              <a:rPr sz="1511" b="1" spc="115" dirty="0">
                <a:latin typeface="Arial"/>
                <a:cs typeface="Arial"/>
              </a:rPr>
              <a:t> </a:t>
            </a:r>
            <a:r>
              <a:rPr sz="1511" b="1" spc="187" dirty="0">
                <a:latin typeface="Arial"/>
                <a:cs typeface="Arial"/>
              </a:rPr>
              <a:t>with</a:t>
            </a:r>
            <a:r>
              <a:rPr sz="1511" b="1" spc="103"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9:45AM</a:t>
            </a:r>
            <a:r>
              <a:rPr sz="1511" b="1" spc="97" dirty="0">
                <a:latin typeface="Arial"/>
                <a:cs typeface="Arial"/>
              </a:rPr>
              <a:t> </a:t>
            </a:r>
            <a:r>
              <a:rPr sz="1511" b="1" spc="121" dirty="0">
                <a:latin typeface="Arial"/>
                <a:cs typeface="Arial"/>
              </a:rPr>
              <a:t>Sociology</a:t>
            </a:r>
            <a:r>
              <a:rPr sz="1511" b="1" spc="109" dirty="0">
                <a:latin typeface="Arial"/>
                <a:cs typeface="Arial"/>
              </a:rPr>
              <a:t> </a:t>
            </a:r>
            <a:r>
              <a:rPr sz="1511" b="1" spc="212" dirty="0">
                <a:latin typeface="Arial"/>
                <a:cs typeface="Arial"/>
              </a:rPr>
              <a:t>101.</a:t>
            </a:r>
            <a:endParaRPr sz="1511">
              <a:latin typeface="Arial"/>
              <a:cs typeface="Arial"/>
            </a:endParaRPr>
          </a:p>
          <a:p>
            <a:pPr marL="15356">
              <a:spcBef>
                <a:spcPts val="641"/>
              </a:spcBef>
            </a:pPr>
            <a:r>
              <a:rPr sz="1511" b="1" spc="206" dirty="0">
                <a:latin typeface="Arial"/>
                <a:cs typeface="Arial"/>
              </a:rPr>
              <a:t>We</a:t>
            </a:r>
            <a:r>
              <a:rPr sz="1511" b="1" spc="115" dirty="0">
                <a:latin typeface="Arial"/>
                <a:cs typeface="Arial"/>
              </a:rPr>
              <a:t> </a:t>
            </a:r>
            <a:r>
              <a:rPr sz="1511" b="1" spc="145" dirty="0">
                <a:latin typeface="Arial"/>
                <a:cs typeface="Arial"/>
              </a:rPr>
              <a:t>can</a:t>
            </a:r>
            <a:r>
              <a:rPr sz="1511" b="1" spc="103" dirty="0">
                <a:latin typeface="Arial"/>
                <a:cs typeface="Arial"/>
              </a:rPr>
              <a:t> </a:t>
            </a:r>
            <a:r>
              <a:rPr sz="1511" b="1" spc="163" dirty="0">
                <a:latin typeface="Arial"/>
                <a:cs typeface="Arial"/>
              </a:rPr>
              <a:t>sum</a:t>
            </a:r>
            <a:r>
              <a:rPr sz="1511" b="1" spc="109" dirty="0">
                <a:latin typeface="Arial"/>
                <a:cs typeface="Arial"/>
              </a:rPr>
              <a:t> </a:t>
            </a:r>
            <a:r>
              <a:rPr sz="1511" b="1" spc="133" dirty="0">
                <a:latin typeface="Arial"/>
                <a:cs typeface="Arial"/>
              </a:rPr>
              <a:t>all</a:t>
            </a:r>
            <a:r>
              <a:rPr sz="1511" b="1" spc="103" dirty="0">
                <a:latin typeface="Arial"/>
                <a:cs typeface="Arial"/>
              </a:rPr>
              <a:t> </a:t>
            </a:r>
            <a:r>
              <a:rPr sz="1511" b="1" spc="121" dirty="0">
                <a:latin typeface="Arial"/>
                <a:cs typeface="Arial"/>
              </a:rPr>
              <a:t>blocks</a:t>
            </a:r>
            <a:r>
              <a:rPr sz="1511" b="1" spc="115" dirty="0">
                <a:latin typeface="Arial"/>
                <a:cs typeface="Arial"/>
              </a:rPr>
              <a:t> </a:t>
            </a:r>
            <a:r>
              <a:rPr sz="1511" b="1" spc="206" dirty="0">
                <a:latin typeface="Arial"/>
                <a:cs typeface="Arial"/>
              </a:rPr>
              <a:t>that</a:t>
            </a:r>
            <a:r>
              <a:rPr sz="1511" b="1" spc="109" dirty="0">
                <a:latin typeface="Arial"/>
                <a:cs typeface="Arial"/>
              </a:rPr>
              <a:t> </a:t>
            </a:r>
            <a:r>
              <a:rPr sz="1511" b="1" spc="151" dirty="0">
                <a:latin typeface="Arial"/>
                <a:cs typeface="Arial"/>
              </a:rPr>
              <a:t>affect</a:t>
            </a:r>
            <a:r>
              <a:rPr sz="1511" b="1" spc="115" dirty="0">
                <a:latin typeface="Arial"/>
                <a:cs typeface="Arial"/>
              </a:rPr>
              <a:t> </a:t>
            </a:r>
            <a:r>
              <a:rPr sz="1511" b="1" spc="200" dirty="0">
                <a:latin typeface="Arial"/>
                <a:cs typeface="Arial"/>
              </a:rPr>
              <a:t>the</a:t>
            </a:r>
            <a:r>
              <a:rPr sz="1511" b="1" spc="109" dirty="0">
                <a:latin typeface="Arial"/>
                <a:cs typeface="Arial"/>
              </a:rPr>
              <a:t> </a:t>
            </a:r>
            <a:r>
              <a:rPr sz="1511" b="1" spc="193" dirty="0">
                <a:latin typeface="Arial"/>
                <a:cs typeface="Arial"/>
              </a:rPr>
              <a:t>9:45AM</a:t>
            </a:r>
            <a:r>
              <a:rPr sz="1511" b="1" spc="109" dirty="0">
                <a:latin typeface="Arial"/>
                <a:cs typeface="Arial"/>
              </a:rPr>
              <a:t> </a:t>
            </a:r>
            <a:r>
              <a:rPr sz="1511" b="1" spc="133" dirty="0">
                <a:latin typeface="Arial"/>
                <a:cs typeface="Arial"/>
              </a:rPr>
              <a:t>block</a:t>
            </a:r>
            <a:r>
              <a:rPr sz="1511" b="1" spc="103" dirty="0">
                <a:latin typeface="Arial"/>
                <a:cs typeface="Arial"/>
              </a:rPr>
              <a:t> </a:t>
            </a:r>
            <a:r>
              <a:rPr sz="1511" b="1" spc="175" dirty="0">
                <a:latin typeface="Arial"/>
                <a:cs typeface="Arial"/>
              </a:rPr>
              <a:t>and</a:t>
            </a:r>
            <a:r>
              <a:rPr sz="1511" b="1" spc="121" dirty="0">
                <a:latin typeface="Arial"/>
                <a:cs typeface="Arial"/>
              </a:rPr>
              <a:t> </a:t>
            </a:r>
            <a:r>
              <a:rPr sz="1511" b="1" spc="157" dirty="0">
                <a:latin typeface="Arial"/>
                <a:cs typeface="Arial"/>
              </a:rPr>
              <a:t>ensure</a:t>
            </a:r>
            <a:r>
              <a:rPr sz="1511" b="1" spc="121" dirty="0">
                <a:latin typeface="Arial"/>
                <a:cs typeface="Arial"/>
              </a:rPr>
              <a:t> </a:t>
            </a:r>
            <a:r>
              <a:rPr sz="1511" b="1" spc="187" dirty="0">
                <a:latin typeface="Arial"/>
                <a:cs typeface="Arial"/>
              </a:rPr>
              <a:t>they</a:t>
            </a:r>
            <a:r>
              <a:rPr sz="1511" b="1" spc="109" dirty="0">
                <a:latin typeface="Arial"/>
                <a:cs typeface="Arial"/>
              </a:rPr>
              <a:t> </a:t>
            </a:r>
            <a:r>
              <a:rPr sz="1511" b="1" spc="169" dirty="0">
                <a:latin typeface="Arial"/>
                <a:cs typeface="Arial"/>
              </a:rPr>
              <a:t>don’t</a:t>
            </a:r>
            <a:r>
              <a:rPr sz="1511" b="1" spc="127" dirty="0">
                <a:latin typeface="Arial"/>
                <a:cs typeface="Arial"/>
              </a:rPr>
              <a:t> </a:t>
            </a:r>
            <a:r>
              <a:rPr sz="1511" b="1" spc="163" dirty="0">
                <a:latin typeface="Arial"/>
                <a:cs typeface="Arial"/>
              </a:rPr>
              <a:t>exceed</a:t>
            </a:r>
            <a:r>
              <a:rPr sz="1511" b="1" spc="109" dirty="0">
                <a:latin typeface="Arial"/>
                <a:cs typeface="Arial"/>
              </a:rPr>
              <a:t> </a:t>
            </a:r>
            <a:r>
              <a:rPr sz="1511" b="1" spc="193" dirty="0">
                <a:latin typeface="Arial"/>
                <a:cs typeface="Arial"/>
              </a:rPr>
              <a:t>1.</a:t>
            </a:r>
            <a:endParaRPr sz="1511">
              <a:latin typeface="Arial"/>
              <a:cs typeface="Arial"/>
            </a:endParaRPr>
          </a:p>
        </p:txBody>
      </p:sp>
      <p:sp>
        <p:nvSpPr>
          <p:cNvPr id="4" name="object 4"/>
          <p:cNvSpPr/>
          <p:nvPr/>
        </p:nvSpPr>
        <p:spPr>
          <a:xfrm>
            <a:off x="442228" y="3118493"/>
            <a:ext cx="11355008" cy="2450230"/>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400411" y="5700260"/>
            <a:ext cx="2105193" cy="428199"/>
          </a:xfrm>
          <a:prstGeom prst="rect">
            <a:avLst/>
          </a:prstGeom>
        </p:spPr>
        <p:txBody>
          <a:bodyPr vert="horz" wrap="square" lIns="0" tIns="17658" rIns="0" bIns="0" rtlCol="0">
            <a:spAutoFit/>
          </a:bodyPr>
          <a:lstStyle/>
          <a:p>
            <a:pPr marL="15356" marR="6142">
              <a:lnSpc>
                <a:spcPts val="1620"/>
              </a:lnSpc>
              <a:spcBef>
                <a:spcPts val="139"/>
              </a:spcBef>
            </a:pPr>
            <a:r>
              <a:rPr sz="1451" dirty="0">
                <a:solidFill>
                  <a:srgbClr val="FF3333"/>
                </a:solidFill>
                <a:latin typeface="Arial"/>
                <a:cs typeface="Arial"/>
              </a:rPr>
              <a:t>Sum of </a:t>
            </a:r>
            <a:r>
              <a:rPr sz="1451" spc="-6" dirty="0">
                <a:solidFill>
                  <a:srgbClr val="FF3333"/>
                </a:solidFill>
                <a:latin typeface="Arial"/>
                <a:cs typeface="Arial"/>
              </a:rPr>
              <a:t>affecting </a:t>
            </a:r>
            <a:r>
              <a:rPr sz="1451" dirty="0">
                <a:solidFill>
                  <a:srgbClr val="FF3333"/>
                </a:solidFill>
                <a:latin typeface="Arial"/>
                <a:cs typeface="Arial"/>
              </a:rPr>
              <a:t>slots =</a:t>
            </a:r>
            <a:r>
              <a:rPr sz="1451" spc="-97" dirty="0">
                <a:solidFill>
                  <a:srgbClr val="FF3333"/>
                </a:solidFill>
                <a:latin typeface="Arial"/>
                <a:cs typeface="Arial"/>
              </a:rPr>
              <a:t> </a:t>
            </a:r>
            <a:r>
              <a:rPr sz="1451" dirty="0">
                <a:solidFill>
                  <a:srgbClr val="FF3333"/>
                </a:solidFill>
                <a:latin typeface="Arial"/>
                <a:cs typeface="Arial"/>
              </a:rPr>
              <a:t>2  </a:t>
            </a:r>
            <a:r>
              <a:rPr sz="1451" spc="-18" dirty="0">
                <a:solidFill>
                  <a:srgbClr val="FF3333"/>
                </a:solidFill>
                <a:latin typeface="Arial"/>
                <a:cs typeface="Arial"/>
              </a:rPr>
              <a:t>FAIL, </a:t>
            </a:r>
            <a:r>
              <a:rPr sz="1451" dirty="0">
                <a:solidFill>
                  <a:srgbClr val="FF3333"/>
                </a:solidFill>
                <a:latin typeface="Arial"/>
                <a:cs typeface="Arial"/>
              </a:rPr>
              <a:t>sum must be</a:t>
            </a:r>
            <a:r>
              <a:rPr sz="1451" spc="-36" dirty="0">
                <a:solidFill>
                  <a:srgbClr val="FF3333"/>
                </a:solidFill>
                <a:latin typeface="Arial"/>
                <a:cs typeface="Arial"/>
              </a:rPr>
              <a:t> </a:t>
            </a:r>
            <a:r>
              <a:rPr sz="1451" spc="-12" dirty="0">
                <a:solidFill>
                  <a:srgbClr val="FF3333"/>
                </a:solidFill>
                <a:latin typeface="Arial"/>
                <a:cs typeface="Arial"/>
              </a:rPr>
              <a:t>&lt;=1</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70</a:t>
            </a:fld>
            <a:endParaRPr spc="302" dirty="0"/>
          </a:p>
        </p:txBody>
      </p:sp>
      <p:sp>
        <p:nvSpPr>
          <p:cNvPr id="7" name="object 2">
            <a:extLst>
              <a:ext uri="{FF2B5EF4-FFF2-40B4-BE49-F238E27FC236}">
                <a16:creationId xmlns:a16="http://schemas.microsoft.com/office/drawing/2014/main" id="{97413B42-6F77-4490-A66E-286238311630}"/>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759561"/>
            <a:ext cx="11008117" cy="728158"/>
          </a:xfrm>
          <a:prstGeom prst="rect">
            <a:avLst/>
          </a:prstGeom>
        </p:spPr>
        <p:txBody>
          <a:bodyPr vert="horz" wrap="square" lIns="0" tIns="35316" rIns="0" bIns="0" rtlCol="0">
            <a:spAutoFit/>
          </a:bodyPr>
          <a:lstStyle/>
          <a:p>
            <a:pPr marL="15356" marR="6142">
              <a:lnSpc>
                <a:spcPts val="2745"/>
              </a:lnSpc>
              <a:spcBef>
                <a:spcPts val="277"/>
              </a:spcBef>
            </a:pPr>
            <a:r>
              <a:rPr sz="2358" b="1" spc="236" dirty="0">
                <a:latin typeface="Arial"/>
                <a:cs typeface="Arial"/>
              </a:rPr>
              <a:t>If</a:t>
            </a:r>
            <a:r>
              <a:rPr sz="2358" b="1" spc="163" dirty="0">
                <a:latin typeface="Arial"/>
                <a:cs typeface="Arial"/>
              </a:rPr>
              <a:t> </a:t>
            </a:r>
            <a:r>
              <a:rPr sz="2358" b="1" spc="290" dirty="0">
                <a:latin typeface="Arial"/>
                <a:cs typeface="Arial"/>
              </a:rPr>
              <a:t>the</a:t>
            </a:r>
            <a:r>
              <a:rPr sz="2358" b="1" spc="187" dirty="0">
                <a:latin typeface="Arial"/>
                <a:cs typeface="Arial"/>
              </a:rPr>
              <a:t> </a:t>
            </a:r>
            <a:r>
              <a:rPr sz="2358" b="1" spc="284" dirty="0">
                <a:latin typeface="Arial"/>
                <a:cs typeface="Arial"/>
              </a:rPr>
              <a:t>“sum”</a:t>
            </a:r>
            <a:r>
              <a:rPr sz="2358" b="1" spc="163" dirty="0">
                <a:latin typeface="Arial"/>
                <a:cs typeface="Arial"/>
              </a:rPr>
              <a:t> </a:t>
            </a:r>
            <a:r>
              <a:rPr sz="2358" b="1" spc="212" dirty="0">
                <a:latin typeface="Arial"/>
                <a:cs typeface="Arial"/>
              </a:rPr>
              <a:t>of</a:t>
            </a:r>
            <a:r>
              <a:rPr sz="2358" b="1" spc="163" dirty="0">
                <a:latin typeface="Arial"/>
                <a:cs typeface="Arial"/>
              </a:rPr>
              <a:t> </a:t>
            </a:r>
            <a:r>
              <a:rPr sz="2358" b="1" spc="193" dirty="0">
                <a:latin typeface="Arial"/>
                <a:cs typeface="Arial"/>
              </a:rPr>
              <a:t>all</a:t>
            </a:r>
            <a:r>
              <a:rPr sz="2358" b="1" spc="169" dirty="0">
                <a:latin typeface="Arial"/>
                <a:cs typeface="Arial"/>
              </a:rPr>
              <a:t> slots</a:t>
            </a:r>
            <a:r>
              <a:rPr sz="2358" b="1" spc="181" dirty="0">
                <a:latin typeface="Arial"/>
                <a:cs typeface="Arial"/>
              </a:rPr>
              <a:t> </a:t>
            </a:r>
            <a:r>
              <a:rPr sz="2358" b="1" spc="218" dirty="0">
                <a:latin typeface="Arial"/>
                <a:cs typeface="Arial"/>
              </a:rPr>
              <a:t>affecting</a:t>
            </a:r>
            <a:r>
              <a:rPr sz="2358" b="1" spc="169" dirty="0">
                <a:latin typeface="Arial"/>
                <a:cs typeface="Arial"/>
              </a:rPr>
              <a:t> </a:t>
            </a:r>
            <a:r>
              <a:rPr sz="2358" b="1" spc="277" dirty="0">
                <a:latin typeface="Arial"/>
                <a:cs typeface="Arial"/>
              </a:rPr>
              <a:t>a</a:t>
            </a:r>
            <a:r>
              <a:rPr sz="2358" b="1" spc="175" dirty="0">
                <a:latin typeface="Arial"/>
                <a:cs typeface="Arial"/>
              </a:rPr>
              <a:t> </a:t>
            </a:r>
            <a:r>
              <a:rPr sz="2358" b="1" spc="230" dirty="0">
                <a:latin typeface="Arial"/>
                <a:cs typeface="Arial"/>
              </a:rPr>
              <a:t>given</a:t>
            </a:r>
            <a:r>
              <a:rPr sz="2358" b="1" spc="181" dirty="0">
                <a:latin typeface="Arial"/>
                <a:cs typeface="Arial"/>
              </a:rPr>
              <a:t> block</a:t>
            </a:r>
            <a:r>
              <a:rPr sz="2358" b="1" spc="169" dirty="0">
                <a:latin typeface="Arial"/>
                <a:cs typeface="Arial"/>
              </a:rPr>
              <a:t> </a:t>
            </a:r>
            <a:r>
              <a:rPr sz="2358" b="1" spc="266" dirty="0">
                <a:latin typeface="Arial"/>
                <a:cs typeface="Arial"/>
              </a:rPr>
              <a:t>are</a:t>
            </a:r>
            <a:r>
              <a:rPr sz="2358" b="1" spc="181" dirty="0">
                <a:latin typeface="Arial"/>
                <a:cs typeface="Arial"/>
              </a:rPr>
              <a:t> </a:t>
            </a:r>
            <a:r>
              <a:rPr sz="2358" b="1" spc="206" dirty="0">
                <a:latin typeface="Arial"/>
                <a:cs typeface="Arial"/>
              </a:rPr>
              <a:t>no</a:t>
            </a:r>
            <a:r>
              <a:rPr sz="2358" b="1" spc="169" dirty="0">
                <a:latin typeface="Arial"/>
                <a:cs typeface="Arial"/>
              </a:rPr>
              <a:t> </a:t>
            </a:r>
            <a:r>
              <a:rPr sz="2358" b="1" spc="266" dirty="0">
                <a:latin typeface="Arial"/>
                <a:cs typeface="Arial"/>
              </a:rPr>
              <a:t>more</a:t>
            </a:r>
            <a:r>
              <a:rPr sz="2358" b="1" spc="187" dirty="0">
                <a:latin typeface="Arial"/>
                <a:cs typeface="Arial"/>
              </a:rPr>
              <a:t> </a:t>
            </a:r>
            <a:r>
              <a:rPr sz="2358" b="1" spc="272" dirty="0">
                <a:latin typeface="Arial"/>
                <a:cs typeface="Arial"/>
              </a:rPr>
              <a:t>than  </a:t>
            </a:r>
            <a:r>
              <a:rPr sz="2358" b="1" spc="284" dirty="0">
                <a:latin typeface="Arial"/>
                <a:cs typeface="Arial"/>
              </a:rPr>
              <a:t>1, </a:t>
            </a:r>
            <a:r>
              <a:rPr sz="2358" b="1" spc="277" dirty="0">
                <a:latin typeface="Arial"/>
                <a:cs typeface="Arial"/>
              </a:rPr>
              <a:t>then </a:t>
            </a:r>
            <a:r>
              <a:rPr sz="2358" b="1" spc="314" dirty="0">
                <a:latin typeface="Arial"/>
                <a:cs typeface="Arial"/>
              </a:rPr>
              <a:t>we </a:t>
            </a:r>
            <a:r>
              <a:rPr sz="2358" b="1" spc="254" dirty="0">
                <a:latin typeface="Arial"/>
                <a:cs typeface="Arial"/>
              </a:rPr>
              <a:t>have </a:t>
            </a:r>
            <a:r>
              <a:rPr sz="2358" b="1" spc="212" dirty="0">
                <a:latin typeface="Arial"/>
                <a:cs typeface="Arial"/>
              </a:rPr>
              <a:t>no</a:t>
            </a:r>
            <a:r>
              <a:rPr sz="2358" b="1" spc="-290" dirty="0">
                <a:latin typeface="Arial"/>
                <a:cs typeface="Arial"/>
              </a:rPr>
              <a:t> </a:t>
            </a:r>
            <a:r>
              <a:rPr sz="2358" b="1" spc="175" dirty="0">
                <a:latin typeface="Arial"/>
                <a:cs typeface="Arial"/>
              </a:rPr>
              <a:t>conflicts!</a:t>
            </a:r>
            <a:endParaRPr sz="2358">
              <a:latin typeface="Arial"/>
              <a:cs typeface="Arial"/>
            </a:endParaRPr>
          </a:p>
        </p:txBody>
      </p:sp>
      <p:sp>
        <p:nvSpPr>
          <p:cNvPr id="4" name="object 4"/>
          <p:cNvSpPr/>
          <p:nvPr/>
        </p:nvSpPr>
        <p:spPr>
          <a:xfrm>
            <a:off x="442227" y="3104672"/>
            <a:ext cx="11024280" cy="2378164"/>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289854" y="5572248"/>
            <a:ext cx="2105193" cy="445255"/>
          </a:xfrm>
          <a:prstGeom prst="rect">
            <a:avLst/>
          </a:prstGeom>
        </p:spPr>
        <p:txBody>
          <a:bodyPr vert="horz" wrap="square" lIns="0" tIns="34549" rIns="0" bIns="0" rtlCol="0">
            <a:spAutoFit/>
          </a:bodyPr>
          <a:lstStyle/>
          <a:p>
            <a:pPr marL="15356" marR="6142">
              <a:lnSpc>
                <a:spcPts val="1620"/>
              </a:lnSpc>
              <a:spcBef>
                <a:spcPts val="272"/>
              </a:spcBef>
            </a:pPr>
            <a:r>
              <a:rPr sz="1451" dirty="0">
                <a:solidFill>
                  <a:srgbClr val="009933"/>
                </a:solidFill>
                <a:latin typeface="Arial"/>
                <a:cs typeface="Arial"/>
              </a:rPr>
              <a:t>Sum of </a:t>
            </a:r>
            <a:r>
              <a:rPr sz="1451" spc="-6" dirty="0">
                <a:solidFill>
                  <a:srgbClr val="009933"/>
                </a:solidFill>
                <a:latin typeface="Arial"/>
                <a:cs typeface="Arial"/>
              </a:rPr>
              <a:t>affecting </a:t>
            </a:r>
            <a:r>
              <a:rPr sz="1451" dirty="0">
                <a:solidFill>
                  <a:srgbClr val="009933"/>
                </a:solidFill>
                <a:latin typeface="Arial"/>
                <a:cs typeface="Arial"/>
              </a:rPr>
              <a:t>slots =</a:t>
            </a:r>
            <a:r>
              <a:rPr sz="1451" spc="-97" dirty="0">
                <a:solidFill>
                  <a:srgbClr val="009933"/>
                </a:solidFill>
                <a:latin typeface="Arial"/>
                <a:cs typeface="Arial"/>
              </a:rPr>
              <a:t> </a:t>
            </a:r>
            <a:r>
              <a:rPr sz="1451" dirty="0">
                <a:solidFill>
                  <a:srgbClr val="009933"/>
                </a:solidFill>
                <a:latin typeface="Arial"/>
                <a:cs typeface="Arial"/>
              </a:rPr>
              <a:t>1  </a:t>
            </a:r>
            <a:r>
              <a:rPr sz="1451" spc="-6" dirty="0">
                <a:solidFill>
                  <a:srgbClr val="009933"/>
                </a:solidFill>
                <a:latin typeface="Arial"/>
                <a:cs typeface="Arial"/>
              </a:rPr>
              <a:t>SUCCESS!</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71</a:t>
            </a:fld>
            <a:endParaRPr spc="302" dirty="0"/>
          </a:p>
        </p:txBody>
      </p:sp>
      <p:sp>
        <p:nvSpPr>
          <p:cNvPr id="7" name="object 2">
            <a:extLst>
              <a:ext uri="{FF2B5EF4-FFF2-40B4-BE49-F238E27FC236}">
                <a16:creationId xmlns:a16="http://schemas.microsoft.com/office/drawing/2014/main" id="{BB6AF8DB-1FC6-4545-AF2B-387D9BA1E875}"/>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762632"/>
            <a:ext cx="10211952" cy="1565364"/>
          </a:xfrm>
          <a:prstGeom prst="rect">
            <a:avLst/>
          </a:prstGeom>
        </p:spPr>
        <p:txBody>
          <a:bodyPr vert="horz" wrap="square" lIns="0" tIns="33781" rIns="0" bIns="0" rtlCol="0">
            <a:spAutoFit/>
          </a:bodyPr>
          <a:lstStyle/>
          <a:p>
            <a:pPr marL="15356" marR="6142">
              <a:lnSpc>
                <a:spcPts val="2491"/>
              </a:lnSpc>
              <a:spcBef>
                <a:spcPts val="266"/>
              </a:spcBef>
            </a:pPr>
            <a:r>
              <a:rPr sz="2116" b="1" spc="163" dirty="0">
                <a:latin typeface="Arial"/>
                <a:cs typeface="Arial"/>
              </a:rPr>
              <a:t>For </a:t>
            </a:r>
            <a:r>
              <a:rPr sz="2116" b="1" spc="236" dirty="0">
                <a:latin typeface="Arial"/>
                <a:cs typeface="Arial"/>
              </a:rPr>
              <a:t>every </a:t>
            </a:r>
            <a:r>
              <a:rPr sz="2116" b="1" spc="224" dirty="0">
                <a:latin typeface="Arial"/>
                <a:cs typeface="Arial"/>
              </a:rPr>
              <a:t>“block”, </a:t>
            </a:r>
            <a:r>
              <a:rPr sz="2116" b="1" spc="302" dirty="0">
                <a:latin typeface="Arial"/>
                <a:cs typeface="Arial"/>
              </a:rPr>
              <a:t>we </a:t>
            </a:r>
            <a:r>
              <a:rPr sz="2116" b="1" spc="242" dirty="0">
                <a:latin typeface="Arial"/>
                <a:cs typeface="Arial"/>
              </a:rPr>
              <a:t>must </a:t>
            </a:r>
            <a:r>
              <a:rPr sz="2116" b="1" spc="218" dirty="0">
                <a:latin typeface="Arial"/>
                <a:cs typeface="Arial"/>
              </a:rPr>
              <a:t>sum </a:t>
            </a:r>
            <a:r>
              <a:rPr sz="2116" b="1" spc="187" dirty="0">
                <a:latin typeface="Arial"/>
                <a:cs typeface="Arial"/>
              </a:rPr>
              <a:t>all </a:t>
            </a:r>
            <a:r>
              <a:rPr sz="2116" b="1" spc="206" dirty="0">
                <a:latin typeface="Arial"/>
                <a:cs typeface="Arial"/>
              </a:rPr>
              <a:t>affecting </a:t>
            </a:r>
            <a:r>
              <a:rPr sz="2116" b="1" spc="163" dirty="0">
                <a:latin typeface="Arial"/>
                <a:cs typeface="Arial"/>
              </a:rPr>
              <a:t>slots </a:t>
            </a:r>
            <a:r>
              <a:rPr sz="2116" b="1" spc="230" dirty="0">
                <a:latin typeface="Arial"/>
                <a:cs typeface="Arial"/>
              </a:rPr>
              <a:t>(shaded</a:t>
            </a:r>
            <a:r>
              <a:rPr sz="2116" b="1" spc="-206" dirty="0">
                <a:latin typeface="Arial"/>
                <a:cs typeface="Arial"/>
              </a:rPr>
              <a:t> </a:t>
            </a:r>
            <a:r>
              <a:rPr sz="2116" b="1" spc="236" dirty="0">
                <a:latin typeface="Arial"/>
                <a:cs typeface="Arial"/>
              </a:rPr>
              <a:t>below)  </a:t>
            </a:r>
            <a:r>
              <a:rPr sz="2116" b="1" spc="206" dirty="0">
                <a:latin typeface="Arial"/>
                <a:cs typeface="Arial"/>
              </a:rPr>
              <a:t>which </a:t>
            </a:r>
            <a:r>
              <a:rPr sz="2116" b="1" spc="193" dirty="0">
                <a:latin typeface="Arial"/>
                <a:cs typeface="Arial"/>
              </a:rPr>
              <a:t>can </a:t>
            </a:r>
            <a:r>
              <a:rPr sz="2116" b="1" spc="254" dirty="0">
                <a:latin typeface="Arial"/>
                <a:cs typeface="Arial"/>
              </a:rPr>
              <a:t>be </a:t>
            </a:r>
            <a:r>
              <a:rPr sz="2116" b="1" spc="212" dirty="0">
                <a:latin typeface="Arial"/>
                <a:cs typeface="Arial"/>
              </a:rPr>
              <a:t>identified </a:t>
            </a:r>
            <a:r>
              <a:rPr sz="2116" b="1" spc="242" dirty="0">
                <a:latin typeface="Arial"/>
                <a:cs typeface="Arial"/>
              </a:rPr>
              <a:t>from </a:t>
            </a:r>
            <a:r>
              <a:rPr sz="2116" b="1" spc="272" dirty="0">
                <a:latin typeface="Arial"/>
                <a:cs typeface="Arial"/>
              </a:rPr>
              <a:t>the </a:t>
            </a:r>
            <a:r>
              <a:rPr sz="2116" b="1" spc="138" dirty="0">
                <a:latin typeface="Arial"/>
                <a:cs typeface="Arial"/>
              </a:rPr>
              <a:t>class</a:t>
            </a:r>
            <a:r>
              <a:rPr sz="2116" b="1" spc="-247" dirty="0">
                <a:latin typeface="Arial"/>
                <a:cs typeface="Arial"/>
              </a:rPr>
              <a:t> </a:t>
            </a:r>
            <a:r>
              <a:rPr sz="2116" b="1" spc="212" dirty="0">
                <a:latin typeface="Arial"/>
                <a:cs typeface="Arial"/>
              </a:rPr>
              <a:t>durations.</a:t>
            </a:r>
            <a:endParaRPr sz="2116">
              <a:latin typeface="Arial"/>
              <a:cs typeface="Arial"/>
            </a:endParaRPr>
          </a:p>
          <a:p>
            <a:pPr>
              <a:lnSpc>
                <a:spcPct val="100000"/>
              </a:lnSpc>
            </a:pPr>
            <a:endParaRPr sz="2418">
              <a:latin typeface="Times New Roman"/>
              <a:cs typeface="Times New Roman"/>
            </a:endParaRPr>
          </a:p>
          <a:p>
            <a:pPr marL="15356">
              <a:spcBef>
                <a:spcPts val="1475"/>
              </a:spcBef>
            </a:pPr>
            <a:r>
              <a:rPr sz="2116" b="1" spc="157" dirty="0">
                <a:latin typeface="Arial"/>
                <a:cs typeface="Arial"/>
              </a:rPr>
              <a:t>This </a:t>
            </a:r>
            <a:r>
              <a:rPr sz="2116" b="1" spc="224" dirty="0">
                <a:latin typeface="Arial"/>
                <a:cs typeface="Arial"/>
              </a:rPr>
              <a:t>sum </a:t>
            </a:r>
            <a:r>
              <a:rPr sz="2116" b="1" spc="242" dirty="0">
                <a:latin typeface="Arial"/>
                <a:cs typeface="Arial"/>
              </a:rPr>
              <a:t>must </a:t>
            </a:r>
            <a:r>
              <a:rPr sz="2116" b="1" spc="254" dirty="0">
                <a:latin typeface="Arial"/>
                <a:cs typeface="Arial"/>
              </a:rPr>
              <a:t>be </a:t>
            </a:r>
            <a:r>
              <a:rPr sz="2116" b="1" spc="200" dirty="0">
                <a:latin typeface="Arial"/>
                <a:cs typeface="Arial"/>
              </a:rPr>
              <a:t>no </a:t>
            </a:r>
            <a:r>
              <a:rPr sz="2116" b="1" spc="254" dirty="0">
                <a:latin typeface="Arial"/>
                <a:cs typeface="Arial"/>
              </a:rPr>
              <a:t>more </a:t>
            </a:r>
            <a:r>
              <a:rPr sz="2116" b="1" spc="260" dirty="0">
                <a:latin typeface="Arial"/>
                <a:cs typeface="Arial"/>
              </a:rPr>
              <a:t>than</a:t>
            </a:r>
            <a:r>
              <a:rPr sz="2116" b="1" spc="-200" dirty="0">
                <a:latin typeface="Arial"/>
                <a:cs typeface="Arial"/>
              </a:rPr>
              <a:t> </a:t>
            </a:r>
            <a:r>
              <a:rPr sz="2116" b="1" spc="260" dirty="0">
                <a:latin typeface="Arial"/>
                <a:cs typeface="Arial"/>
              </a:rPr>
              <a:t>1.</a:t>
            </a:r>
            <a:endParaRPr sz="2116">
              <a:latin typeface="Arial"/>
              <a:cs typeface="Arial"/>
            </a:endParaRPr>
          </a:p>
        </p:txBody>
      </p:sp>
      <p:sp>
        <p:nvSpPr>
          <p:cNvPr id="4" name="object 4"/>
          <p:cNvSpPr/>
          <p:nvPr/>
        </p:nvSpPr>
        <p:spPr>
          <a:xfrm>
            <a:off x="187332" y="3483945"/>
            <a:ext cx="11998525" cy="2728613"/>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72</a:t>
            </a:fld>
            <a:endParaRPr spc="302" dirty="0"/>
          </a:p>
        </p:txBody>
      </p:sp>
      <p:sp>
        <p:nvSpPr>
          <p:cNvPr id="8" name="object 2">
            <a:extLst>
              <a:ext uri="{FF2B5EF4-FFF2-40B4-BE49-F238E27FC236}">
                <a16:creationId xmlns:a16="http://schemas.microsoft.com/office/drawing/2014/main" id="{832E0376-8576-418B-A667-13780C3AEA6F}"/>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73</a:t>
            </a:fld>
            <a:endParaRPr spc="302" dirty="0"/>
          </a:p>
        </p:txBody>
      </p:sp>
      <p:sp>
        <p:nvSpPr>
          <p:cNvPr id="3" name="object 3"/>
          <p:cNvSpPr txBox="1"/>
          <p:nvPr/>
        </p:nvSpPr>
        <p:spPr>
          <a:xfrm>
            <a:off x="419195" y="1765703"/>
            <a:ext cx="11012723" cy="1380996"/>
          </a:xfrm>
          <a:prstGeom prst="rect">
            <a:avLst/>
          </a:prstGeom>
        </p:spPr>
        <p:txBody>
          <a:bodyPr vert="horz" wrap="square" lIns="0" tIns="13820" rIns="0" bIns="0" rtlCol="0">
            <a:spAutoFit/>
          </a:bodyPr>
          <a:lstStyle/>
          <a:p>
            <a:pPr marL="15356">
              <a:spcBef>
                <a:spcPts val="109"/>
              </a:spcBef>
            </a:pPr>
            <a:r>
              <a:rPr sz="1874" b="1" spc="127" dirty="0">
                <a:latin typeface="Arial"/>
                <a:cs typeface="Arial"/>
              </a:rPr>
              <a:t>Taking </a:t>
            </a:r>
            <a:r>
              <a:rPr sz="1874" b="1" spc="157" dirty="0">
                <a:latin typeface="Arial"/>
                <a:cs typeface="Arial"/>
              </a:rPr>
              <a:t>this concept </a:t>
            </a:r>
            <a:r>
              <a:rPr sz="1874" b="1" spc="193" dirty="0">
                <a:latin typeface="Arial"/>
                <a:cs typeface="Arial"/>
              </a:rPr>
              <a:t>even </a:t>
            </a:r>
            <a:r>
              <a:rPr sz="1874" b="1" spc="163" dirty="0">
                <a:latin typeface="Arial"/>
                <a:cs typeface="Arial"/>
              </a:rPr>
              <a:t>further, </a:t>
            </a:r>
            <a:r>
              <a:rPr sz="1874" b="1" spc="242" dirty="0">
                <a:latin typeface="Arial"/>
                <a:cs typeface="Arial"/>
              </a:rPr>
              <a:t>we </a:t>
            </a:r>
            <a:r>
              <a:rPr sz="1874" b="1" spc="151" dirty="0">
                <a:latin typeface="Arial"/>
                <a:cs typeface="Arial"/>
              </a:rPr>
              <a:t>can </a:t>
            </a:r>
            <a:r>
              <a:rPr sz="1874" b="1" spc="157" dirty="0">
                <a:latin typeface="Arial"/>
                <a:cs typeface="Arial"/>
              </a:rPr>
              <a:t>account </a:t>
            </a:r>
            <a:r>
              <a:rPr sz="1874" b="1" spc="169" dirty="0">
                <a:latin typeface="Arial"/>
                <a:cs typeface="Arial"/>
              </a:rPr>
              <a:t>for </a:t>
            </a:r>
            <a:r>
              <a:rPr sz="1874" b="1" spc="145" dirty="0">
                <a:latin typeface="Arial"/>
                <a:cs typeface="Arial"/>
              </a:rPr>
              <a:t>all</a:t>
            </a:r>
            <a:r>
              <a:rPr sz="1874" b="1" spc="-187" dirty="0">
                <a:latin typeface="Arial"/>
                <a:cs typeface="Arial"/>
              </a:rPr>
              <a:t> </a:t>
            </a:r>
            <a:r>
              <a:rPr sz="1874" b="1" spc="163" dirty="0">
                <a:latin typeface="Arial"/>
                <a:cs typeface="Arial"/>
              </a:rPr>
              <a:t>recurrences.</a:t>
            </a:r>
            <a:endParaRPr sz="1874">
              <a:latin typeface="Arial"/>
              <a:cs typeface="Arial"/>
            </a:endParaRPr>
          </a:p>
          <a:p>
            <a:pPr>
              <a:lnSpc>
                <a:spcPct val="100000"/>
              </a:lnSpc>
            </a:pPr>
            <a:endParaRPr sz="2176">
              <a:latin typeface="Times New Roman"/>
              <a:cs typeface="Times New Roman"/>
            </a:endParaRPr>
          </a:p>
          <a:p>
            <a:pPr marL="15356" marR="6142">
              <a:lnSpc>
                <a:spcPts val="2176"/>
              </a:lnSpc>
              <a:spcBef>
                <a:spcPts val="1366"/>
              </a:spcBef>
            </a:pPr>
            <a:r>
              <a:rPr sz="1874" b="1" spc="175" dirty="0">
                <a:latin typeface="Arial"/>
                <a:cs typeface="Arial"/>
              </a:rPr>
              <a:t>The </a:t>
            </a:r>
            <a:r>
              <a:rPr sz="1874" b="1" spc="187" dirty="0">
                <a:latin typeface="Arial"/>
                <a:cs typeface="Arial"/>
              </a:rPr>
              <a:t>“affected </a:t>
            </a:r>
            <a:r>
              <a:rPr sz="1874" b="1" spc="157" dirty="0">
                <a:latin typeface="Arial"/>
                <a:cs typeface="Arial"/>
              </a:rPr>
              <a:t>slots” </a:t>
            </a:r>
            <a:r>
              <a:rPr sz="1874" b="1" spc="169" dirty="0">
                <a:latin typeface="Arial"/>
                <a:cs typeface="Arial"/>
              </a:rPr>
              <a:t>for </a:t>
            </a:r>
            <a:r>
              <a:rPr sz="1874" b="1" spc="212" dirty="0">
                <a:latin typeface="Arial"/>
                <a:cs typeface="Arial"/>
              </a:rPr>
              <a:t>a </a:t>
            </a:r>
            <a:r>
              <a:rPr sz="1874" b="1" spc="169" dirty="0">
                <a:latin typeface="Arial"/>
                <a:cs typeface="Arial"/>
              </a:rPr>
              <a:t>given </a:t>
            </a:r>
            <a:r>
              <a:rPr sz="1874" b="1" spc="138" dirty="0">
                <a:latin typeface="Arial"/>
                <a:cs typeface="Arial"/>
              </a:rPr>
              <a:t>block </a:t>
            </a:r>
            <a:r>
              <a:rPr sz="1874" b="1" spc="151" dirty="0">
                <a:latin typeface="Arial"/>
                <a:cs typeface="Arial"/>
              </a:rPr>
              <a:t>can </a:t>
            </a:r>
            <a:r>
              <a:rPr sz="1874" b="1" spc="187" dirty="0">
                <a:latin typeface="Arial"/>
                <a:cs typeface="Arial"/>
              </a:rPr>
              <a:t>query </a:t>
            </a:r>
            <a:r>
              <a:rPr sz="1874" b="1" spc="169" dirty="0">
                <a:latin typeface="Arial"/>
                <a:cs typeface="Arial"/>
              </a:rPr>
              <a:t>for </a:t>
            </a:r>
            <a:r>
              <a:rPr sz="1874" b="1" spc="145" dirty="0">
                <a:latin typeface="Arial"/>
                <a:cs typeface="Arial"/>
              </a:rPr>
              <a:t>all </a:t>
            </a:r>
            <a:r>
              <a:rPr sz="1874" b="1" spc="157" dirty="0">
                <a:latin typeface="Arial"/>
                <a:cs typeface="Arial"/>
              </a:rPr>
              <a:t>recurrences </a:t>
            </a:r>
            <a:r>
              <a:rPr sz="1874" b="1" spc="169" dirty="0">
                <a:latin typeface="Arial"/>
                <a:cs typeface="Arial"/>
              </a:rPr>
              <a:t>for </a:t>
            </a:r>
            <a:r>
              <a:rPr sz="1874" b="1" spc="163" dirty="0">
                <a:latin typeface="Arial"/>
                <a:cs typeface="Arial"/>
              </a:rPr>
              <a:t>each</a:t>
            </a:r>
            <a:r>
              <a:rPr sz="1874" b="1" spc="-224" dirty="0">
                <a:latin typeface="Arial"/>
                <a:cs typeface="Arial"/>
              </a:rPr>
              <a:t> </a:t>
            </a:r>
            <a:r>
              <a:rPr sz="1874" b="1" spc="169" dirty="0">
                <a:latin typeface="Arial"/>
                <a:cs typeface="Arial"/>
              </a:rPr>
              <a:t>given  </a:t>
            </a:r>
            <a:r>
              <a:rPr sz="1874" b="1" spc="115" dirty="0">
                <a:latin typeface="Arial"/>
                <a:cs typeface="Arial"/>
              </a:rPr>
              <a:t>class.</a:t>
            </a:r>
            <a:endParaRPr sz="1874">
              <a:latin typeface="Arial"/>
              <a:cs typeface="Arial"/>
            </a:endParaRPr>
          </a:p>
        </p:txBody>
      </p:sp>
      <p:sp>
        <p:nvSpPr>
          <p:cNvPr id="4" name="object 4"/>
          <p:cNvSpPr txBox="1"/>
          <p:nvPr/>
        </p:nvSpPr>
        <p:spPr>
          <a:xfrm>
            <a:off x="419195" y="3560722"/>
            <a:ext cx="2342430" cy="302367"/>
          </a:xfrm>
          <a:prstGeom prst="rect">
            <a:avLst/>
          </a:prstGeom>
        </p:spPr>
        <p:txBody>
          <a:bodyPr vert="horz" wrap="square" lIns="0" tIns="13820" rIns="0" bIns="0" rtlCol="0">
            <a:spAutoFit/>
          </a:bodyPr>
          <a:lstStyle/>
          <a:p>
            <a:pPr marL="15356">
              <a:spcBef>
                <a:spcPts val="109"/>
              </a:spcBef>
            </a:pPr>
            <a:r>
              <a:rPr sz="1874" b="1" spc="187" dirty="0">
                <a:solidFill>
                  <a:srgbClr val="9FABD3"/>
                </a:solidFill>
                <a:latin typeface="Arial"/>
                <a:cs typeface="Arial"/>
                <a:hlinkClick r:id="rId2"/>
              </a:rPr>
              <a:t>View </a:t>
            </a:r>
            <a:r>
              <a:rPr sz="1874" b="1" spc="193" dirty="0">
                <a:solidFill>
                  <a:srgbClr val="9FABD3"/>
                </a:solidFill>
                <a:latin typeface="Arial"/>
                <a:cs typeface="Arial"/>
                <a:hlinkClick r:id="rId2"/>
              </a:rPr>
              <a:t>image</a:t>
            </a:r>
            <a:r>
              <a:rPr sz="1874" b="1" spc="-24" dirty="0">
                <a:solidFill>
                  <a:srgbClr val="9FABD3"/>
                </a:solidFill>
                <a:latin typeface="Arial"/>
                <a:cs typeface="Arial"/>
                <a:hlinkClick r:id="rId2"/>
              </a:rPr>
              <a:t> </a:t>
            </a:r>
            <a:r>
              <a:rPr sz="1874" b="1" spc="193" dirty="0">
                <a:solidFill>
                  <a:srgbClr val="9FABD3"/>
                </a:solidFill>
                <a:latin typeface="Arial"/>
                <a:cs typeface="Arial"/>
                <a:hlinkClick r:id="rId2"/>
              </a:rPr>
              <a:t>here.</a:t>
            </a:r>
            <a:endParaRPr sz="1874">
              <a:latin typeface="Arial"/>
              <a:cs typeface="Arial"/>
            </a:endParaRPr>
          </a:p>
        </p:txBody>
      </p:sp>
      <p:sp>
        <p:nvSpPr>
          <p:cNvPr id="8" name="object 2">
            <a:extLst>
              <a:ext uri="{FF2B5EF4-FFF2-40B4-BE49-F238E27FC236}">
                <a16:creationId xmlns:a16="http://schemas.microsoft.com/office/drawing/2014/main" id="{FA3EC002-D706-4321-A4EC-A299BB2A0FD6}"/>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16316" y="1733457"/>
            <a:ext cx="5940913" cy="2766853"/>
          </a:xfrm>
          <a:prstGeom prst="rect">
            <a:avLst/>
          </a:prstGeom>
        </p:spPr>
        <p:txBody>
          <a:bodyPr vert="horz" wrap="square" lIns="0" tIns="26104" rIns="0" bIns="0" rtlCol="0">
            <a:spAutoFit/>
          </a:bodyPr>
          <a:lstStyle/>
          <a:p>
            <a:pPr marL="15356" marR="6142">
              <a:lnSpc>
                <a:spcPct val="96900"/>
              </a:lnSpc>
              <a:spcBef>
                <a:spcPts val="206"/>
              </a:spcBef>
            </a:pPr>
            <a:r>
              <a:rPr sz="2358" spc="145" dirty="0">
                <a:latin typeface="Tahoma"/>
                <a:cs typeface="Tahoma"/>
              </a:rPr>
              <a:t>Plug </a:t>
            </a:r>
            <a:r>
              <a:rPr sz="2358" spc="175" dirty="0">
                <a:latin typeface="Tahoma"/>
                <a:cs typeface="Tahoma"/>
              </a:rPr>
              <a:t>these </a:t>
            </a:r>
            <a:r>
              <a:rPr sz="2358" spc="169" dirty="0">
                <a:latin typeface="Tahoma"/>
                <a:cs typeface="Tahoma"/>
              </a:rPr>
              <a:t>variables </a:t>
            </a:r>
            <a:r>
              <a:rPr sz="2358" spc="187" dirty="0">
                <a:latin typeface="Tahoma"/>
                <a:cs typeface="Tahoma"/>
              </a:rPr>
              <a:t>and </a:t>
            </a:r>
            <a:r>
              <a:rPr sz="2358" i="1" spc="85" dirty="0">
                <a:latin typeface="Trebuchet MS"/>
                <a:cs typeface="Trebuchet MS"/>
              </a:rPr>
              <a:t>feasible  </a:t>
            </a:r>
            <a:r>
              <a:rPr sz="2358" spc="157" dirty="0">
                <a:latin typeface="Tahoma"/>
                <a:cs typeface="Tahoma"/>
              </a:rPr>
              <a:t>constraints </a:t>
            </a:r>
            <a:r>
              <a:rPr sz="2358" spc="138" dirty="0">
                <a:latin typeface="Tahoma"/>
                <a:cs typeface="Tahoma"/>
              </a:rPr>
              <a:t>into </a:t>
            </a:r>
            <a:r>
              <a:rPr sz="2358" spc="169" dirty="0">
                <a:latin typeface="Tahoma"/>
                <a:cs typeface="Tahoma"/>
              </a:rPr>
              <a:t>the optimizer </a:t>
            </a:r>
            <a:r>
              <a:rPr sz="2358" spc="138" dirty="0">
                <a:latin typeface="Tahoma"/>
                <a:cs typeface="Tahoma"/>
              </a:rPr>
              <a:t>or </a:t>
            </a:r>
            <a:r>
              <a:rPr sz="2358" spc="206" dirty="0">
                <a:latin typeface="Tahoma"/>
                <a:cs typeface="Tahoma"/>
              </a:rPr>
              <a:t>a </a:t>
            </a:r>
            <a:r>
              <a:rPr sz="2358" spc="145" dirty="0">
                <a:latin typeface="Tahoma"/>
                <a:cs typeface="Tahoma"/>
              </a:rPr>
              <a:t>tree  </a:t>
            </a:r>
            <a:r>
              <a:rPr sz="2358" spc="169" dirty="0">
                <a:latin typeface="Tahoma"/>
                <a:cs typeface="Tahoma"/>
              </a:rPr>
              <a:t>search algorithm </a:t>
            </a:r>
            <a:r>
              <a:rPr sz="2358" spc="145" dirty="0">
                <a:latin typeface="Tahoma"/>
                <a:cs typeface="Tahoma"/>
              </a:rPr>
              <a:t>(which </a:t>
            </a:r>
            <a:r>
              <a:rPr sz="2358" spc="67" dirty="0">
                <a:latin typeface="Tahoma"/>
                <a:cs typeface="Tahoma"/>
              </a:rPr>
              <a:t>I’ll </a:t>
            </a:r>
            <a:r>
              <a:rPr sz="2358" spc="169" dirty="0">
                <a:latin typeface="Tahoma"/>
                <a:cs typeface="Tahoma"/>
              </a:rPr>
              <a:t>show</a:t>
            </a:r>
            <a:r>
              <a:rPr sz="2358" spc="-514" dirty="0">
                <a:latin typeface="Tahoma"/>
                <a:cs typeface="Tahoma"/>
              </a:rPr>
              <a:t> </a:t>
            </a:r>
            <a:r>
              <a:rPr sz="2358" spc="121" dirty="0">
                <a:latin typeface="Tahoma"/>
                <a:cs typeface="Tahoma"/>
              </a:rPr>
              <a:t>next),  </a:t>
            </a:r>
            <a:r>
              <a:rPr sz="2358" spc="187" dirty="0">
                <a:latin typeface="Tahoma"/>
                <a:cs typeface="Tahoma"/>
              </a:rPr>
              <a:t>and</a:t>
            </a:r>
            <a:r>
              <a:rPr sz="2358" spc="12" dirty="0">
                <a:latin typeface="Tahoma"/>
                <a:cs typeface="Tahoma"/>
              </a:rPr>
              <a:t> </a:t>
            </a:r>
            <a:r>
              <a:rPr sz="2358" spc="181" dirty="0">
                <a:latin typeface="Tahoma"/>
                <a:cs typeface="Tahoma"/>
              </a:rPr>
              <a:t>you</a:t>
            </a:r>
            <a:r>
              <a:rPr sz="2358" spc="12" dirty="0">
                <a:latin typeface="Tahoma"/>
                <a:cs typeface="Tahoma"/>
              </a:rPr>
              <a:t> </a:t>
            </a:r>
            <a:r>
              <a:rPr sz="2358" spc="121" dirty="0">
                <a:latin typeface="Tahoma"/>
                <a:cs typeface="Tahoma"/>
              </a:rPr>
              <a:t>will</a:t>
            </a:r>
            <a:r>
              <a:rPr sz="2358" spc="18" dirty="0">
                <a:latin typeface="Tahoma"/>
                <a:cs typeface="Tahoma"/>
              </a:rPr>
              <a:t> </a:t>
            </a:r>
            <a:r>
              <a:rPr sz="2358" spc="169" dirty="0">
                <a:latin typeface="Tahoma"/>
                <a:cs typeface="Tahoma"/>
              </a:rPr>
              <a:t>get</a:t>
            </a:r>
            <a:r>
              <a:rPr sz="2358" spc="24" dirty="0">
                <a:latin typeface="Tahoma"/>
                <a:cs typeface="Tahoma"/>
              </a:rPr>
              <a:t> </a:t>
            </a:r>
            <a:r>
              <a:rPr sz="2358" spc="206" dirty="0">
                <a:latin typeface="Tahoma"/>
                <a:cs typeface="Tahoma"/>
              </a:rPr>
              <a:t>a</a:t>
            </a:r>
            <a:r>
              <a:rPr sz="2358" spc="12" dirty="0">
                <a:latin typeface="Tahoma"/>
                <a:cs typeface="Tahoma"/>
              </a:rPr>
              <a:t> </a:t>
            </a:r>
            <a:r>
              <a:rPr sz="2358" spc="133" dirty="0">
                <a:latin typeface="Tahoma"/>
                <a:cs typeface="Tahoma"/>
              </a:rPr>
              <a:t>solution.</a:t>
            </a:r>
            <a:endParaRPr sz="2358" dirty="0">
              <a:latin typeface="Tahoma"/>
              <a:cs typeface="Tahoma"/>
            </a:endParaRPr>
          </a:p>
          <a:p>
            <a:pPr>
              <a:lnSpc>
                <a:spcPct val="100000"/>
              </a:lnSpc>
            </a:pPr>
            <a:endParaRPr sz="2660" dirty="0">
              <a:latin typeface="Times New Roman"/>
              <a:cs typeface="Times New Roman"/>
            </a:endParaRPr>
          </a:p>
          <a:p>
            <a:pPr marL="15356" marR="634953">
              <a:lnSpc>
                <a:spcPts val="2745"/>
              </a:lnSpc>
              <a:spcBef>
                <a:spcPts val="1820"/>
              </a:spcBef>
            </a:pPr>
            <a:r>
              <a:rPr sz="2358" spc="169" dirty="0">
                <a:latin typeface="Tahoma"/>
                <a:cs typeface="Tahoma"/>
              </a:rPr>
              <a:t>Most</a:t>
            </a:r>
            <a:r>
              <a:rPr sz="2358" spc="12" dirty="0">
                <a:latin typeface="Tahoma"/>
                <a:cs typeface="Tahoma"/>
              </a:rPr>
              <a:t> </a:t>
            </a:r>
            <a:r>
              <a:rPr sz="2358" spc="121" dirty="0">
                <a:latin typeface="Tahoma"/>
                <a:cs typeface="Tahoma"/>
              </a:rPr>
              <a:t>of</a:t>
            </a:r>
            <a:r>
              <a:rPr sz="2358" spc="12" dirty="0">
                <a:latin typeface="Tahoma"/>
                <a:cs typeface="Tahoma"/>
              </a:rPr>
              <a:t> </a:t>
            </a:r>
            <a:r>
              <a:rPr sz="2358" spc="169" dirty="0">
                <a:latin typeface="Tahoma"/>
                <a:cs typeface="Tahoma"/>
              </a:rPr>
              <a:t>the</a:t>
            </a:r>
            <a:r>
              <a:rPr sz="2358" spc="6" dirty="0">
                <a:latin typeface="Tahoma"/>
                <a:cs typeface="Tahoma"/>
              </a:rPr>
              <a:t> </a:t>
            </a:r>
            <a:r>
              <a:rPr sz="2358" spc="157" dirty="0">
                <a:latin typeface="Tahoma"/>
                <a:cs typeface="Tahoma"/>
              </a:rPr>
              <a:t>work</a:t>
            </a:r>
            <a:r>
              <a:rPr sz="2358" spc="6" dirty="0">
                <a:latin typeface="Tahoma"/>
                <a:cs typeface="Tahoma"/>
              </a:rPr>
              <a:t> </a:t>
            </a:r>
            <a:r>
              <a:rPr sz="2358" spc="127" dirty="0">
                <a:latin typeface="Tahoma"/>
                <a:cs typeface="Tahoma"/>
              </a:rPr>
              <a:t>will</a:t>
            </a:r>
            <a:r>
              <a:rPr sz="2358" spc="6" dirty="0">
                <a:latin typeface="Tahoma"/>
                <a:cs typeface="Tahoma"/>
              </a:rPr>
              <a:t> </a:t>
            </a:r>
            <a:r>
              <a:rPr sz="2358" spc="200" dirty="0">
                <a:latin typeface="Tahoma"/>
                <a:cs typeface="Tahoma"/>
              </a:rPr>
              <a:t>be</a:t>
            </a:r>
            <a:r>
              <a:rPr sz="2358" spc="6" dirty="0">
                <a:latin typeface="Tahoma"/>
                <a:cs typeface="Tahoma"/>
              </a:rPr>
              <a:t> </a:t>
            </a:r>
            <a:r>
              <a:rPr sz="2358" spc="145" dirty="0">
                <a:latin typeface="Tahoma"/>
                <a:cs typeface="Tahoma"/>
              </a:rPr>
              <a:t>finding</a:t>
            </a:r>
            <a:r>
              <a:rPr sz="2358" dirty="0">
                <a:latin typeface="Tahoma"/>
                <a:cs typeface="Tahoma"/>
              </a:rPr>
              <a:t> </a:t>
            </a:r>
            <a:r>
              <a:rPr sz="2358" spc="169" dirty="0">
                <a:latin typeface="Tahoma"/>
                <a:cs typeface="Tahoma"/>
              </a:rPr>
              <a:t>the  </a:t>
            </a:r>
            <a:r>
              <a:rPr sz="2358" spc="151" dirty="0">
                <a:latin typeface="Tahoma"/>
                <a:cs typeface="Tahoma"/>
              </a:rPr>
              <a:t>affecting slots </a:t>
            </a:r>
            <a:r>
              <a:rPr sz="2358" spc="121" dirty="0">
                <a:latin typeface="Tahoma"/>
                <a:cs typeface="Tahoma"/>
              </a:rPr>
              <a:t>for </a:t>
            </a:r>
            <a:r>
              <a:rPr sz="2358" spc="200" dirty="0">
                <a:latin typeface="Tahoma"/>
                <a:cs typeface="Tahoma"/>
              </a:rPr>
              <a:t>each</a:t>
            </a:r>
            <a:r>
              <a:rPr sz="2358" spc="-405" dirty="0">
                <a:latin typeface="Tahoma"/>
                <a:cs typeface="Tahoma"/>
              </a:rPr>
              <a:t> </a:t>
            </a:r>
            <a:r>
              <a:rPr sz="2358" spc="145" dirty="0">
                <a:latin typeface="Tahoma"/>
                <a:cs typeface="Tahoma"/>
              </a:rPr>
              <a:t>block.</a:t>
            </a:r>
            <a:endParaRPr sz="2358" dirty="0">
              <a:latin typeface="Tahoma"/>
              <a:cs typeface="Tahoma"/>
            </a:endParaRPr>
          </a:p>
        </p:txBody>
      </p:sp>
      <p:sp>
        <p:nvSpPr>
          <p:cNvPr id="4" name="object 4"/>
          <p:cNvSpPr/>
          <p:nvPr/>
        </p:nvSpPr>
        <p:spPr>
          <a:xfrm>
            <a:off x="7461101" y="1420411"/>
            <a:ext cx="4262092" cy="4727724"/>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74</a:t>
            </a:fld>
            <a:endParaRPr spc="302" dirty="0"/>
          </a:p>
        </p:txBody>
      </p:sp>
      <p:sp>
        <p:nvSpPr>
          <p:cNvPr id="8" name="object 2">
            <a:extLst>
              <a:ext uri="{FF2B5EF4-FFF2-40B4-BE49-F238E27FC236}">
                <a16:creationId xmlns:a16="http://schemas.microsoft.com/office/drawing/2014/main" id="{5874D47A-1404-4CBF-8FCD-06FE787B5A63}"/>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6938998" cy="462102"/>
          </a:xfrm>
          <a:prstGeom prst="rect">
            <a:avLst/>
          </a:prstGeom>
        </p:spPr>
        <p:txBody>
          <a:bodyPr vert="horz" wrap="square" lIns="0" tIns="15355" rIns="0" bIns="0" rtlCol="0" anchor="b" anchorCtr="0">
            <a:spAutoFit/>
          </a:bodyPr>
          <a:lstStyle/>
          <a:p>
            <a:pPr marL="15356">
              <a:spcBef>
                <a:spcPts val="121"/>
              </a:spcBef>
            </a:pPr>
            <a:r>
              <a:rPr sz="2800" dirty="0">
                <a:solidFill>
                  <a:schemeClr val="bg2">
                    <a:lumMod val="25000"/>
                  </a:schemeClr>
                </a:solidFill>
                <a:latin typeface="+mj-lt"/>
                <a:cs typeface="+mj-cs"/>
              </a:rPr>
              <a:t>Branch-and-Prune for Scheduling</a:t>
            </a:r>
          </a:p>
        </p:txBody>
      </p:sp>
      <p:sp>
        <p:nvSpPr>
          <p:cNvPr id="3" name="object 3"/>
          <p:cNvSpPr txBox="1"/>
          <p:nvPr/>
        </p:nvSpPr>
        <p:spPr>
          <a:xfrm>
            <a:off x="494436" y="1435567"/>
            <a:ext cx="11021937" cy="2118698"/>
          </a:xfrm>
          <a:prstGeom prst="rect">
            <a:avLst/>
          </a:prstGeom>
        </p:spPr>
        <p:txBody>
          <a:bodyPr vert="horz" wrap="square" lIns="0" tIns="13820" rIns="0" bIns="0" rtlCol="0">
            <a:spAutoFit/>
          </a:bodyPr>
          <a:lstStyle/>
          <a:p>
            <a:pPr marL="15356">
              <a:spcBef>
                <a:spcPts val="109"/>
              </a:spcBef>
            </a:pPr>
            <a:r>
              <a:rPr sz="1632" b="1" spc="67" dirty="0">
                <a:latin typeface="Arial"/>
                <a:cs typeface="Arial"/>
              </a:rPr>
              <a:t>You </a:t>
            </a:r>
            <a:r>
              <a:rPr sz="1632" b="1" spc="115" dirty="0">
                <a:latin typeface="Arial"/>
                <a:cs typeface="Arial"/>
              </a:rPr>
              <a:t>could </a:t>
            </a:r>
            <a:r>
              <a:rPr sz="1632" b="1" spc="121" dirty="0">
                <a:latin typeface="Arial"/>
                <a:cs typeface="Arial"/>
              </a:rPr>
              <a:t>solve </a:t>
            </a:r>
            <a:r>
              <a:rPr sz="1632" b="1" spc="193" dirty="0">
                <a:latin typeface="Arial"/>
                <a:cs typeface="Arial"/>
              </a:rPr>
              <a:t>the </a:t>
            </a:r>
            <a:r>
              <a:rPr sz="1632" b="1" spc="127" dirty="0">
                <a:latin typeface="Arial"/>
                <a:cs typeface="Arial"/>
              </a:rPr>
              <a:t>scheduling </a:t>
            </a:r>
            <a:r>
              <a:rPr sz="1632" b="1" spc="151" dirty="0">
                <a:latin typeface="Arial"/>
                <a:cs typeface="Arial"/>
              </a:rPr>
              <a:t>problem </a:t>
            </a:r>
            <a:r>
              <a:rPr sz="1632" b="1" spc="163" dirty="0">
                <a:latin typeface="Arial"/>
                <a:cs typeface="Arial"/>
              </a:rPr>
              <a:t>from </a:t>
            </a:r>
            <a:r>
              <a:rPr sz="1632" b="1" spc="127" dirty="0">
                <a:latin typeface="Arial"/>
                <a:cs typeface="Arial"/>
              </a:rPr>
              <a:t>scratch </a:t>
            </a:r>
            <a:r>
              <a:rPr sz="1632" b="1" spc="175" dirty="0">
                <a:latin typeface="Arial"/>
                <a:cs typeface="Arial"/>
              </a:rPr>
              <a:t>with</a:t>
            </a:r>
            <a:r>
              <a:rPr sz="1632" b="1" spc="-54" dirty="0">
                <a:latin typeface="Arial"/>
                <a:cs typeface="Arial"/>
              </a:rPr>
              <a:t> </a:t>
            </a:r>
            <a:r>
              <a:rPr sz="1632" b="1" spc="151" dirty="0">
                <a:latin typeface="Arial"/>
                <a:cs typeface="Arial"/>
              </a:rPr>
              <a:t>branch-and-prune.</a:t>
            </a:r>
            <a:endParaRPr sz="1632" dirty="0">
              <a:latin typeface="Arial"/>
              <a:cs typeface="Arial"/>
            </a:endParaRPr>
          </a:p>
          <a:p>
            <a:pPr>
              <a:lnSpc>
                <a:spcPct val="100000"/>
              </a:lnSpc>
            </a:pPr>
            <a:endParaRPr sz="1814" dirty="0">
              <a:latin typeface="Times New Roman"/>
              <a:cs typeface="Times New Roman"/>
            </a:endParaRPr>
          </a:p>
          <a:p>
            <a:pPr marL="15356" marR="231869">
              <a:lnSpc>
                <a:spcPts val="1886"/>
              </a:lnSpc>
              <a:spcBef>
                <a:spcPts val="1264"/>
              </a:spcBef>
            </a:pPr>
            <a:r>
              <a:rPr sz="1632" b="1" spc="175" dirty="0">
                <a:latin typeface="Arial"/>
                <a:cs typeface="Arial"/>
              </a:rPr>
              <a:t>Start </a:t>
            </a:r>
            <a:r>
              <a:rPr sz="1632" b="1" spc="169" dirty="0">
                <a:latin typeface="Arial"/>
                <a:cs typeface="Arial"/>
              </a:rPr>
              <a:t>with </a:t>
            </a:r>
            <a:r>
              <a:rPr sz="1632" b="1" spc="193" dirty="0">
                <a:latin typeface="Arial"/>
                <a:cs typeface="Arial"/>
              </a:rPr>
              <a:t>the</a:t>
            </a:r>
            <a:r>
              <a:rPr sz="1632" b="1" spc="-277" dirty="0">
                <a:latin typeface="Arial"/>
                <a:cs typeface="Arial"/>
              </a:rPr>
              <a:t> </a:t>
            </a:r>
            <a:r>
              <a:rPr sz="1632" b="1" spc="157" dirty="0">
                <a:latin typeface="Arial"/>
                <a:cs typeface="Arial"/>
              </a:rPr>
              <a:t>most “constrained” </a:t>
            </a:r>
            <a:r>
              <a:rPr sz="1632" b="1" spc="109" dirty="0">
                <a:latin typeface="Arial"/>
                <a:cs typeface="Arial"/>
              </a:rPr>
              <a:t>slots </a:t>
            </a:r>
            <a:r>
              <a:rPr sz="1632" b="1" spc="133" dirty="0">
                <a:latin typeface="Arial"/>
                <a:cs typeface="Arial"/>
              </a:rPr>
              <a:t>first </a:t>
            </a:r>
            <a:r>
              <a:rPr sz="1632" b="1" spc="175" dirty="0">
                <a:latin typeface="Arial"/>
                <a:cs typeface="Arial"/>
              </a:rPr>
              <a:t>to </a:t>
            </a:r>
            <a:r>
              <a:rPr sz="1632" b="1" spc="163" dirty="0">
                <a:latin typeface="Arial"/>
                <a:cs typeface="Arial"/>
              </a:rPr>
              <a:t>narrow </a:t>
            </a:r>
            <a:r>
              <a:rPr sz="1632" b="1" spc="145" dirty="0">
                <a:latin typeface="Arial"/>
                <a:cs typeface="Arial"/>
              </a:rPr>
              <a:t>your </a:t>
            </a:r>
            <a:r>
              <a:rPr sz="1632" b="1" spc="133" dirty="0">
                <a:latin typeface="Arial"/>
                <a:cs typeface="Arial"/>
              </a:rPr>
              <a:t>search </a:t>
            </a:r>
            <a:r>
              <a:rPr sz="1632" b="1" spc="127" dirty="0">
                <a:latin typeface="Arial"/>
                <a:cs typeface="Arial"/>
              </a:rPr>
              <a:t>space </a:t>
            </a:r>
            <a:r>
              <a:rPr sz="1632" b="1" spc="175" dirty="0">
                <a:latin typeface="Arial"/>
                <a:cs typeface="Arial"/>
              </a:rPr>
              <a:t>(e.g. </a:t>
            </a:r>
            <a:r>
              <a:rPr sz="1632" b="1" spc="109" dirty="0">
                <a:latin typeface="Arial"/>
                <a:cs typeface="Arial"/>
              </a:rPr>
              <a:t>slots </a:t>
            </a:r>
            <a:r>
              <a:rPr sz="1632" b="1" spc="133" dirty="0">
                <a:latin typeface="Arial"/>
                <a:cs typeface="Arial"/>
              </a:rPr>
              <a:t>fixed </a:t>
            </a:r>
            <a:r>
              <a:rPr sz="1632" b="1" spc="175" dirty="0">
                <a:latin typeface="Arial"/>
                <a:cs typeface="Arial"/>
              </a:rPr>
              <a:t>to  </a:t>
            </a:r>
            <a:r>
              <a:rPr sz="1632" b="1" spc="138" dirty="0">
                <a:latin typeface="Arial"/>
                <a:cs typeface="Arial"/>
              </a:rPr>
              <a:t>zero </a:t>
            </a:r>
            <a:r>
              <a:rPr sz="1632" b="1" spc="133" dirty="0">
                <a:latin typeface="Arial"/>
                <a:cs typeface="Arial"/>
              </a:rPr>
              <a:t>first, </a:t>
            </a:r>
            <a:r>
              <a:rPr sz="1632" b="1" spc="138" dirty="0">
                <a:latin typeface="Arial"/>
                <a:cs typeface="Arial"/>
              </a:rPr>
              <a:t>followed </a:t>
            </a:r>
            <a:r>
              <a:rPr sz="1632" b="1" spc="151" dirty="0">
                <a:latin typeface="Arial"/>
                <a:cs typeface="Arial"/>
              </a:rPr>
              <a:t>by </a:t>
            </a:r>
            <a:r>
              <a:rPr sz="1632" b="1" spc="157" dirty="0">
                <a:latin typeface="Arial"/>
                <a:cs typeface="Arial"/>
              </a:rPr>
              <a:t>Monday </a:t>
            </a:r>
            <a:r>
              <a:rPr sz="1632" b="1" spc="115" dirty="0">
                <a:latin typeface="Arial"/>
                <a:cs typeface="Arial"/>
              </a:rPr>
              <a:t>slots </a:t>
            </a:r>
            <a:r>
              <a:rPr sz="1632" b="1" spc="145" dirty="0">
                <a:latin typeface="Arial"/>
                <a:cs typeface="Arial"/>
              </a:rPr>
              <a:t>for 3-recurrence</a:t>
            </a:r>
            <a:r>
              <a:rPr sz="1632" b="1" spc="-91" dirty="0">
                <a:latin typeface="Arial"/>
                <a:cs typeface="Arial"/>
              </a:rPr>
              <a:t> </a:t>
            </a:r>
            <a:r>
              <a:rPr sz="1632" b="1" spc="115" dirty="0">
                <a:latin typeface="Arial"/>
                <a:cs typeface="Arial"/>
              </a:rPr>
              <a:t>classes).</a:t>
            </a:r>
            <a:endParaRPr sz="1632" dirty="0">
              <a:latin typeface="Arial"/>
              <a:cs typeface="Arial"/>
            </a:endParaRPr>
          </a:p>
          <a:p>
            <a:pPr>
              <a:lnSpc>
                <a:spcPct val="100000"/>
              </a:lnSpc>
            </a:pPr>
            <a:endParaRPr sz="1814" dirty="0">
              <a:latin typeface="Times New Roman"/>
              <a:cs typeface="Times New Roman"/>
            </a:endParaRPr>
          </a:p>
          <a:p>
            <a:pPr marL="15356" marR="6142">
              <a:lnSpc>
                <a:spcPts val="1886"/>
              </a:lnSpc>
              <a:spcBef>
                <a:spcPts val="1215"/>
              </a:spcBef>
            </a:pPr>
            <a:r>
              <a:rPr sz="1632" b="1" spc="121" dirty="0">
                <a:latin typeface="Arial"/>
                <a:cs typeface="Arial"/>
              </a:rPr>
              <a:t>HINT: </a:t>
            </a:r>
            <a:r>
              <a:rPr sz="1632" b="1" spc="133" dirty="0">
                <a:latin typeface="Arial"/>
                <a:cs typeface="Arial"/>
              </a:rPr>
              <a:t>Proactively</a:t>
            </a:r>
            <a:r>
              <a:rPr sz="1632" b="1" spc="121" dirty="0">
                <a:latin typeface="Arial"/>
                <a:cs typeface="Arial"/>
              </a:rPr>
              <a:t> </a:t>
            </a:r>
            <a:r>
              <a:rPr sz="1632" b="1" spc="163" dirty="0">
                <a:latin typeface="Arial"/>
                <a:cs typeface="Arial"/>
              </a:rPr>
              <a:t>prune</a:t>
            </a:r>
            <a:r>
              <a:rPr sz="1632" b="1" spc="115" dirty="0">
                <a:latin typeface="Arial"/>
                <a:cs typeface="Arial"/>
              </a:rPr>
              <a:t> </a:t>
            </a:r>
            <a:r>
              <a:rPr sz="1632" b="1" spc="193" dirty="0">
                <a:latin typeface="Arial"/>
                <a:cs typeface="Arial"/>
              </a:rPr>
              <a:t>the</a:t>
            </a:r>
            <a:r>
              <a:rPr sz="1632" b="1" spc="121" dirty="0">
                <a:latin typeface="Arial"/>
                <a:cs typeface="Arial"/>
              </a:rPr>
              <a:t> </a:t>
            </a:r>
            <a:r>
              <a:rPr sz="1632" b="1" spc="193" dirty="0">
                <a:latin typeface="Arial"/>
                <a:cs typeface="Arial"/>
              </a:rPr>
              <a:t>tree</a:t>
            </a:r>
            <a:r>
              <a:rPr sz="1632" b="1" spc="115" dirty="0">
                <a:latin typeface="Arial"/>
                <a:cs typeface="Arial"/>
              </a:rPr>
              <a:t> </a:t>
            </a:r>
            <a:r>
              <a:rPr sz="1632" b="1" spc="121" dirty="0">
                <a:latin typeface="Arial"/>
                <a:cs typeface="Arial"/>
              </a:rPr>
              <a:t>as</a:t>
            </a:r>
            <a:r>
              <a:rPr sz="1632" b="1" spc="127" dirty="0">
                <a:latin typeface="Arial"/>
                <a:cs typeface="Arial"/>
              </a:rPr>
              <a:t> </a:t>
            </a:r>
            <a:r>
              <a:rPr sz="1632" b="1" spc="138" dirty="0">
                <a:latin typeface="Arial"/>
                <a:cs typeface="Arial"/>
              </a:rPr>
              <a:t>you</a:t>
            </a:r>
            <a:r>
              <a:rPr sz="1632" b="1" spc="127" dirty="0">
                <a:latin typeface="Arial"/>
                <a:cs typeface="Arial"/>
              </a:rPr>
              <a:t> </a:t>
            </a:r>
            <a:r>
              <a:rPr sz="1632" b="1" spc="138" dirty="0">
                <a:latin typeface="Arial"/>
                <a:cs typeface="Arial"/>
              </a:rPr>
              <a:t>go,</a:t>
            </a:r>
            <a:r>
              <a:rPr sz="1632" b="1" spc="127" dirty="0">
                <a:latin typeface="Arial"/>
                <a:cs typeface="Arial"/>
              </a:rPr>
              <a:t> </a:t>
            </a:r>
            <a:r>
              <a:rPr sz="1632" b="1" spc="151" dirty="0">
                <a:latin typeface="Arial"/>
                <a:cs typeface="Arial"/>
              </a:rPr>
              <a:t>eliminating</a:t>
            </a:r>
            <a:r>
              <a:rPr sz="1632" b="1" spc="121" dirty="0">
                <a:latin typeface="Arial"/>
                <a:cs typeface="Arial"/>
              </a:rPr>
              <a:t> </a:t>
            </a:r>
            <a:r>
              <a:rPr sz="1632" b="1" spc="163" dirty="0">
                <a:latin typeface="Arial"/>
                <a:cs typeface="Arial"/>
              </a:rPr>
              <a:t>any</a:t>
            </a:r>
            <a:r>
              <a:rPr sz="1632" b="1" spc="115" dirty="0">
                <a:latin typeface="Arial"/>
                <a:cs typeface="Arial"/>
              </a:rPr>
              <a:t> </a:t>
            </a:r>
            <a:r>
              <a:rPr sz="1632" b="1" spc="109" dirty="0">
                <a:latin typeface="Arial"/>
                <a:cs typeface="Arial"/>
              </a:rPr>
              <a:t>slots</a:t>
            </a:r>
            <a:r>
              <a:rPr sz="1632" b="1" spc="127" dirty="0">
                <a:latin typeface="Arial"/>
                <a:cs typeface="Arial"/>
              </a:rPr>
              <a:t> </a:t>
            </a:r>
            <a:r>
              <a:rPr sz="1632" b="1" spc="175" dirty="0">
                <a:latin typeface="Arial"/>
                <a:cs typeface="Arial"/>
              </a:rPr>
              <a:t>ahead</a:t>
            </a:r>
            <a:r>
              <a:rPr sz="1632" b="1" spc="115" dirty="0">
                <a:latin typeface="Arial"/>
                <a:cs typeface="Arial"/>
              </a:rPr>
              <a:t> </a:t>
            </a:r>
            <a:r>
              <a:rPr sz="1632" b="1" spc="200" dirty="0">
                <a:latin typeface="Arial"/>
                <a:cs typeface="Arial"/>
              </a:rPr>
              <a:t>that</a:t>
            </a:r>
            <a:r>
              <a:rPr sz="1632" b="1" spc="121" dirty="0">
                <a:latin typeface="Arial"/>
                <a:cs typeface="Arial"/>
              </a:rPr>
              <a:t> </a:t>
            </a:r>
            <a:r>
              <a:rPr sz="1632" b="1" spc="169" dirty="0">
                <a:latin typeface="Arial"/>
                <a:cs typeface="Arial"/>
              </a:rPr>
              <a:t>must</a:t>
            </a:r>
            <a:r>
              <a:rPr sz="1632" b="1" spc="133" dirty="0">
                <a:latin typeface="Arial"/>
                <a:cs typeface="Arial"/>
              </a:rPr>
              <a:t> </a:t>
            </a:r>
            <a:r>
              <a:rPr sz="1632" b="1" spc="169" dirty="0">
                <a:latin typeface="Arial"/>
                <a:cs typeface="Arial"/>
              </a:rPr>
              <a:t>be</a:t>
            </a:r>
            <a:r>
              <a:rPr sz="1632" b="1" spc="115" dirty="0">
                <a:latin typeface="Arial"/>
                <a:cs typeface="Arial"/>
              </a:rPr>
              <a:t> </a:t>
            </a:r>
            <a:r>
              <a:rPr sz="1632" b="1" spc="145" dirty="0">
                <a:latin typeface="Arial"/>
                <a:cs typeface="Arial"/>
              </a:rPr>
              <a:t>zero</a:t>
            </a:r>
            <a:r>
              <a:rPr sz="1632" b="1" spc="121" dirty="0">
                <a:latin typeface="Arial"/>
                <a:cs typeface="Arial"/>
              </a:rPr>
              <a:t> </a:t>
            </a:r>
            <a:r>
              <a:rPr sz="1632" b="1" spc="163" dirty="0">
                <a:latin typeface="Arial"/>
                <a:cs typeface="Arial"/>
              </a:rPr>
              <a:t>due  </a:t>
            </a:r>
            <a:r>
              <a:rPr sz="1632" b="1" spc="175" dirty="0">
                <a:latin typeface="Arial"/>
                <a:cs typeface="Arial"/>
              </a:rPr>
              <a:t>to </a:t>
            </a:r>
            <a:r>
              <a:rPr sz="1632" b="1" spc="181" dirty="0">
                <a:latin typeface="Arial"/>
                <a:cs typeface="Arial"/>
              </a:rPr>
              <a:t>a </a:t>
            </a:r>
            <a:r>
              <a:rPr sz="1632" b="1" spc="236" dirty="0">
                <a:latin typeface="Arial"/>
                <a:cs typeface="Arial"/>
              </a:rPr>
              <a:t>“1” </a:t>
            </a:r>
            <a:r>
              <a:rPr sz="1632" b="1" spc="109" dirty="0">
                <a:latin typeface="Arial"/>
                <a:cs typeface="Arial"/>
              </a:rPr>
              <a:t>decision </a:t>
            </a:r>
            <a:r>
              <a:rPr sz="1632" b="1" spc="157" dirty="0">
                <a:latin typeface="Arial"/>
                <a:cs typeface="Arial"/>
              </a:rPr>
              <a:t>propagating </a:t>
            </a:r>
            <a:r>
              <a:rPr sz="1632" b="1" spc="169" dirty="0">
                <a:latin typeface="Arial"/>
                <a:cs typeface="Arial"/>
              </a:rPr>
              <a:t>an </a:t>
            </a:r>
            <a:r>
              <a:rPr sz="1632" b="1" spc="121" dirty="0">
                <a:latin typeface="Arial"/>
                <a:cs typeface="Arial"/>
              </a:rPr>
              <a:t>occupied</a:t>
            </a:r>
            <a:r>
              <a:rPr sz="1632" b="1" spc="-247" dirty="0">
                <a:latin typeface="Arial"/>
                <a:cs typeface="Arial"/>
              </a:rPr>
              <a:t> </a:t>
            </a:r>
            <a:r>
              <a:rPr sz="1632" b="1" spc="175" dirty="0">
                <a:latin typeface="Arial"/>
                <a:cs typeface="Arial"/>
              </a:rPr>
              <a:t>state.</a:t>
            </a:r>
            <a:endParaRPr sz="1632" dirty="0">
              <a:latin typeface="Arial"/>
              <a:cs typeface="Arial"/>
            </a:endParaRPr>
          </a:p>
        </p:txBody>
      </p:sp>
      <p:sp>
        <p:nvSpPr>
          <p:cNvPr id="4" name="object 4"/>
          <p:cNvSpPr/>
          <p:nvPr/>
        </p:nvSpPr>
        <p:spPr>
          <a:xfrm>
            <a:off x="2432257" y="3635962"/>
            <a:ext cx="5306745" cy="2535138"/>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75</a:t>
            </a:fld>
            <a:endParaRPr spc="302"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26873" y="1401785"/>
            <a:ext cx="10872224" cy="728158"/>
          </a:xfrm>
          <a:prstGeom prst="rect">
            <a:avLst/>
          </a:prstGeom>
        </p:spPr>
        <p:txBody>
          <a:bodyPr vert="horz" wrap="square" lIns="0" tIns="35316" rIns="0" bIns="0" rtlCol="0">
            <a:spAutoFit/>
          </a:bodyPr>
          <a:lstStyle/>
          <a:p>
            <a:pPr marL="15356" marR="6142">
              <a:lnSpc>
                <a:spcPts val="2745"/>
              </a:lnSpc>
              <a:spcBef>
                <a:spcPts val="277"/>
              </a:spcBef>
            </a:pPr>
            <a:r>
              <a:rPr sz="2358" spc="-54" dirty="0">
                <a:latin typeface="Tahoma"/>
                <a:cs typeface="Tahoma"/>
              </a:rPr>
              <a:t>If</a:t>
            </a:r>
            <a:r>
              <a:rPr sz="2358" spc="12" dirty="0">
                <a:latin typeface="Tahoma"/>
                <a:cs typeface="Tahoma"/>
              </a:rPr>
              <a:t> </a:t>
            </a:r>
            <a:r>
              <a:rPr sz="2358" spc="181" dirty="0">
                <a:latin typeface="Tahoma"/>
                <a:cs typeface="Tahoma"/>
              </a:rPr>
              <a:t>you</a:t>
            </a:r>
            <a:r>
              <a:rPr sz="2358" spc="30" dirty="0">
                <a:latin typeface="Tahoma"/>
                <a:cs typeface="Tahoma"/>
              </a:rPr>
              <a:t> </a:t>
            </a:r>
            <a:r>
              <a:rPr sz="2358" spc="169" dirty="0">
                <a:latin typeface="Tahoma"/>
                <a:cs typeface="Tahoma"/>
              </a:rPr>
              <a:t>want</a:t>
            </a:r>
            <a:r>
              <a:rPr sz="2358" spc="12" dirty="0">
                <a:latin typeface="Tahoma"/>
                <a:cs typeface="Tahoma"/>
              </a:rPr>
              <a:t> </a:t>
            </a:r>
            <a:r>
              <a:rPr sz="2358" spc="145" dirty="0">
                <a:latin typeface="Tahoma"/>
                <a:cs typeface="Tahoma"/>
              </a:rPr>
              <a:t>to</a:t>
            </a:r>
            <a:r>
              <a:rPr sz="2358" spc="18" dirty="0">
                <a:latin typeface="Tahoma"/>
                <a:cs typeface="Tahoma"/>
              </a:rPr>
              <a:t> </a:t>
            </a:r>
            <a:r>
              <a:rPr sz="2358" spc="181" dirty="0">
                <a:latin typeface="Tahoma"/>
                <a:cs typeface="Tahoma"/>
              </a:rPr>
              <a:t>schedule</a:t>
            </a:r>
            <a:r>
              <a:rPr sz="2358" spc="18" dirty="0">
                <a:latin typeface="Tahoma"/>
                <a:cs typeface="Tahoma"/>
              </a:rPr>
              <a:t> </a:t>
            </a:r>
            <a:r>
              <a:rPr sz="2358" spc="169" dirty="0">
                <a:latin typeface="Tahoma"/>
                <a:cs typeface="Tahoma"/>
              </a:rPr>
              <a:t>against</a:t>
            </a:r>
            <a:r>
              <a:rPr sz="2358" spc="18" dirty="0">
                <a:latin typeface="Tahoma"/>
                <a:cs typeface="Tahoma"/>
              </a:rPr>
              <a:t> </a:t>
            </a:r>
            <a:r>
              <a:rPr sz="2358" spc="163" dirty="0">
                <a:latin typeface="Tahoma"/>
                <a:cs typeface="Tahoma"/>
              </a:rPr>
              <a:t>multiple</a:t>
            </a:r>
            <a:r>
              <a:rPr sz="2358" spc="18" dirty="0">
                <a:latin typeface="Tahoma"/>
                <a:cs typeface="Tahoma"/>
              </a:rPr>
              <a:t> </a:t>
            </a:r>
            <a:r>
              <a:rPr sz="2358" spc="151" dirty="0">
                <a:latin typeface="Tahoma"/>
                <a:cs typeface="Tahoma"/>
              </a:rPr>
              <a:t>rooms,</a:t>
            </a:r>
            <a:r>
              <a:rPr sz="2358" spc="24" dirty="0">
                <a:latin typeface="Tahoma"/>
                <a:cs typeface="Tahoma"/>
              </a:rPr>
              <a:t> </a:t>
            </a:r>
            <a:r>
              <a:rPr sz="2358" spc="145" dirty="0">
                <a:latin typeface="Tahoma"/>
                <a:cs typeface="Tahoma"/>
              </a:rPr>
              <a:t>plot</a:t>
            </a:r>
            <a:r>
              <a:rPr sz="2358" spc="12" dirty="0">
                <a:latin typeface="Tahoma"/>
                <a:cs typeface="Tahoma"/>
              </a:rPr>
              <a:t> </a:t>
            </a:r>
            <a:r>
              <a:rPr sz="2358" spc="200" dirty="0">
                <a:latin typeface="Tahoma"/>
                <a:cs typeface="Tahoma"/>
              </a:rPr>
              <a:t>each</a:t>
            </a:r>
            <a:r>
              <a:rPr sz="2358" spc="18" dirty="0">
                <a:latin typeface="Tahoma"/>
                <a:cs typeface="Tahoma"/>
              </a:rPr>
              <a:t> </a:t>
            </a:r>
            <a:r>
              <a:rPr sz="2358" spc="169" dirty="0">
                <a:latin typeface="Tahoma"/>
                <a:cs typeface="Tahoma"/>
              </a:rPr>
              <a:t>variable</a:t>
            </a:r>
            <a:r>
              <a:rPr sz="2358" spc="6" dirty="0">
                <a:latin typeface="Tahoma"/>
                <a:cs typeface="Tahoma"/>
              </a:rPr>
              <a:t> </a:t>
            </a:r>
            <a:r>
              <a:rPr sz="2358" spc="163" dirty="0">
                <a:latin typeface="Tahoma"/>
                <a:cs typeface="Tahoma"/>
              </a:rPr>
              <a:t>using  </a:t>
            </a:r>
            <a:r>
              <a:rPr sz="2358" spc="151" dirty="0">
                <a:latin typeface="Tahoma"/>
                <a:cs typeface="Tahoma"/>
              </a:rPr>
              <a:t>three</a:t>
            </a:r>
            <a:r>
              <a:rPr sz="2358" dirty="0">
                <a:latin typeface="Tahoma"/>
                <a:cs typeface="Tahoma"/>
              </a:rPr>
              <a:t> </a:t>
            </a:r>
            <a:r>
              <a:rPr sz="2358" spc="163" dirty="0">
                <a:latin typeface="Tahoma"/>
                <a:cs typeface="Tahoma"/>
              </a:rPr>
              <a:t>dimensions.</a:t>
            </a:r>
            <a:endParaRPr sz="2358">
              <a:latin typeface="Tahoma"/>
              <a:cs typeface="Tahoma"/>
            </a:endParaRPr>
          </a:p>
        </p:txBody>
      </p:sp>
      <p:sp>
        <p:nvSpPr>
          <p:cNvPr id="4" name="object 4"/>
          <p:cNvSpPr/>
          <p:nvPr/>
        </p:nvSpPr>
        <p:spPr>
          <a:xfrm>
            <a:off x="1288298" y="3993738"/>
            <a:ext cx="1326686" cy="462190"/>
          </a:xfrm>
          <a:custGeom>
            <a:avLst/>
            <a:gdLst/>
            <a:ahLst/>
            <a:cxnLst/>
            <a:rect l="l" t="t" r="r" b="b"/>
            <a:pathLst>
              <a:path w="1097280" h="382270">
                <a:moveTo>
                  <a:pt x="1097280" y="0"/>
                </a:moveTo>
                <a:lnTo>
                  <a:pt x="274319" y="0"/>
                </a:lnTo>
                <a:lnTo>
                  <a:pt x="0" y="382269"/>
                </a:lnTo>
                <a:lnTo>
                  <a:pt x="822959" y="382269"/>
                </a:lnTo>
                <a:lnTo>
                  <a:pt x="1097280" y="0"/>
                </a:lnTo>
                <a:close/>
              </a:path>
            </a:pathLst>
          </a:custGeom>
          <a:solidFill>
            <a:srgbClr val="FF0000"/>
          </a:solidFill>
        </p:spPr>
        <p:txBody>
          <a:bodyPr wrap="square" lIns="0" tIns="0" rIns="0" bIns="0" rtlCol="0"/>
          <a:lstStyle/>
          <a:p>
            <a:endParaRPr sz="2176"/>
          </a:p>
        </p:txBody>
      </p:sp>
      <p:sp>
        <p:nvSpPr>
          <p:cNvPr id="5" name="object 5"/>
          <p:cNvSpPr/>
          <p:nvPr/>
        </p:nvSpPr>
        <p:spPr>
          <a:xfrm>
            <a:off x="1288298" y="3993738"/>
            <a:ext cx="1326686" cy="462190"/>
          </a:xfrm>
          <a:custGeom>
            <a:avLst/>
            <a:gdLst/>
            <a:ahLst/>
            <a:cxnLst/>
            <a:rect l="l" t="t" r="r" b="b"/>
            <a:pathLst>
              <a:path w="1097280" h="382270">
                <a:moveTo>
                  <a:pt x="274319" y="0"/>
                </a:moveTo>
                <a:lnTo>
                  <a:pt x="109728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1288298"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2614984"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1848762"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1</a:t>
            </a:r>
            <a:endParaRPr sz="2176">
              <a:latin typeface="Tahoma"/>
              <a:cs typeface="Tahoma"/>
            </a:endParaRPr>
          </a:p>
        </p:txBody>
      </p:sp>
      <p:sp>
        <p:nvSpPr>
          <p:cNvPr id="9" name="object 9"/>
          <p:cNvSpPr/>
          <p:nvPr/>
        </p:nvSpPr>
        <p:spPr>
          <a:xfrm>
            <a:off x="2419974" y="3993738"/>
            <a:ext cx="1328222" cy="462190"/>
          </a:xfrm>
          <a:custGeom>
            <a:avLst/>
            <a:gdLst/>
            <a:ahLst/>
            <a:cxnLst/>
            <a:rect l="l" t="t" r="r" b="b"/>
            <a:pathLst>
              <a:path w="1098550" h="382270">
                <a:moveTo>
                  <a:pt x="1098550" y="0"/>
                </a:moveTo>
                <a:lnTo>
                  <a:pt x="274319" y="0"/>
                </a:lnTo>
                <a:lnTo>
                  <a:pt x="0" y="382269"/>
                </a:lnTo>
                <a:lnTo>
                  <a:pt x="822960" y="382269"/>
                </a:lnTo>
                <a:lnTo>
                  <a:pt x="1098550" y="0"/>
                </a:lnTo>
                <a:close/>
              </a:path>
            </a:pathLst>
          </a:custGeom>
          <a:solidFill>
            <a:srgbClr val="FF0000"/>
          </a:solidFill>
        </p:spPr>
        <p:txBody>
          <a:bodyPr wrap="square" lIns="0" tIns="0" rIns="0" bIns="0" rtlCol="0"/>
          <a:lstStyle/>
          <a:p>
            <a:endParaRPr sz="2176"/>
          </a:p>
        </p:txBody>
      </p:sp>
      <p:sp>
        <p:nvSpPr>
          <p:cNvPr id="10" name="object 10"/>
          <p:cNvSpPr/>
          <p:nvPr/>
        </p:nvSpPr>
        <p:spPr>
          <a:xfrm>
            <a:off x="2419974" y="3993738"/>
            <a:ext cx="1328222" cy="462190"/>
          </a:xfrm>
          <a:custGeom>
            <a:avLst/>
            <a:gdLst/>
            <a:ahLst/>
            <a:cxnLst/>
            <a:rect l="l" t="t" r="r" b="b"/>
            <a:pathLst>
              <a:path w="1098550" h="382270">
                <a:moveTo>
                  <a:pt x="274319" y="0"/>
                </a:moveTo>
                <a:lnTo>
                  <a:pt x="109855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419974"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8195"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980437"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4" name="object 14"/>
          <p:cNvSpPr/>
          <p:nvPr/>
        </p:nvSpPr>
        <p:spPr>
          <a:xfrm>
            <a:off x="3553184" y="3993738"/>
            <a:ext cx="1326686" cy="462190"/>
          </a:xfrm>
          <a:custGeom>
            <a:avLst/>
            <a:gdLst/>
            <a:ahLst/>
            <a:cxnLst/>
            <a:rect l="l" t="t" r="r" b="b"/>
            <a:pathLst>
              <a:path w="1097279" h="382270">
                <a:moveTo>
                  <a:pt x="1097280" y="0"/>
                </a:moveTo>
                <a:lnTo>
                  <a:pt x="274319" y="0"/>
                </a:lnTo>
                <a:lnTo>
                  <a:pt x="0" y="382269"/>
                </a:lnTo>
                <a:lnTo>
                  <a:pt x="822959" y="382269"/>
                </a:lnTo>
                <a:lnTo>
                  <a:pt x="1097280" y="0"/>
                </a:lnTo>
                <a:close/>
              </a:path>
            </a:pathLst>
          </a:custGeom>
          <a:solidFill>
            <a:srgbClr val="FF0000"/>
          </a:solidFill>
        </p:spPr>
        <p:txBody>
          <a:bodyPr wrap="square" lIns="0" tIns="0" rIns="0" bIns="0" rtlCol="0"/>
          <a:lstStyle/>
          <a:p>
            <a:endParaRPr sz="2176"/>
          </a:p>
        </p:txBody>
      </p:sp>
      <p:sp>
        <p:nvSpPr>
          <p:cNvPr id="15" name="object 15"/>
          <p:cNvSpPr/>
          <p:nvPr/>
        </p:nvSpPr>
        <p:spPr>
          <a:xfrm>
            <a:off x="3553184" y="3993738"/>
            <a:ext cx="1326686" cy="462190"/>
          </a:xfrm>
          <a:custGeom>
            <a:avLst/>
            <a:gdLst/>
            <a:ahLst/>
            <a:cxnLst/>
            <a:rect l="l" t="t" r="r" b="b"/>
            <a:pathLst>
              <a:path w="1097279" h="382270">
                <a:moveTo>
                  <a:pt x="274319" y="0"/>
                </a:moveTo>
                <a:lnTo>
                  <a:pt x="109728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3553184"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4879870"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4113647"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9" name="object 19"/>
          <p:cNvSpPr/>
          <p:nvPr/>
        </p:nvSpPr>
        <p:spPr>
          <a:xfrm>
            <a:off x="1286763"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2418438"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3551649" y="4543451"/>
            <a:ext cx="995015" cy="426874"/>
          </a:xfrm>
          <a:custGeom>
            <a:avLst/>
            <a:gdLst/>
            <a:ahLst/>
            <a:cxnLst/>
            <a:rect l="l" t="t" r="r" b="b"/>
            <a:pathLst>
              <a:path w="822960" h="353060">
                <a:moveTo>
                  <a:pt x="411479" y="353060"/>
                </a:moveTo>
                <a:lnTo>
                  <a:pt x="0" y="353060"/>
                </a:lnTo>
                <a:lnTo>
                  <a:pt x="0" y="0"/>
                </a:lnTo>
                <a:lnTo>
                  <a:pt x="822960" y="0"/>
                </a:lnTo>
                <a:lnTo>
                  <a:pt x="822960" y="353060"/>
                </a:lnTo>
                <a:lnTo>
                  <a:pt x="411479" y="353060"/>
                </a:lnTo>
                <a:close/>
              </a:path>
            </a:pathLst>
          </a:custGeom>
          <a:ln w="3175">
            <a:solidFill>
              <a:srgbClr val="3364A3"/>
            </a:solidFill>
          </a:ln>
        </p:spPr>
        <p:txBody>
          <a:bodyPr wrap="square" lIns="0" tIns="0" rIns="0" bIns="0" rtlCol="0"/>
          <a:lstStyle/>
          <a:p>
            <a:endParaRPr sz="2176"/>
          </a:p>
        </p:txBody>
      </p:sp>
      <p:sp>
        <p:nvSpPr>
          <p:cNvPr id="22" name="object 22"/>
          <p:cNvSpPr txBox="1"/>
          <p:nvPr/>
        </p:nvSpPr>
        <p:spPr>
          <a:xfrm>
            <a:off x="1286763"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3839" algn="ctr">
              <a:spcBef>
                <a:spcPts val="253"/>
              </a:spcBef>
            </a:pPr>
            <a:r>
              <a:rPr sz="2176" spc="193" dirty="0">
                <a:latin typeface="Tahoma"/>
                <a:cs typeface="Tahoma"/>
              </a:rPr>
              <a:t>1</a:t>
            </a:r>
            <a:endParaRPr sz="2176">
              <a:latin typeface="Tahoma"/>
              <a:cs typeface="Tahoma"/>
            </a:endParaRPr>
          </a:p>
        </p:txBody>
      </p:sp>
      <p:sp>
        <p:nvSpPr>
          <p:cNvPr id="23" name="object 23"/>
          <p:cNvSpPr txBox="1"/>
          <p:nvPr/>
        </p:nvSpPr>
        <p:spPr>
          <a:xfrm>
            <a:off x="2418438"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3839" algn="ctr">
              <a:spcBef>
                <a:spcPts val="253"/>
              </a:spcBef>
            </a:pPr>
            <a:r>
              <a:rPr sz="2176" spc="193" dirty="0">
                <a:latin typeface="Tahoma"/>
                <a:cs typeface="Tahoma"/>
              </a:rPr>
              <a:t>0</a:t>
            </a:r>
            <a:endParaRPr sz="2176">
              <a:latin typeface="Tahoma"/>
              <a:cs typeface="Tahoma"/>
            </a:endParaRPr>
          </a:p>
        </p:txBody>
      </p:sp>
      <p:sp>
        <p:nvSpPr>
          <p:cNvPr id="24" name="object 24"/>
          <p:cNvSpPr txBox="1"/>
          <p:nvPr/>
        </p:nvSpPr>
        <p:spPr>
          <a:xfrm>
            <a:off x="3551649"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768" algn="ctr">
              <a:spcBef>
                <a:spcPts val="253"/>
              </a:spcBef>
            </a:pPr>
            <a:r>
              <a:rPr sz="2176" spc="193" dirty="0">
                <a:latin typeface="Tahoma"/>
                <a:cs typeface="Tahoma"/>
              </a:rPr>
              <a:t>0</a:t>
            </a:r>
            <a:endParaRPr sz="2176">
              <a:latin typeface="Tahoma"/>
              <a:cs typeface="Tahoma"/>
            </a:endParaRPr>
          </a:p>
        </p:txBody>
      </p:sp>
      <p:sp>
        <p:nvSpPr>
          <p:cNvPr id="25" name="object 25"/>
          <p:cNvSpPr/>
          <p:nvPr/>
        </p:nvSpPr>
        <p:spPr>
          <a:xfrm>
            <a:off x="1286763" y="5501613"/>
            <a:ext cx="995015" cy="425338"/>
          </a:xfrm>
          <a:custGeom>
            <a:avLst/>
            <a:gdLst/>
            <a:ahLst/>
            <a:cxnLst/>
            <a:rect l="l" t="t" r="r" b="b"/>
            <a:pathLst>
              <a:path w="822960"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26" name="object 26"/>
          <p:cNvSpPr/>
          <p:nvPr/>
        </p:nvSpPr>
        <p:spPr>
          <a:xfrm>
            <a:off x="2418438" y="5501613"/>
            <a:ext cx="995015" cy="425338"/>
          </a:xfrm>
          <a:custGeom>
            <a:avLst/>
            <a:gdLst/>
            <a:ahLst/>
            <a:cxnLst/>
            <a:rect l="l" t="t" r="r" b="b"/>
            <a:pathLst>
              <a:path w="822960"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27" name="object 27"/>
          <p:cNvSpPr/>
          <p:nvPr/>
        </p:nvSpPr>
        <p:spPr>
          <a:xfrm>
            <a:off x="3551649" y="5501613"/>
            <a:ext cx="995015" cy="425338"/>
          </a:xfrm>
          <a:custGeom>
            <a:avLst/>
            <a:gdLst/>
            <a:ahLst/>
            <a:cxnLst/>
            <a:rect l="l" t="t" r="r" b="b"/>
            <a:pathLst>
              <a:path w="822960" h="351789">
                <a:moveTo>
                  <a:pt x="411479" y="351789"/>
                </a:moveTo>
                <a:lnTo>
                  <a:pt x="0" y="351789"/>
                </a:lnTo>
                <a:lnTo>
                  <a:pt x="0" y="0"/>
                </a:lnTo>
                <a:lnTo>
                  <a:pt x="822960" y="0"/>
                </a:lnTo>
                <a:lnTo>
                  <a:pt x="822960" y="351789"/>
                </a:lnTo>
                <a:lnTo>
                  <a:pt x="411479" y="351789"/>
                </a:lnTo>
                <a:close/>
              </a:path>
            </a:pathLst>
          </a:custGeom>
          <a:ln w="3175">
            <a:solidFill>
              <a:srgbClr val="3364A3"/>
            </a:solidFill>
          </a:ln>
        </p:spPr>
        <p:txBody>
          <a:bodyPr wrap="square" lIns="0" tIns="0" rIns="0" bIns="0" rtlCol="0"/>
          <a:lstStyle/>
          <a:p>
            <a:endParaRPr sz="2176"/>
          </a:p>
        </p:txBody>
      </p:sp>
      <p:sp>
        <p:nvSpPr>
          <p:cNvPr id="28" name="object 28"/>
          <p:cNvSpPr/>
          <p:nvPr/>
        </p:nvSpPr>
        <p:spPr>
          <a:xfrm>
            <a:off x="241075" y="3981452"/>
            <a:ext cx="1326686" cy="462190"/>
          </a:xfrm>
          <a:custGeom>
            <a:avLst/>
            <a:gdLst/>
            <a:ahLst/>
            <a:cxnLst/>
            <a:rect l="l" t="t" r="r" b="b"/>
            <a:pathLst>
              <a:path w="1097280" h="382270">
                <a:moveTo>
                  <a:pt x="1097280" y="0"/>
                </a:moveTo>
                <a:lnTo>
                  <a:pt x="274320" y="0"/>
                </a:lnTo>
                <a:lnTo>
                  <a:pt x="0" y="382269"/>
                </a:lnTo>
                <a:lnTo>
                  <a:pt x="822960" y="382269"/>
                </a:lnTo>
                <a:lnTo>
                  <a:pt x="1097280" y="0"/>
                </a:lnTo>
                <a:close/>
              </a:path>
            </a:pathLst>
          </a:custGeom>
          <a:solidFill>
            <a:srgbClr val="719ECE"/>
          </a:solidFill>
        </p:spPr>
        <p:txBody>
          <a:bodyPr wrap="square" lIns="0" tIns="0" rIns="0" bIns="0" rtlCol="0"/>
          <a:lstStyle/>
          <a:p>
            <a:endParaRPr sz="2176"/>
          </a:p>
        </p:txBody>
      </p:sp>
      <p:sp>
        <p:nvSpPr>
          <p:cNvPr id="29" name="object 29"/>
          <p:cNvSpPr/>
          <p:nvPr/>
        </p:nvSpPr>
        <p:spPr>
          <a:xfrm>
            <a:off x="241075" y="3981452"/>
            <a:ext cx="1326686" cy="462190"/>
          </a:xfrm>
          <a:custGeom>
            <a:avLst/>
            <a:gdLst/>
            <a:ahLst/>
            <a:cxnLst/>
            <a:rect l="l" t="t" r="r" b="b"/>
            <a:pathLst>
              <a:path w="1097280"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241075" y="3981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1567761" y="444364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471404" y="4095082"/>
            <a:ext cx="866799" cy="201582"/>
          </a:xfrm>
          <a:prstGeom prst="rect">
            <a:avLst/>
          </a:prstGeom>
        </p:spPr>
        <p:txBody>
          <a:bodyPr vert="horz" wrap="square" lIns="0" tIns="15355" rIns="0" bIns="0" rtlCol="0">
            <a:spAutoFit/>
          </a:bodyPr>
          <a:lstStyle/>
          <a:p>
            <a:pPr marL="15356">
              <a:spcBef>
                <a:spcPts val="121"/>
              </a:spcBef>
            </a:pPr>
            <a:r>
              <a:rPr sz="1209" spc="60" dirty="0">
                <a:latin typeface="Tahoma"/>
                <a:cs typeface="Tahoma"/>
              </a:rPr>
              <a:t>PSYCH</a:t>
            </a:r>
            <a:r>
              <a:rPr sz="1209" spc="-85" dirty="0">
                <a:latin typeface="Tahoma"/>
                <a:cs typeface="Tahoma"/>
              </a:rPr>
              <a:t> </a:t>
            </a:r>
            <a:r>
              <a:rPr sz="1209" spc="103" dirty="0">
                <a:latin typeface="Tahoma"/>
                <a:cs typeface="Tahoma"/>
              </a:rPr>
              <a:t>101</a:t>
            </a:r>
            <a:endParaRPr sz="1209">
              <a:latin typeface="Tahoma"/>
              <a:cs typeface="Tahoma"/>
            </a:endParaRPr>
          </a:p>
        </p:txBody>
      </p:sp>
      <p:sp>
        <p:nvSpPr>
          <p:cNvPr id="33" name="object 33"/>
          <p:cNvSpPr/>
          <p:nvPr/>
        </p:nvSpPr>
        <p:spPr>
          <a:xfrm>
            <a:off x="640310" y="3445557"/>
            <a:ext cx="1326686" cy="462190"/>
          </a:xfrm>
          <a:custGeom>
            <a:avLst/>
            <a:gdLst/>
            <a:ahLst/>
            <a:cxnLst/>
            <a:rect l="l" t="t" r="r" b="b"/>
            <a:pathLst>
              <a:path w="1097280" h="382269">
                <a:moveTo>
                  <a:pt x="1097280" y="0"/>
                </a:moveTo>
                <a:lnTo>
                  <a:pt x="274319" y="0"/>
                </a:lnTo>
                <a:lnTo>
                  <a:pt x="0" y="382269"/>
                </a:lnTo>
                <a:lnTo>
                  <a:pt x="822960" y="382269"/>
                </a:lnTo>
                <a:lnTo>
                  <a:pt x="1097280" y="0"/>
                </a:lnTo>
                <a:close/>
              </a:path>
            </a:pathLst>
          </a:custGeom>
          <a:solidFill>
            <a:srgbClr val="719ECE"/>
          </a:solidFill>
        </p:spPr>
        <p:txBody>
          <a:bodyPr wrap="square" lIns="0" tIns="0" rIns="0" bIns="0" rtlCol="0"/>
          <a:lstStyle/>
          <a:p>
            <a:endParaRPr sz="2176"/>
          </a:p>
        </p:txBody>
      </p:sp>
      <p:sp>
        <p:nvSpPr>
          <p:cNvPr id="34" name="object 34"/>
          <p:cNvSpPr/>
          <p:nvPr/>
        </p:nvSpPr>
        <p:spPr>
          <a:xfrm>
            <a:off x="640310" y="3445557"/>
            <a:ext cx="1326686" cy="462190"/>
          </a:xfrm>
          <a:custGeom>
            <a:avLst/>
            <a:gdLst/>
            <a:ahLst/>
            <a:cxnLst/>
            <a:rect l="l" t="t" r="r" b="b"/>
            <a:pathLst>
              <a:path w="1097280" h="382269">
                <a:moveTo>
                  <a:pt x="274319" y="0"/>
                </a:moveTo>
                <a:lnTo>
                  <a:pt x="109728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640310" y="344555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1966996" y="390774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txBox="1"/>
          <p:nvPr/>
        </p:nvSpPr>
        <p:spPr>
          <a:xfrm>
            <a:off x="901348" y="3559187"/>
            <a:ext cx="804611" cy="201582"/>
          </a:xfrm>
          <a:prstGeom prst="rect">
            <a:avLst/>
          </a:prstGeom>
        </p:spPr>
        <p:txBody>
          <a:bodyPr vert="horz" wrap="square" lIns="0" tIns="15355" rIns="0" bIns="0" rtlCol="0">
            <a:spAutoFit/>
          </a:bodyPr>
          <a:lstStyle/>
          <a:p>
            <a:pPr marL="15356">
              <a:spcBef>
                <a:spcPts val="121"/>
              </a:spcBef>
            </a:pPr>
            <a:r>
              <a:rPr sz="1209" spc="54" dirty="0">
                <a:latin typeface="Tahoma"/>
                <a:cs typeface="Tahoma"/>
              </a:rPr>
              <a:t>MATH</a:t>
            </a:r>
            <a:r>
              <a:rPr sz="1209" spc="-85" dirty="0">
                <a:latin typeface="Tahoma"/>
                <a:cs typeface="Tahoma"/>
              </a:rPr>
              <a:t> </a:t>
            </a:r>
            <a:r>
              <a:rPr sz="1209" spc="103" dirty="0">
                <a:latin typeface="Tahoma"/>
                <a:cs typeface="Tahoma"/>
              </a:rPr>
              <a:t>300</a:t>
            </a:r>
            <a:endParaRPr sz="1209">
              <a:latin typeface="Tahoma"/>
              <a:cs typeface="Tahoma"/>
            </a:endParaRPr>
          </a:p>
        </p:txBody>
      </p:sp>
      <p:sp>
        <p:nvSpPr>
          <p:cNvPr id="38" name="object 38"/>
          <p:cNvSpPr/>
          <p:nvPr/>
        </p:nvSpPr>
        <p:spPr>
          <a:xfrm>
            <a:off x="1014975" y="2923482"/>
            <a:ext cx="1326686" cy="462190"/>
          </a:xfrm>
          <a:custGeom>
            <a:avLst/>
            <a:gdLst/>
            <a:ahLst/>
            <a:cxnLst/>
            <a:rect l="l" t="t" r="r" b="b"/>
            <a:pathLst>
              <a:path w="1097280" h="382269">
                <a:moveTo>
                  <a:pt x="1097280" y="0"/>
                </a:moveTo>
                <a:lnTo>
                  <a:pt x="274320" y="0"/>
                </a:lnTo>
                <a:lnTo>
                  <a:pt x="0" y="382270"/>
                </a:lnTo>
                <a:lnTo>
                  <a:pt x="822960" y="382270"/>
                </a:lnTo>
                <a:lnTo>
                  <a:pt x="1097280" y="0"/>
                </a:lnTo>
                <a:close/>
              </a:path>
            </a:pathLst>
          </a:custGeom>
          <a:solidFill>
            <a:srgbClr val="719ECE"/>
          </a:solidFill>
        </p:spPr>
        <p:txBody>
          <a:bodyPr wrap="square" lIns="0" tIns="0" rIns="0" bIns="0" rtlCol="0"/>
          <a:lstStyle/>
          <a:p>
            <a:endParaRPr sz="2176"/>
          </a:p>
        </p:txBody>
      </p:sp>
      <p:sp>
        <p:nvSpPr>
          <p:cNvPr id="39" name="object 39"/>
          <p:cNvSpPr/>
          <p:nvPr/>
        </p:nvSpPr>
        <p:spPr>
          <a:xfrm>
            <a:off x="1014975" y="2923482"/>
            <a:ext cx="1326686" cy="462190"/>
          </a:xfrm>
          <a:custGeom>
            <a:avLst/>
            <a:gdLst/>
            <a:ahLst/>
            <a:cxnLst/>
            <a:rect l="l" t="t" r="r" b="b"/>
            <a:pathLst>
              <a:path w="1097280" h="382269">
                <a:moveTo>
                  <a:pt x="274320" y="0"/>
                </a:moveTo>
                <a:lnTo>
                  <a:pt x="1097280" y="0"/>
                </a:lnTo>
                <a:lnTo>
                  <a:pt x="822960" y="382270"/>
                </a:lnTo>
                <a:lnTo>
                  <a:pt x="0" y="382270"/>
                </a:lnTo>
                <a:lnTo>
                  <a:pt x="274320" y="0"/>
                </a:lnTo>
                <a:close/>
              </a:path>
            </a:pathLst>
          </a:custGeom>
          <a:ln w="3175">
            <a:solidFill>
              <a:srgbClr val="3364A3"/>
            </a:solidFill>
          </a:ln>
        </p:spPr>
        <p:txBody>
          <a:bodyPr wrap="square" lIns="0" tIns="0" rIns="0" bIns="0" rtlCol="0"/>
          <a:lstStyle/>
          <a:p>
            <a:endParaRPr sz="2176"/>
          </a:p>
        </p:txBody>
      </p:sp>
      <p:sp>
        <p:nvSpPr>
          <p:cNvPr id="40" name="object 40"/>
          <p:cNvSpPr/>
          <p:nvPr/>
        </p:nvSpPr>
        <p:spPr>
          <a:xfrm>
            <a:off x="1014975" y="29234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1" name="object 41"/>
          <p:cNvSpPr/>
          <p:nvPr/>
        </p:nvSpPr>
        <p:spPr>
          <a:xfrm>
            <a:off x="2341662" y="338567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2" name="object 42"/>
          <p:cNvSpPr txBox="1"/>
          <p:nvPr/>
        </p:nvSpPr>
        <p:spPr>
          <a:xfrm>
            <a:off x="1245303" y="3037112"/>
            <a:ext cx="866799" cy="201582"/>
          </a:xfrm>
          <a:prstGeom prst="rect">
            <a:avLst/>
          </a:prstGeom>
        </p:spPr>
        <p:txBody>
          <a:bodyPr vert="horz" wrap="square" lIns="0" tIns="15355" rIns="0" bIns="0" rtlCol="0">
            <a:spAutoFit/>
          </a:bodyPr>
          <a:lstStyle/>
          <a:p>
            <a:pPr marL="15356">
              <a:spcBef>
                <a:spcPts val="121"/>
              </a:spcBef>
            </a:pPr>
            <a:r>
              <a:rPr sz="1209" spc="60" dirty="0">
                <a:latin typeface="Tahoma"/>
                <a:cs typeface="Tahoma"/>
              </a:rPr>
              <a:t>PSYCH</a:t>
            </a:r>
            <a:r>
              <a:rPr sz="1209" spc="-85" dirty="0">
                <a:latin typeface="Tahoma"/>
                <a:cs typeface="Tahoma"/>
              </a:rPr>
              <a:t> </a:t>
            </a:r>
            <a:r>
              <a:rPr sz="1209" spc="103" dirty="0">
                <a:latin typeface="Tahoma"/>
                <a:cs typeface="Tahoma"/>
              </a:rPr>
              <a:t>300</a:t>
            </a:r>
            <a:endParaRPr sz="1209">
              <a:latin typeface="Tahoma"/>
              <a:cs typeface="Tahoma"/>
            </a:endParaRPr>
          </a:p>
        </p:txBody>
      </p:sp>
      <p:sp>
        <p:nvSpPr>
          <p:cNvPr id="43" name="object 43"/>
          <p:cNvSpPr/>
          <p:nvPr/>
        </p:nvSpPr>
        <p:spPr>
          <a:xfrm>
            <a:off x="2459896" y="2369161"/>
            <a:ext cx="1326686" cy="462190"/>
          </a:xfrm>
          <a:custGeom>
            <a:avLst/>
            <a:gdLst/>
            <a:ahLst/>
            <a:cxnLst/>
            <a:rect l="l" t="t" r="r" b="b"/>
            <a:pathLst>
              <a:path w="1097280" h="382269">
                <a:moveTo>
                  <a:pt x="1097280" y="0"/>
                </a:moveTo>
                <a:lnTo>
                  <a:pt x="274320" y="0"/>
                </a:lnTo>
                <a:lnTo>
                  <a:pt x="0" y="382269"/>
                </a:lnTo>
                <a:lnTo>
                  <a:pt x="822960" y="382269"/>
                </a:lnTo>
                <a:lnTo>
                  <a:pt x="1097280" y="0"/>
                </a:lnTo>
                <a:close/>
              </a:path>
            </a:pathLst>
          </a:custGeom>
          <a:solidFill>
            <a:srgbClr val="CCFF66"/>
          </a:solidFill>
        </p:spPr>
        <p:txBody>
          <a:bodyPr wrap="square" lIns="0" tIns="0" rIns="0" bIns="0" rtlCol="0"/>
          <a:lstStyle/>
          <a:p>
            <a:endParaRPr sz="2176"/>
          </a:p>
        </p:txBody>
      </p:sp>
      <p:sp>
        <p:nvSpPr>
          <p:cNvPr id="44" name="object 44"/>
          <p:cNvSpPr/>
          <p:nvPr/>
        </p:nvSpPr>
        <p:spPr>
          <a:xfrm>
            <a:off x="2459896" y="2369161"/>
            <a:ext cx="1326686" cy="462190"/>
          </a:xfrm>
          <a:custGeom>
            <a:avLst/>
            <a:gdLst/>
            <a:ahLst/>
            <a:cxnLst/>
            <a:rect l="l" t="t" r="r" b="b"/>
            <a:pathLst>
              <a:path w="1097280"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45" name="object 45"/>
          <p:cNvSpPr/>
          <p:nvPr/>
        </p:nvSpPr>
        <p:spPr>
          <a:xfrm>
            <a:off x="2459896"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6" name="object 46"/>
          <p:cNvSpPr/>
          <p:nvPr/>
        </p:nvSpPr>
        <p:spPr>
          <a:xfrm>
            <a:off x="3786583"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7" name="object 47"/>
          <p:cNvSpPr txBox="1"/>
          <p:nvPr/>
        </p:nvSpPr>
        <p:spPr>
          <a:xfrm>
            <a:off x="2727078" y="2484325"/>
            <a:ext cx="790023" cy="201582"/>
          </a:xfrm>
          <a:prstGeom prst="rect">
            <a:avLst/>
          </a:prstGeom>
        </p:spPr>
        <p:txBody>
          <a:bodyPr vert="horz" wrap="square" lIns="0" tIns="15355" rIns="0" bIns="0" rtlCol="0">
            <a:spAutoFit/>
          </a:bodyPr>
          <a:lstStyle/>
          <a:p>
            <a:pPr marL="15356">
              <a:spcBef>
                <a:spcPts val="121"/>
              </a:spcBef>
            </a:pPr>
            <a:r>
              <a:rPr sz="1209" spc="97" dirty="0">
                <a:latin typeface="Tahoma"/>
                <a:cs typeface="Tahoma"/>
              </a:rPr>
              <a:t>MON</a:t>
            </a:r>
            <a:r>
              <a:rPr sz="1209" spc="-79" dirty="0">
                <a:latin typeface="Tahoma"/>
                <a:cs typeface="Tahoma"/>
              </a:rPr>
              <a:t> </a:t>
            </a:r>
            <a:r>
              <a:rPr sz="1209" spc="67" dirty="0">
                <a:latin typeface="Tahoma"/>
                <a:cs typeface="Tahoma"/>
              </a:rPr>
              <a:t>8:00</a:t>
            </a:r>
            <a:endParaRPr sz="1209">
              <a:latin typeface="Tahoma"/>
              <a:cs typeface="Tahoma"/>
            </a:endParaRPr>
          </a:p>
        </p:txBody>
      </p:sp>
      <p:sp>
        <p:nvSpPr>
          <p:cNvPr id="48" name="object 48"/>
          <p:cNvSpPr/>
          <p:nvPr/>
        </p:nvSpPr>
        <p:spPr>
          <a:xfrm>
            <a:off x="1679855" y="3471662"/>
            <a:ext cx="1328222" cy="462190"/>
          </a:xfrm>
          <a:custGeom>
            <a:avLst/>
            <a:gdLst/>
            <a:ahLst/>
            <a:cxnLst/>
            <a:rect l="l" t="t" r="r" b="b"/>
            <a:pathLst>
              <a:path w="1098550" h="382270">
                <a:moveTo>
                  <a:pt x="274319" y="0"/>
                </a:moveTo>
                <a:lnTo>
                  <a:pt x="109855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49" name="object 49"/>
          <p:cNvSpPr/>
          <p:nvPr/>
        </p:nvSpPr>
        <p:spPr>
          <a:xfrm>
            <a:off x="1679855"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0" name="object 50"/>
          <p:cNvSpPr/>
          <p:nvPr/>
        </p:nvSpPr>
        <p:spPr>
          <a:xfrm>
            <a:off x="3008075"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1" name="object 51"/>
          <p:cNvSpPr/>
          <p:nvPr/>
        </p:nvSpPr>
        <p:spPr>
          <a:xfrm>
            <a:off x="2813065" y="3471662"/>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52" name="object 52"/>
          <p:cNvSpPr/>
          <p:nvPr/>
        </p:nvSpPr>
        <p:spPr>
          <a:xfrm>
            <a:off x="2813065"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3" name="object 53"/>
          <p:cNvSpPr/>
          <p:nvPr/>
        </p:nvSpPr>
        <p:spPr>
          <a:xfrm>
            <a:off x="4139752"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4" name="object 54"/>
          <p:cNvSpPr/>
          <p:nvPr/>
        </p:nvSpPr>
        <p:spPr>
          <a:xfrm>
            <a:off x="3944740" y="3471662"/>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55" name="object 55"/>
          <p:cNvSpPr/>
          <p:nvPr/>
        </p:nvSpPr>
        <p:spPr>
          <a:xfrm>
            <a:off x="3944740"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6" name="object 56"/>
          <p:cNvSpPr/>
          <p:nvPr/>
        </p:nvSpPr>
        <p:spPr>
          <a:xfrm>
            <a:off x="5271426"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7" name="object 57"/>
          <p:cNvSpPr/>
          <p:nvPr/>
        </p:nvSpPr>
        <p:spPr>
          <a:xfrm>
            <a:off x="2072947" y="2906592"/>
            <a:ext cx="1326686" cy="462190"/>
          </a:xfrm>
          <a:custGeom>
            <a:avLst/>
            <a:gdLst/>
            <a:ahLst/>
            <a:cxnLst/>
            <a:rect l="l" t="t" r="r" b="b"/>
            <a:pathLst>
              <a:path w="1097280" h="382269">
                <a:moveTo>
                  <a:pt x="274319" y="0"/>
                </a:moveTo>
                <a:lnTo>
                  <a:pt x="109728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58" name="object 58"/>
          <p:cNvSpPr/>
          <p:nvPr/>
        </p:nvSpPr>
        <p:spPr>
          <a:xfrm>
            <a:off x="2072947"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9" name="object 59"/>
          <p:cNvSpPr/>
          <p:nvPr/>
        </p:nvSpPr>
        <p:spPr>
          <a:xfrm>
            <a:off x="3399632"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0" name="object 60"/>
          <p:cNvSpPr/>
          <p:nvPr/>
        </p:nvSpPr>
        <p:spPr>
          <a:xfrm>
            <a:off x="3204622" y="2906592"/>
            <a:ext cx="1326686" cy="462190"/>
          </a:xfrm>
          <a:custGeom>
            <a:avLst/>
            <a:gdLst/>
            <a:ahLst/>
            <a:cxnLst/>
            <a:rect l="l" t="t" r="r" b="b"/>
            <a:pathLst>
              <a:path w="1097279"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61" name="object 61"/>
          <p:cNvSpPr/>
          <p:nvPr/>
        </p:nvSpPr>
        <p:spPr>
          <a:xfrm>
            <a:off x="3204621"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2" name="object 62"/>
          <p:cNvSpPr/>
          <p:nvPr/>
        </p:nvSpPr>
        <p:spPr>
          <a:xfrm>
            <a:off x="4531309"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3" name="object 63"/>
          <p:cNvSpPr/>
          <p:nvPr/>
        </p:nvSpPr>
        <p:spPr>
          <a:xfrm>
            <a:off x="4336297" y="2906592"/>
            <a:ext cx="1328222" cy="462190"/>
          </a:xfrm>
          <a:custGeom>
            <a:avLst/>
            <a:gdLst/>
            <a:ahLst/>
            <a:cxnLst/>
            <a:rect l="l" t="t" r="r" b="b"/>
            <a:pathLst>
              <a:path w="1098550" h="382269">
                <a:moveTo>
                  <a:pt x="274320" y="0"/>
                </a:moveTo>
                <a:lnTo>
                  <a:pt x="109855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64" name="object 64"/>
          <p:cNvSpPr/>
          <p:nvPr/>
        </p:nvSpPr>
        <p:spPr>
          <a:xfrm>
            <a:off x="4336297"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5" name="object 65"/>
          <p:cNvSpPr/>
          <p:nvPr/>
        </p:nvSpPr>
        <p:spPr>
          <a:xfrm>
            <a:off x="5664519"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6" name="object 66"/>
          <p:cNvSpPr/>
          <p:nvPr/>
        </p:nvSpPr>
        <p:spPr>
          <a:xfrm>
            <a:off x="3591572" y="2369161"/>
            <a:ext cx="1326686" cy="462190"/>
          </a:xfrm>
          <a:custGeom>
            <a:avLst/>
            <a:gdLst/>
            <a:ahLst/>
            <a:cxnLst/>
            <a:rect l="l" t="t" r="r" b="b"/>
            <a:pathLst>
              <a:path w="1097279" h="382269">
                <a:moveTo>
                  <a:pt x="1097280" y="0"/>
                </a:moveTo>
                <a:lnTo>
                  <a:pt x="274319" y="0"/>
                </a:lnTo>
                <a:lnTo>
                  <a:pt x="0" y="382269"/>
                </a:lnTo>
                <a:lnTo>
                  <a:pt x="822959" y="382269"/>
                </a:lnTo>
                <a:lnTo>
                  <a:pt x="1097280" y="0"/>
                </a:lnTo>
                <a:close/>
              </a:path>
            </a:pathLst>
          </a:custGeom>
          <a:solidFill>
            <a:srgbClr val="CCFF66"/>
          </a:solidFill>
        </p:spPr>
        <p:txBody>
          <a:bodyPr wrap="square" lIns="0" tIns="0" rIns="0" bIns="0" rtlCol="0"/>
          <a:lstStyle/>
          <a:p>
            <a:endParaRPr sz="2176"/>
          </a:p>
        </p:txBody>
      </p:sp>
      <p:sp>
        <p:nvSpPr>
          <p:cNvPr id="67" name="object 67"/>
          <p:cNvSpPr/>
          <p:nvPr/>
        </p:nvSpPr>
        <p:spPr>
          <a:xfrm>
            <a:off x="3591572" y="2369161"/>
            <a:ext cx="1326686" cy="462190"/>
          </a:xfrm>
          <a:custGeom>
            <a:avLst/>
            <a:gdLst/>
            <a:ahLst/>
            <a:cxnLst/>
            <a:rect l="l" t="t" r="r" b="b"/>
            <a:pathLst>
              <a:path w="1097279" h="382269">
                <a:moveTo>
                  <a:pt x="274319" y="0"/>
                </a:moveTo>
                <a:lnTo>
                  <a:pt x="109728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68" name="object 68"/>
          <p:cNvSpPr/>
          <p:nvPr/>
        </p:nvSpPr>
        <p:spPr>
          <a:xfrm>
            <a:off x="3591572"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9" name="object 69"/>
          <p:cNvSpPr/>
          <p:nvPr/>
        </p:nvSpPr>
        <p:spPr>
          <a:xfrm>
            <a:off x="4918258"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0" name="object 70"/>
          <p:cNvSpPr txBox="1"/>
          <p:nvPr/>
        </p:nvSpPr>
        <p:spPr>
          <a:xfrm>
            <a:off x="3860288"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8:15</a:t>
            </a:r>
            <a:endParaRPr sz="1209">
              <a:latin typeface="Tahoma"/>
              <a:cs typeface="Tahoma"/>
            </a:endParaRPr>
          </a:p>
        </p:txBody>
      </p:sp>
      <p:sp>
        <p:nvSpPr>
          <p:cNvPr id="71" name="object 71"/>
          <p:cNvSpPr/>
          <p:nvPr/>
        </p:nvSpPr>
        <p:spPr>
          <a:xfrm>
            <a:off x="4723248" y="2369161"/>
            <a:ext cx="1326686" cy="462190"/>
          </a:xfrm>
          <a:custGeom>
            <a:avLst/>
            <a:gdLst/>
            <a:ahLst/>
            <a:cxnLst/>
            <a:rect l="l" t="t" r="r" b="b"/>
            <a:pathLst>
              <a:path w="1097279" h="382269">
                <a:moveTo>
                  <a:pt x="1097279" y="0"/>
                </a:moveTo>
                <a:lnTo>
                  <a:pt x="274319" y="0"/>
                </a:lnTo>
                <a:lnTo>
                  <a:pt x="0" y="382269"/>
                </a:lnTo>
                <a:lnTo>
                  <a:pt x="822959" y="382269"/>
                </a:lnTo>
                <a:lnTo>
                  <a:pt x="1097279" y="0"/>
                </a:lnTo>
                <a:close/>
              </a:path>
            </a:pathLst>
          </a:custGeom>
          <a:solidFill>
            <a:srgbClr val="CCFF66"/>
          </a:solidFill>
        </p:spPr>
        <p:txBody>
          <a:bodyPr wrap="square" lIns="0" tIns="0" rIns="0" bIns="0" rtlCol="0"/>
          <a:lstStyle/>
          <a:p>
            <a:endParaRPr sz="2176"/>
          </a:p>
        </p:txBody>
      </p:sp>
      <p:sp>
        <p:nvSpPr>
          <p:cNvPr id="72" name="object 72"/>
          <p:cNvSpPr/>
          <p:nvPr/>
        </p:nvSpPr>
        <p:spPr>
          <a:xfrm>
            <a:off x="4723248" y="2369161"/>
            <a:ext cx="1326686" cy="462190"/>
          </a:xfrm>
          <a:custGeom>
            <a:avLst/>
            <a:gdLst/>
            <a:ahLst/>
            <a:cxnLst/>
            <a:rect l="l" t="t" r="r" b="b"/>
            <a:pathLst>
              <a:path w="1097279" h="382269">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73" name="object 73"/>
          <p:cNvSpPr/>
          <p:nvPr/>
        </p:nvSpPr>
        <p:spPr>
          <a:xfrm>
            <a:off x="4723248"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4" name="object 74"/>
          <p:cNvSpPr/>
          <p:nvPr/>
        </p:nvSpPr>
        <p:spPr>
          <a:xfrm>
            <a:off x="6049935"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5" name="object 75"/>
          <p:cNvSpPr txBox="1"/>
          <p:nvPr/>
        </p:nvSpPr>
        <p:spPr>
          <a:xfrm>
            <a:off x="4991964"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8:30</a:t>
            </a:r>
            <a:endParaRPr sz="1209">
              <a:latin typeface="Tahoma"/>
              <a:cs typeface="Tahoma"/>
            </a:endParaRPr>
          </a:p>
        </p:txBody>
      </p:sp>
      <p:sp>
        <p:nvSpPr>
          <p:cNvPr id="76" name="object 76"/>
          <p:cNvSpPr/>
          <p:nvPr/>
        </p:nvSpPr>
        <p:spPr>
          <a:xfrm>
            <a:off x="4684861" y="3993738"/>
            <a:ext cx="1326686" cy="462190"/>
          </a:xfrm>
          <a:custGeom>
            <a:avLst/>
            <a:gdLst/>
            <a:ahLst/>
            <a:cxnLst/>
            <a:rect l="l" t="t" r="r" b="b"/>
            <a:pathLst>
              <a:path w="1097279" h="382270">
                <a:moveTo>
                  <a:pt x="1097279" y="0"/>
                </a:moveTo>
                <a:lnTo>
                  <a:pt x="274319" y="0"/>
                </a:lnTo>
                <a:lnTo>
                  <a:pt x="0" y="382269"/>
                </a:lnTo>
                <a:lnTo>
                  <a:pt x="822959" y="382269"/>
                </a:lnTo>
                <a:lnTo>
                  <a:pt x="1097279" y="0"/>
                </a:lnTo>
                <a:close/>
              </a:path>
            </a:pathLst>
          </a:custGeom>
          <a:solidFill>
            <a:srgbClr val="FF0000"/>
          </a:solidFill>
        </p:spPr>
        <p:txBody>
          <a:bodyPr wrap="square" lIns="0" tIns="0" rIns="0" bIns="0" rtlCol="0"/>
          <a:lstStyle/>
          <a:p>
            <a:endParaRPr sz="2176"/>
          </a:p>
        </p:txBody>
      </p:sp>
      <p:sp>
        <p:nvSpPr>
          <p:cNvPr id="77" name="object 77"/>
          <p:cNvSpPr/>
          <p:nvPr/>
        </p:nvSpPr>
        <p:spPr>
          <a:xfrm>
            <a:off x="4684861" y="3993738"/>
            <a:ext cx="1326686" cy="462190"/>
          </a:xfrm>
          <a:custGeom>
            <a:avLst/>
            <a:gdLst/>
            <a:ahLst/>
            <a:cxnLst/>
            <a:rect l="l" t="t" r="r" b="b"/>
            <a:pathLst>
              <a:path w="1097279" h="382270">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78" name="object 78"/>
          <p:cNvSpPr/>
          <p:nvPr/>
        </p:nvSpPr>
        <p:spPr>
          <a:xfrm>
            <a:off x="4684860"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9" name="object 79"/>
          <p:cNvSpPr/>
          <p:nvPr/>
        </p:nvSpPr>
        <p:spPr>
          <a:xfrm>
            <a:off x="6011547"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0" name="object 80"/>
          <p:cNvSpPr txBox="1"/>
          <p:nvPr/>
        </p:nvSpPr>
        <p:spPr>
          <a:xfrm>
            <a:off x="5245324"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81" name="object 81"/>
          <p:cNvSpPr/>
          <p:nvPr/>
        </p:nvSpPr>
        <p:spPr>
          <a:xfrm>
            <a:off x="5816535" y="3993738"/>
            <a:ext cx="1326686" cy="462190"/>
          </a:xfrm>
          <a:custGeom>
            <a:avLst/>
            <a:gdLst/>
            <a:ahLst/>
            <a:cxnLst/>
            <a:rect l="l" t="t" r="r" b="b"/>
            <a:pathLst>
              <a:path w="1097279" h="382270">
                <a:moveTo>
                  <a:pt x="274319" y="0"/>
                </a:moveTo>
                <a:lnTo>
                  <a:pt x="1097279"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82" name="object 82"/>
          <p:cNvSpPr/>
          <p:nvPr/>
        </p:nvSpPr>
        <p:spPr>
          <a:xfrm>
            <a:off x="5816535"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3" name="object 83"/>
          <p:cNvSpPr/>
          <p:nvPr/>
        </p:nvSpPr>
        <p:spPr>
          <a:xfrm>
            <a:off x="7143222"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4" name="object 84"/>
          <p:cNvSpPr/>
          <p:nvPr/>
        </p:nvSpPr>
        <p:spPr>
          <a:xfrm>
            <a:off x="4683325" y="4543451"/>
            <a:ext cx="995015" cy="426874"/>
          </a:xfrm>
          <a:custGeom>
            <a:avLst/>
            <a:gdLst/>
            <a:ahLst/>
            <a:cxnLst/>
            <a:rect l="l" t="t" r="r" b="b"/>
            <a:pathLst>
              <a:path w="822960" h="353060">
                <a:moveTo>
                  <a:pt x="411479" y="353060"/>
                </a:moveTo>
                <a:lnTo>
                  <a:pt x="0" y="353060"/>
                </a:lnTo>
                <a:lnTo>
                  <a:pt x="0" y="0"/>
                </a:lnTo>
                <a:lnTo>
                  <a:pt x="822960" y="0"/>
                </a:lnTo>
                <a:lnTo>
                  <a:pt x="822960" y="353060"/>
                </a:lnTo>
                <a:lnTo>
                  <a:pt x="411479" y="353060"/>
                </a:lnTo>
                <a:close/>
              </a:path>
            </a:pathLst>
          </a:custGeom>
          <a:ln w="3175">
            <a:solidFill>
              <a:srgbClr val="3364A3"/>
            </a:solidFill>
          </a:ln>
        </p:spPr>
        <p:txBody>
          <a:bodyPr wrap="square" lIns="0" tIns="0" rIns="0" bIns="0" rtlCol="0"/>
          <a:lstStyle/>
          <a:p>
            <a:endParaRPr sz="2176"/>
          </a:p>
        </p:txBody>
      </p:sp>
      <p:sp>
        <p:nvSpPr>
          <p:cNvPr id="85" name="object 85"/>
          <p:cNvSpPr/>
          <p:nvPr/>
        </p:nvSpPr>
        <p:spPr>
          <a:xfrm>
            <a:off x="5815000" y="4543451"/>
            <a:ext cx="995015" cy="426874"/>
          </a:xfrm>
          <a:custGeom>
            <a:avLst/>
            <a:gdLst/>
            <a:ahLst/>
            <a:cxnLst/>
            <a:rect l="l" t="t" r="r" b="b"/>
            <a:pathLst>
              <a:path w="822960" h="353060">
                <a:moveTo>
                  <a:pt x="822960" y="0"/>
                </a:moveTo>
                <a:lnTo>
                  <a:pt x="0" y="0"/>
                </a:lnTo>
                <a:lnTo>
                  <a:pt x="0" y="353060"/>
                </a:lnTo>
                <a:lnTo>
                  <a:pt x="822960" y="353060"/>
                </a:lnTo>
                <a:lnTo>
                  <a:pt x="822960" y="0"/>
                </a:lnTo>
                <a:close/>
              </a:path>
            </a:pathLst>
          </a:custGeom>
          <a:solidFill>
            <a:srgbClr val="B1B1B1"/>
          </a:solidFill>
        </p:spPr>
        <p:txBody>
          <a:bodyPr wrap="square" lIns="0" tIns="0" rIns="0" bIns="0" rtlCol="0"/>
          <a:lstStyle/>
          <a:p>
            <a:endParaRPr sz="2176"/>
          </a:p>
        </p:txBody>
      </p:sp>
      <p:sp>
        <p:nvSpPr>
          <p:cNvPr id="86" name="object 86"/>
          <p:cNvSpPr/>
          <p:nvPr/>
        </p:nvSpPr>
        <p:spPr>
          <a:xfrm>
            <a:off x="5815000"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87" name="object 87"/>
          <p:cNvSpPr txBox="1"/>
          <p:nvPr/>
        </p:nvSpPr>
        <p:spPr>
          <a:xfrm>
            <a:off x="6209627"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1</a:t>
            </a:r>
            <a:endParaRPr sz="2176">
              <a:latin typeface="Tahoma"/>
              <a:cs typeface="Tahoma"/>
            </a:endParaRPr>
          </a:p>
        </p:txBody>
      </p:sp>
      <p:sp>
        <p:nvSpPr>
          <p:cNvPr id="88" name="object 88"/>
          <p:cNvSpPr txBox="1"/>
          <p:nvPr/>
        </p:nvSpPr>
        <p:spPr>
          <a:xfrm>
            <a:off x="4683325"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768" algn="ctr">
              <a:spcBef>
                <a:spcPts val="253"/>
              </a:spcBef>
            </a:pPr>
            <a:r>
              <a:rPr sz="2176" spc="193" dirty="0">
                <a:latin typeface="Tahoma"/>
                <a:cs typeface="Tahoma"/>
              </a:rPr>
              <a:t>0</a:t>
            </a:r>
            <a:endParaRPr sz="2176">
              <a:latin typeface="Tahoma"/>
              <a:cs typeface="Tahoma"/>
            </a:endParaRPr>
          </a:p>
        </p:txBody>
      </p:sp>
      <p:sp>
        <p:nvSpPr>
          <p:cNvPr id="89" name="object 89"/>
          <p:cNvSpPr/>
          <p:nvPr/>
        </p:nvSpPr>
        <p:spPr>
          <a:xfrm>
            <a:off x="5815000" y="5022533"/>
            <a:ext cx="995015" cy="426874"/>
          </a:xfrm>
          <a:custGeom>
            <a:avLst/>
            <a:gdLst/>
            <a:ahLst/>
            <a:cxnLst/>
            <a:rect l="l" t="t" r="r" b="b"/>
            <a:pathLst>
              <a:path w="822960" h="353060">
                <a:moveTo>
                  <a:pt x="411480" y="353059"/>
                </a:moveTo>
                <a:lnTo>
                  <a:pt x="0" y="353059"/>
                </a:lnTo>
                <a:lnTo>
                  <a:pt x="0" y="0"/>
                </a:lnTo>
                <a:lnTo>
                  <a:pt x="822960" y="0"/>
                </a:lnTo>
                <a:lnTo>
                  <a:pt x="822960" y="353059"/>
                </a:lnTo>
                <a:lnTo>
                  <a:pt x="411480" y="353059"/>
                </a:lnTo>
                <a:close/>
              </a:path>
            </a:pathLst>
          </a:custGeom>
          <a:ln w="3175">
            <a:solidFill>
              <a:srgbClr val="3364A3"/>
            </a:solidFill>
          </a:ln>
        </p:spPr>
        <p:txBody>
          <a:bodyPr wrap="square" lIns="0" tIns="0" rIns="0" bIns="0" rtlCol="0"/>
          <a:lstStyle/>
          <a:p>
            <a:endParaRPr sz="2176"/>
          </a:p>
        </p:txBody>
      </p:sp>
      <p:sp>
        <p:nvSpPr>
          <p:cNvPr id="90" name="object 90"/>
          <p:cNvSpPr/>
          <p:nvPr/>
        </p:nvSpPr>
        <p:spPr>
          <a:xfrm>
            <a:off x="4683325" y="5501613"/>
            <a:ext cx="995015" cy="425338"/>
          </a:xfrm>
          <a:custGeom>
            <a:avLst/>
            <a:gdLst/>
            <a:ahLst/>
            <a:cxnLst/>
            <a:rect l="l" t="t" r="r" b="b"/>
            <a:pathLst>
              <a:path w="822960" h="351789">
                <a:moveTo>
                  <a:pt x="411479" y="351789"/>
                </a:moveTo>
                <a:lnTo>
                  <a:pt x="0" y="351789"/>
                </a:lnTo>
                <a:lnTo>
                  <a:pt x="0" y="0"/>
                </a:lnTo>
                <a:lnTo>
                  <a:pt x="822960" y="0"/>
                </a:lnTo>
                <a:lnTo>
                  <a:pt x="822960" y="351789"/>
                </a:lnTo>
                <a:lnTo>
                  <a:pt x="411479" y="351789"/>
                </a:lnTo>
                <a:close/>
              </a:path>
            </a:pathLst>
          </a:custGeom>
          <a:ln w="3175">
            <a:solidFill>
              <a:srgbClr val="3364A3"/>
            </a:solidFill>
          </a:ln>
        </p:spPr>
        <p:txBody>
          <a:bodyPr wrap="square" lIns="0" tIns="0" rIns="0" bIns="0" rtlCol="0"/>
          <a:lstStyle/>
          <a:p>
            <a:endParaRPr sz="2176"/>
          </a:p>
        </p:txBody>
      </p:sp>
      <p:sp>
        <p:nvSpPr>
          <p:cNvPr id="91" name="object 91"/>
          <p:cNvSpPr/>
          <p:nvPr/>
        </p:nvSpPr>
        <p:spPr>
          <a:xfrm>
            <a:off x="5815000" y="5501613"/>
            <a:ext cx="995015" cy="425338"/>
          </a:xfrm>
          <a:custGeom>
            <a:avLst/>
            <a:gdLst/>
            <a:ahLst/>
            <a:cxnLst/>
            <a:rect l="l" t="t" r="r" b="b"/>
            <a:pathLst>
              <a:path w="822960"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92" name="object 92"/>
          <p:cNvSpPr/>
          <p:nvPr/>
        </p:nvSpPr>
        <p:spPr>
          <a:xfrm>
            <a:off x="5076417" y="3471662"/>
            <a:ext cx="1326686" cy="462190"/>
          </a:xfrm>
          <a:custGeom>
            <a:avLst/>
            <a:gdLst/>
            <a:ahLst/>
            <a:cxnLst/>
            <a:rect l="l" t="t" r="r" b="b"/>
            <a:pathLst>
              <a:path w="1097279" h="382270">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93" name="object 93"/>
          <p:cNvSpPr/>
          <p:nvPr/>
        </p:nvSpPr>
        <p:spPr>
          <a:xfrm>
            <a:off x="5076417"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94"/>
          <p:cNvSpPr/>
          <p:nvPr/>
        </p:nvSpPr>
        <p:spPr>
          <a:xfrm>
            <a:off x="6403103"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95"/>
          <p:cNvSpPr/>
          <p:nvPr/>
        </p:nvSpPr>
        <p:spPr>
          <a:xfrm>
            <a:off x="6208091" y="3471662"/>
            <a:ext cx="1328222" cy="462190"/>
          </a:xfrm>
          <a:custGeom>
            <a:avLst/>
            <a:gdLst/>
            <a:ahLst/>
            <a:cxnLst/>
            <a:rect l="l" t="t" r="r" b="b"/>
            <a:pathLst>
              <a:path w="1098550" h="382270">
                <a:moveTo>
                  <a:pt x="274319" y="0"/>
                </a:moveTo>
                <a:lnTo>
                  <a:pt x="109855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96" name="object 96"/>
          <p:cNvSpPr/>
          <p:nvPr/>
        </p:nvSpPr>
        <p:spPr>
          <a:xfrm>
            <a:off x="6208091"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7" name="object 97"/>
          <p:cNvSpPr/>
          <p:nvPr/>
        </p:nvSpPr>
        <p:spPr>
          <a:xfrm>
            <a:off x="7536313"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98"/>
          <p:cNvSpPr/>
          <p:nvPr/>
        </p:nvSpPr>
        <p:spPr>
          <a:xfrm>
            <a:off x="5467974" y="2906592"/>
            <a:ext cx="1328222" cy="462190"/>
          </a:xfrm>
          <a:custGeom>
            <a:avLst/>
            <a:gdLst/>
            <a:ahLst/>
            <a:cxnLst/>
            <a:rect l="l" t="t" r="r" b="b"/>
            <a:pathLst>
              <a:path w="1098550" h="382269">
                <a:moveTo>
                  <a:pt x="274319" y="0"/>
                </a:moveTo>
                <a:lnTo>
                  <a:pt x="109855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99" name="object 99"/>
          <p:cNvSpPr/>
          <p:nvPr/>
        </p:nvSpPr>
        <p:spPr>
          <a:xfrm>
            <a:off x="5467974"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0" name="object 100"/>
          <p:cNvSpPr/>
          <p:nvPr/>
        </p:nvSpPr>
        <p:spPr>
          <a:xfrm>
            <a:off x="6796195"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101"/>
          <p:cNvSpPr/>
          <p:nvPr/>
        </p:nvSpPr>
        <p:spPr>
          <a:xfrm>
            <a:off x="6601184" y="2906592"/>
            <a:ext cx="1326686" cy="462190"/>
          </a:xfrm>
          <a:custGeom>
            <a:avLst/>
            <a:gdLst/>
            <a:ahLst/>
            <a:cxnLst/>
            <a:rect l="l" t="t" r="r" b="b"/>
            <a:pathLst>
              <a:path w="1097279" h="382269">
                <a:moveTo>
                  <a:pt x="1097279" y="0"/>
                </a:moveTo>
                <a:lnTo>
                  <a:pt x="274320" y="0"/>
                </a:lnTo>
                <a:lnTo>
                  <a:pt x="0" y="382269"/>
                </a:lnTo>
                <a:lnTo>
                  <a:pt x="822960" y="382269"/>
                </a:lnTo>
                <a:lnTo>
                  <a:pt x="1097279" y="0"/>
                </a:lnTo>
                <a:close/>
              </a:path>
            </a:pathLst>
          </a:custGeom>
          <a:solidFill>
            <a:srgbClr val="FF0000"/>
          </a:solidFill>
        </p:spPr>
        <p:txBody>
          <a:bodyPr wrap="square" lIns="0" tIns="0" rIns="0" bIns="0" rtlCol="0"/>
          <a:lstStyle/>
          <a:p>
            <a:endParaRPr sz="2176"/>
          </a:p>
        </p:txBody>
      </p:sp>
      <p:sp>
        <p:nvSpPr>
          <p:cNvPr id="102" name="object 102"/>
          <p:cNvSpPr/>
          <p:nvPr/>
        </p:nvSpPr>
        <p:spPr>
          <a:xfrm>
            <a:off x="6601184" y="2906592"/>
            <a:ext cx="1326686" cy="462190"/>
          </a:xfrm>
          <a:custGeom>
            <a:avLst/>
            <a:gdLst/>
            <a:ahLst/>
            <a:cxnLst/>
            <a:rect l="l" t="t" r="r" b="b"/>
            <a:pathLst>
              <a:path w="1097279" h="382269">
                <a:moveTo>
                  <a:pt x="274320" y="0"/>
                </a:moveTo>
                <a:lnTo>
                  <a:pt x="1097279"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03" name="object 103"/>
          <p:cNvSpPr/>
          <p:nvPr/>
        </p:nvSpPr>
        <p:spPr>
          <a:xfrm>
            <a:off x="6601184"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4" name="object 104"/>
          <p:cNvSpPr/>
          <p:nvPr/>
        </p:nvSpPr>
        <p:spPr>
          <a:xfrm>
            <a:off x="7927870"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5" name="object 105"/>
          <p:cNvSpPr txBox="1"/>
          <p:nvPr/>
        </p:nvSpPr>
        <p:spPr>
          <a:xfrm>
            <a:off x="7161647"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1</a:t>
            </a:r>
            <a:endParaRPr sz="2176">
              <a:latin typeface="Tahoma"/>
              <a:cs typeface="Tahoma"/>
            </a:endParaRPr>
          </a:p>
        </p:txBody>
      </p:sp>
      <p:sp>
        <p:nvSpPr>
          <p:cNvPr id="106" name="object 106"/>
          <p:cNvSpPr/>
          <p:nvPr/>
        </p:nvSpPr>
        <p:spPr>
          <a:xfrm>
            <a:off x="5854923" y="2369161"/>
            <a:ext cx="1326686" cy="462190"/>
          </a:xfrm>
          <a:custGeom>
            <a:avLst/>
            <a:gdLst/>
            <a:ahLst/>
            <a:cxnLst/>
            <a:rect l="l" t="t" r="r" b="b"/>
            <a:pathLst>
              <a:path w="1097279" h="382269">
                <a:moveTo>
                  <a:pt x="1097279" y="0"/>
                </a:moveTo>
                <a:lnTo>
                  <a:pt x="274319" y="0"/>
                </a:lnTo>
                <a:lnTo>
                  <a:pt x="0" y="382269"/>
                </a:lnTo>
                <a:lnTo>
                  <a:pt x="822960" y="382269"/>
                </a:lnTo>
                <a:lnTo>
                  <a:pt x="1097279" y="0"/>
                </a:lnTo>
                <a:close/>
              </a:path>
            </a:pathLst>
          </a:custGeom>
          <a:solidFill>
            <a:srgbClr val="CCFF66"/>
          </a:solidFill>
        </p:spPr>
        <p:txBody>
          <a:bodyPr wrap="square" lIns="0" tIns="0" rIns="0" bIns="0" rtlCol="0"/>
          <a:lstStyle/>
          <a:p>
            <a:endParaRPr sz="2176"/>
          </a:p>
        </p:txBody>
      </p:sp>
      <p:sp>
        <p:nvSpPr>
          <p:cNvPr id="107" name="object 107"/>
          <p:cNvSpPr/>
          <p:nvPr/>
        </p:nvSpPr>
        <p:spPr>
          <a:xfrm>
            <a:off x="5854923" y="2369161"/>
            <a:ext cx="1326686" cy="462190"/>
          </a:xfrm>
          <a:custGeom>
            <a:avLst/>
            <a:gdLst/>
            <a:ahLst/>
            <a:cxnLst/>
            <a:rect l="l" t="t" r="r" b="b"/>
            <a:pathLst>
              <a:path w="1097279" h="382269">
                <a:moveTo>
                  <a:pt x="274319" y="0"/>
                </a:moveTo>
                <a:lnTo>
                  <a:pt x="1097279"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08" name="object 108"/>
          <p:cNvSpPr/>
          <p:nvPr/>
        </p:nvSpPr>
        <p:spPr>
          <a:xfrm>
            <a:off x="5854923"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9" name="object 109"/>
          <p:cNvSpPr/>
          <p:nvPr/>
        </p:nvSpPr>
        <p:spPr>
          <a:xfrm>
            <a:off x="7181610"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0" name="object 110"/>
          <p:cNvSpPr txBox="1"/>
          <p:nvPr/>
        </p:nvSpPr>
        <p:spPr>
          <a:xfrm>
            <a:off x="6123639"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8:45</a:t>
            </a:r>
            <a:endParaRPr sz="1209">
              <a:latin typeface="Tahoma"/>
              <a:cs typeface="Tahoma"/>
            </a:endParaRPr>
          </a:p>
        </p:txBody>
      </p:sp>
      <p:sp>
        <p:nvSpPr>
          <p:cNvPr id="111" name="object 111"/>
          <p:cNvSpPr/>
          <p:nvPr/>
        </p:nvSpPr>
        <p:spPr>
          <a:xfrm>
            <a:off x="6986599" y="2369161"/>
            <a:ext cx="1328222" cy="462190"/>
          </a:xfrm>
          <a:custGeom>
            <a:avLst/>
            <a:gdLst/>
            <a:ahLst/>
            <a:cxnLst/>
            <a:rect l="l" t="t" r="r" b="b"/>
            <a:pathLst>
              <a:path w="1098550" h="382269">
                <a:moveTo>
                  <a:pt x="1098550" y="0"/>
                </a:moveTo>
                <a:lnTo>
                  <a:pt x="274320" y="0"/>
                </a:lnTo>
                <a:lnTo>
                  <a:pt x="0" y="382269"/>
                </a:lnTo>
                <a:lnTo>
                  <a:pt x="822959" y="382269"/>
                </a:lnTo>
                <a:lnTo>
                  <a:pt x="1098550" y="0"/>
                </a:lnTo>
                <a:close/>
              </a:path>
            </a:pathLst>
          </a:custGeom>
          <a:solidFill>
            <a:srgbClr val="CCFF66"/>
          </a:solidFill>
        </p:spPr>
        <p:txBody>
          <a:bodyPr wrap="square" lIns="0" tIns="0" rIns="0" bIns="0" rtlCol="0"/>
          <a:lstStyle/>
          <a:p>
            <a:endParaRPr sz="2176"/>
          </a:p>
        </p:txBody>
      </p:sp>
      <p:sp>
        <p:nvSpPr>
          <p:cNvPr id="112" name="object 112"/>
          <p:cNvSpPr/>
          <p:nvPr/>
        </p:nvSpPr>
        <p:spPr>
          <a:xfrm>
            <a:off x="6986599" y="2369161"/>
            <a:ext cx="1328222" cy="462190"/>
          </a:xfrm>
          <a:custGeom>
            <a:avLst/>
            <a:gdLst/>
            <a:ahLst/>
            <a:cxnLst/>
            <a:rect l="l" t="t" r="r" b="b"/>
            <a:pathLst>
              <a:path w="1098550" h="382269">
                <a:moveTo>
                  <a:pt x="274320" y="0"/>
                </a:moveTo>
                <a:lnTo>
                  <a:pt x="1098550"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13" name="object 113"/>
          <p:cNvSpPr/>
          <p:nvPr/>
        </p:nvSpPr>
        <p:spPr>
          <a:xfrm>
            <a:off x="6986599"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4" name="object 114"/>
          <p:cNvSpPr/>
          <p:nvPr/>
        </p:nvSpPr>
        <p:spPr>
          <a:xfrm>
            <a:off x="8314821"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5" name="object 115"/>
          <p:cNvSpPr txBox="1"/>
          <p:nvPr/>
        </p:nvSpPr>
        <p:spPr>
          <a:xfrm>
            <a:off x="7255316" y="2484325"/>
            <a:ext cx="790023" cy="201582"/>
          </a:xfrm>
          <a:prstGeom prst="rect">
            <a:avLst/>
          </a:prstGeom>
        </p:spPr>
        <p:txBody>
          <a:bodyPr vert="horz" wrap="square" lIns="0" tIns="15355" rIns="0" bIns="0" rtlCol="0">
            <a:spAutoFit/>
          </a:bodyPr>
          <a:lstStyle/>
          <a:p>
            <a:pPr marL="15356">
              <a:spcBef>
                <a:spcPts val="121"/>
              </a:spcBef>
            </a:pPr>
            <a:r>
              <a:rPr sz="1209" spc="97" dirty="0">
                <a:latin typeface="Tahoma"/>
                <a:cs typeface="Tahoma"/>
              </a:rPr>
              <a:t>MON</a:t>
            </a:r>
            <a:r>
              <a:rPr sz="1209" spc="-97" dirty="0">
                <a:latin typeface="Tahoma"/>
                <a:cs typeface="Tahoma"/>
              </a:rPr>
              <a:t> </a:t>
            </a:r>
            <a:r>
              <a:rPr sz="1209" spc="73" dirty="0">
                <a:latin typeface="Tahoma"/>
                <a:cs typeface="Tahoma"/>
              </a:rPr>
              <a:t>9:00</a:t>
            </a:r>
            <a:endParaRPr sz="1209">
              <a:latin typeface="Tahoma"/>
              <a:cs typeface="Tahoma"/>
            </a:endParaRPr>
          </a:p>
        </p:txBody>
      </p:sp>
      <p:sp>
        <p:nvSpPr>
          <p:cNvPr id="116" name="object 116"/>
          <p:cNvSpPr/>
          <p:nvPr/>
        </p:nvSpPr>
        <p:spPr>
          <a:xfrm>
            <a:off x="242611" y="4543451"/>
            <a:ext cx="995015" cy="426874"/>
          </a:xfrm>
          <a:custGeom>
            <a:avLst/>
            <a:gdLst/>
            <a:ahLst/>
            <a:cxnLst/>
            <a:rect l="l" t="t" r="r" b="b"/>
            <a:pathLst>
              <a:path w="822960" h="353060">
                <a:moveTo>
                  <a:pt x="822960" y="0"/>
                </a:moveTo>
                <a:lnTo>
                  <a:pt x="0" y="0"/>
                </a:lnTo>
                <a:lnTo>
                  <a:pt x="0" y="353060"/>
                </a:lnTo>
                <a:lnTo>
                  <a:pt x="822960" y="353060"/>
                </a:lnTo>
                <a:lnTo>
                  <a:pt x="822960" y="0"/>
                </a:lnTo>
                <a:close/>
              </a:path>
            </a:pathLst>
          </a:custGeom>
          <a:solidFill>
            <a:srgbClr val="FF9999"/>
          </a:solidFill>
        </p:spPr>
        <p:txBody>
          <a:bodyPr wrap="square" lIns="0" tIns="0" rIns="0" bIns="0" rtlCol="0"/>
          <a:lstStyle/>
          <a:p>
            <a:endParaRPr sz="2176"/>
          </a:p>
        </p:txBody>
      </p:sp>
      <p:sp>
        <p:nvSpPr>
          <p:cNvPr id="117" name="object 117"/>
          <p:cNvSpPr/>
          <p:nvPr/>
        </p:nvSpPr>
        <p:spPr>
          <a:xfrm>
            <a:off x="242611"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118" name="object 118"/>
          <p:cNvSpPr txBox="1"/>
          <p:nvPr/>
        </p:nvSpPr>
        <p:spPr>
          <a:xfrm>
            <a:off x="413053" y="4640191"/>
            <a:ext cx="655665"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ROOM</a:t>
            </a:r>
            <a:r>
              <a:rPr sz="1209" spc="-97" dirty="0">
                <a:latin typeface="Tahoma"/>
                <a:cs typeface="Tahoma"/>
              </a:rPr>
              <a:t> </a:t>
            </a:r>
            <a:r>
              <a:rPr sz="1209" spc="109" dirty="0">
                <a:latin typeface="Tahoma"/>
                <a:cs typeface="Tahoma"/>
              </a:rPr>
              <a:t>1</a:t>
            </a:r>
            <a:endParaRPr sz="1209">
              <a:latin typeface="Tahoma"/>
              <a:cs typeface="Tahoma"/>
            </a:endParaRPr>
          </a:p>
        </p:txBody>
      </p:sp>
      <p:sp>
        <p:nvSpPr>
          <p:cNvPr id="119" name="object 119"/>
          <p:cNvSpPr txBox="1"/>
          <p:nvPr/>
        </p:nvSpPr>
        <p:spPr>
          <a:xfrm>
            <a:off x="250287" y="5022531"/>
            <a:ext cx="995016" cy="429768"/>
          </a:xfrm>
          <a:prstGeom prst="rect">
            <a:avLst/>
          </a:prstGeom>
          <a:solidFill>
            <a:srgbClr val="FF9999"/>
          </a:solidFill>
          <a:ln w="3175">
            <a:solidFill>
              <a:srgbClr val="3364A3"/>
            </a:solidFill>
          </a:ln>
        </p:spPr>
        <p:txBody>
          <a:bodyPr vert="horz" wrap="square" lIns="0" tIns="112093" rIns="0" bIns="0" rtlCol="0">
            <a:spAutoFit/>
          </a:bodyPr>
          <a:lstStyle/>
          <a:p>
            <a:pPr marL="185035">
              <a:spcBef>
                <a:spcPts val="883"/>
              </a:spcBef>
            </a:pPr>
            <a:r>
              <a:rPr sz="1209" spc="91" dirty="0">
                <a:latin typeface="Tahoma"/>
                <a:cs typeface="Tahoma"/>
              </a:rPr>
              <a:t>ROOM</a:t>
            </a:r>
            <a:r>
              <a:rPr sz="1209" spc="-36" dirty="0">
                <a:latin typeface="Tahoma"/>
                <a:cs typeface="Tahoma"/>
              </a:rPr>
              <a:t> </a:t>
            </a:r>
            <a:r>
              <a:rPr sz="1209" spc="109" dirty="0">
                <a:latin typeface="Tahoma"/>
                <a:cs typeface="Tahoma"/>
              </a:rPr>
              <a:t>2</a:t>
            </a:r>
            <a:endParaRPr sz="1209" dirty="0">
              <a:latin typeface="Tahoma"/>
              <a:cs typeface="Tahoma"/>
            </a:endParaRPr>
          </a:p>
        </p:txBody>
      </p:sp>
      <p:sp>
        <p:nvSpPr>
          <p:cNvPr id="120" name="object 120"/>
          <p:cNvSpPr txBox="1"/>
          <p:nvPr/>
        </p:nvSpPr>
        <p:spPr>
          <a:xfrm>
            <a:off x="242611" y="5501613"/>
            <a:ext cx="995015" cy="429768"/>
          </a:xfrm>
          <a:prstGeom prst="rect">
            <a:avLst/>
          </a:prstGeom>
          <a:solidFill>
            <a:srgbClr val="FF9999"/>
          </a:solidFill>
          <a:ln w="3175">
            <a:solidFill>
              <a:srgbClr val="3364A3"/>
            </a:solidFill>
          </a:ln>
        </p:spPr>
        <p:txBody>
          <a:bodyPr vert="horz" wrap="square" lIns="0" tIns="112093" rIns="0" bIns="0" rtlCol="0">
            <a:spAutoFit/>
          </a:bodyPr>
          <a:lstStyle/>
          <a:p>
            <a:pPr marL="185035">
              <a:spcBef>
                <a:spcPts val="883"/>
              </a:spcBef>
            </a:pPr>
            <a:r>
              <a:rPr sz="1209" spc="91" dirty="0">
                <a:latin typeface="Tahoma"/>
                <a:cs typeface="Tahoma"/>
              </a:rPr>
              <a:t>ROOM</a:t>
            </a:r>
            <a:r>
              <a:rPr sz="1209" spc="-36" dirty="0">
                <a:latin typeface="Tahoma"/>
                <a:cs typeface="Tahoma"/>
              </a:rPr>
              <a:t> </a:t>
            </a:r>
            <a:r>
              <a:rPr sz="1209" spc="109" dirty="0">
                <a:latin typeface="Tahoma"/>
                <a:cs typeface="Tahoma"/>
              </a:rPr>
              <a:t>3</a:t>
            </a:r>
            <a:endParaRPr sz="1209" dirty="0">
              <a:latin typeface="Tahoma"/>
              <a:cs typeface="Tahoma"/>
            </a:endParaRPr>
          </a:p>
        </p:txBody>
      </p:sp>
      <p:sp>
        <p:nvSpPr>
          <p:cNvPr id="121" name="object 121"/>
          <p:cNvSpPr/>
          <p:nvPr/>
        </p:nvSpPr>
        <p:spPr>
          <a:xfrm>
            <a:off x="7341304" y="3471662"/>
            <a:ext cx="1326686" cy="462190"/>
          </a:xfrm>
          <a:custGeom>
            <a:avLst/>
            <a:gdLst/>
            <a:ahLst/>
            <a:cxnLst/>
            <a:rect l="l" t="t" r="r" b="b"/>
            <a:pathLst>
              <a:path w="1097279" h="382270">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22" name="object 122"/>
          <p:cNvSpPr/>
          <p:nvPr/>
        </p:nvSpPr>
        <p:spPr>
          <a:xfrm>
            <a:off x="7341304"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3" name="object 123"/>
          <p:cNvSpPr/>
          <p:nvPr/>
        </p:nvSpPr>
        <p:spPr>
          <a:xfrm>
            <a:off x="8667990"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4" name="object 124"/>
          <p:cNvSpPr/>
          <p:nvPr/>
        </p:nvSpPr>
        <p:spPr>
          <a:xfrm>
            <a:off x="7732861" y="2906592"/>
            <a:ext cx="1326686" cy="462190"/>
          </a:xfrm>
          <a:custGeom>
            <a:avLst/>
            <a:gdLst/>
            <a:ahLst/>
            <a:cxnLst/>
            <a:rect l="l" t="t" r="r" b="b"/>
            <a:pathLst>
              <a:path w="1097279" h="382269">
                <a:moveTo>
                  <a:pt x="1097279" y="0"/>
                </a:moveTo>
                <a:lnTo>
                  <a:pt x="274320" y="0"/>
                </a:lnTo>
                <a:lnTo>
                  <a:pt x="0" y="382269"/>
                </a:lnTo>
                <a:lnTo>
                  <a:pt x="822959" y="382269"/>
                </a:lnTo>
                <a:lnTo>
                  <a:pt x="1097279" y="0"/>
                </a:lnTo>
                <a:close/>
              </a:path>
            </a:pathLst>
          </a:custGeom>
          <a:solidFill>
            <a:srgbClr val="FF0000"/>
          </a:solidFill>
        </p:spPr>
        <p:txBody>
          <a:bodyPr wrap="square" lIns="0" tIns="0" rIns="0" bIns="0" rtlCol="0"/>
          <a:lstStyle/>
          <a:p>
            <a:endParaRPr sz="2176"/>
          </a:p>
        </p:txBody>
      </p:sp>
      <p:sp>
        <p:nvSpPr>
          <p:cNvPr id="125" name="object 125"/>
          <p:cNvSpPr/>
          <p:nvPr/>
        </p:nvSpPr>
        <p:spPr>
          <a:xfrm>
            <a:off x="7732861" y="2906592"/>
            <a:ext cx="1326686" cy="462190"/>
          </a:xfrm>
          <a:custGeom>
            <a:avLst/>
            <a:gdLst/>
            <a:ahLst/>
            <a:cxnLst/>
            <a:rect l="l" t="t" r="r" b="b"/>
            <a:pathLst>
              <a:path w="1097279" h="382269">
                <a:moveTo>
                  <a:pt x="274320" y="0"/>
                </a:moveTo>
                <a:lnTo>
                  <a:pt x="1097279"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26" name="object 126"/>
          <p:cNvSpPr/>
          <p:nvPr/>
        </p:nvSpPr>
        <p:spPr>
          <a:xfrm>
            <a:off x="7732860"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7" name="object 127"/>
          <p:cNvSpPr/>
          <p:nvPr/>
        </p:nvSpPr>
        <p:spPr>
          <a:xfrm>
            <a:off x="9059547"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8" name="object 128"/>
          <p:cNvSpPr txBox="1"/>
          <p:nvPr/>
        </p:nvSpPr>
        <p:spPr>
          <a:xfrm>
            <a:off x="8293323"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29" name="object 129"/>
          <p:cNvSpPr/>
          <p:nvPr/>
        </p:nvSpPr>
        <p:spPr>
          <a:xfrm>
            <a:off x="8119809" y="2369161"/>
            <a:ext cx="1326686" cy="462190"/>
          </a:xfrm>
          <a:custGeom>
            <a:avLst/>
            <a:gdLst/>
            <a:ahLst/>
            <a:cxnLst/>
            <a:rect l="l" t="t" r="r" b="b"/>
            <a:pathLst>
              <a:path w="1097279" h="382269">
                <a:moveTo>
                  <a:pt x="1097280" y="0"/>
                </a:moveTo>
                <a:lnTo>
                  <a:pt x="274320" y="0"/>
                </a:lnTo>
                <a:lnTo>
                  <a:pt x="0" y="382269"/>
                </a:lnTo>
                <a:lnTo>
                  <a:pt x="822960" y="382269"/>
                </a:lnTo>
                <a:lnTo>
                  <a:pt x="1097280" y="0"/>
                </a:lnTo>
                <a:close/>
              </a:path>
            </a:pathLst>
          </a:custGeom>
          <a:solidFill>
            <a:srgbClr val="CCFF66"/>
          </a:solidFill>
        </p:spPr>
        <p:txBody>
          <a:bodyPr wrap="square" lIns="0" tIns="0" rIns="0" bIns="0" rtlCol="0"/>
          <a:lstStyle/>
          <a:p>
            <a:endParaRPr sz="2176"/>
          </a:p>
        </p:txBody>
      </p:sp>
      <p:sp>
        <p:nvSpPr>
          <p:cNvPr id="130" name="object 130"/>
          <p:cNvSpPr/>
          <p:nvPr/>
        </p:nvSpPr>
        <p:spPr>
          <a:xfrm>
            <a:off x="8119809" y="2369161"/>
            <a:ext cx="1326686" cy="462190"/>
          </a:xfrm>
          <a:custGeom>
            <a:avLst/>
            <a:gdLst/>
            <a:ahLst/>
            <a:cxnLst/>
            <a:rect l="l" t="t" r="r" b="b"/>
            <a:pathLst>
              <a:path w="1097279"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31" name="object 131"/>
          <p:cNvSpPr/>
          <p:nvPr/>
        </p:nvSpPr>
        <p:spPr>
          <a:xfrm>
            <a:off x="8119809"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2" name="object 132"/>
          <p:cNvSpPr/>
          <p:nvPr/>
        </p:nvSpPr>
        <p:spPr>
          <a:xfrm>
            <a:off x="9446497"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3" name="object 133"/>
          <p:cNvSpPr txBox="1"/>
          <p:nvPr/>
        </p:nvSpPr>
        <p:spPr>
          <a:xfrm>
            <a:off x="8388525" y="2484325"/>
            <a:ext cx="788488"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3" dirty="0">
                <a:latin typeface="Tahoma"/>
                <a:cs typeface="Tahoma"/>
              </a:rPr>
              <a:t> </a:t>
            </a:r>
            <a:r>
              <a:rPr sz="1209" spc="67" dirty="0">
                <a:latin typeface="Tahoma"/>
                <a:cs typeface="Tahoma"/>
              </a:rPr>
              <a:t>9:15</a:t>
            </a:r>
            <a:endParaRPr sz="1209">
              <a:latin typeface="Tahoma"/>
              <a:cs typeface="Tahoma"/>
            </a:endParaRPr>
          </a:p>
        </p:txBody>
      </p:sp>
      <p:sp>
        <p:nvSpPr>
          <p:cNvPr id="134" name="object 134"/>
          <p:cNvSpPr/>
          <p:nvPr/>
        </p:nvSpPr>
        <p:spPr>
          <a:xfrm>
            <a:off x="6992740" y="3993738"/>
            <a:ext cx="1326686" cy="462190"/>
          </a:xfrm>
          <a:custGeom>
            <a:avLst/>
            <a:gdLst/>
            <a:ahLst/>
            <a:cxnLst/>
            <a:rect l="l" t="t" r="r" b="b"/>
            <a:pathLst>
              <a:path w="1097279" h="382270">
                <a:moveTo>
                  <a:pt x="274320" y="0"/>
                </a:moveTo>
                <a:lnTo>
                  <a:pt x="1097279"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35" name="object 135"/>
          <p:cNvSpPr/>
          <p:nvPr/>
        </p:nvSpPr>
        <p:spPr>
          <a:xfrm>
            <a:off x="6992740"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6" name="object 136"/>
          <p:cNvSpPr/>
          <p:nvPr/>
        </p:nvSpPr>
        <p:spPr>
          <a:xfrm>
            <a:off x="8319426"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7" name="object 137"/>
          <p:cNvSpPr/>
          <p:nvPr/>
        </p:nvSpPr>
        <p:spPr>
          <a:xfrm>
            <a:off x="6989670" y="4543451"/>
            <a:ext cx="995015" cy="426874"/>
          </a:xfrm>
          <a:custGeom>
            <a:avLst/>
            <a:gdLst/>
            <a:ahLst/>
            <a:cxnLst/>
            <a:rect l="l" t="t" r="r" b="b"/>
            <a:pathLst>
              <a:path w="822959" h="353060">
                <a:moveTo>
                  <a:pt x="822960" y="0"/>
                </a:moveTo>
                <a:lnTo>
                  <a:pt x="0" y="0"/>
                </a:lnTo>
                <a:lnTo>
                  <a:pt x="0" y="353060"/>
                </a:lnTo>
                <a:lnTo>
                  <a:pt x="822960" y="353060"/>
                </a:lnTo>
                <a:lnTo>
                  <a:pt x="822960" y="0"/>
                </a:lnTo>
                <a:close/>
              </a:path>
            </a:pathLst>
          </a:custGeom>
          <a:solidFill>
            <a:srgbClr val="B1B1B1"/>
          </a:solidFill>
        </p:spPr>
        <p:txBody>
          <a:bodyPr wrap="square" lIns="0" tIns="0" rIns="0" bIns="0" rtlCol="0"/>
          <a:lstStyle/>
          <a:p>
            <a:endParaRPr sz="2176"/>
          </a:p>
        </p:txBody>
      </p:sp>
      <p:sp>
        <p:nvSpPr>
          <p:cNvPr id="138" name="object 138"/>
          <p:cNvSpPr/>
          <p:nvPr/>
        </p:nvSpPr>
        <p:spPr>
          <a:xfrm>
            <a:off x="6989670" y="4543451"/>
            <a:ext cx="995015" cy="426874"/>
          </a:xfrm>
          <a:custGeom>
            <a:avLst/>
            <a:gdLst/>
            <a:ahLst/>
            <a:cxnLst/>
            <a:rect l="l" t="t" r="r" b="b"/>
            <a:pathLst>
              <a:path w="822959"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139" name="object 139"/>
          <p:cNvSpPr txBox="1"/>
          <p:nvPr/>
        </p:nvSpPr>
        <p:spPr>
          <a:xfrm>
            <a:off x="7384297"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40" name="object 140"/>
          <p:cNvSpPr/>
          <p:nvPr/>
        </p:nvSpPr>
        <p:spPr>
          <a:xfrm>
            <a:off x="6989670" y="5022533"/>
            <a:ext cx="995015" cy="426874"/>
          </a:xfrm>
          <a:custGeom>
            <a:avLst/>
            <a:gdLst/>
            <a:ahLst/>
            <a:cxnLst/>
            <a:rect l="l" t="t" r="r" b="b"/>
            <a:pathLst>
              <a:path w="822959" h="353060">
                <a:moveTo>
                  <a:pt x="411480" y="353059"/>
                </a:moveTo>
                <a:lnTo>
                  <a:pt x="0" y="353059"/>
                </a:lnTo>
                <a:lnTo>
                  <a:pt x="0" y="0"/>
                </a:lnTo>
                <a:lnTo>
                  <a:pt x="822960" y="0"/>
                </a:lnTo>
                <a:lnTo>
                  <a:pt x="822960" y="353059"/>
                </a:lnTo>
                <a:lnTo>
                  <a:pt x="411480" y="353059"/>
                </a:lnTo>
                <a:close/>
              </a:path>
            </a:pathLst>
          </a:custGeom>
          <a:ln w="3175">
            <a:solidFill>
              <a:srgbClr val="3364A3"/>
            </a:solidFill>
          </a:ln>
        </p:spPr>
        <p:txBody>
          <a:bodyPr wrap="square" lIns="0" tIns="0" rIns="0" bIns="0" rtlCol="0"/>
          <a:lstStyle/>
          <a:p>
            <a:endParaRPr sz="2176"/>
          </a:p>
        </p:txBody>
      </p:sp>
      <p:sp>
        <p:nvSpPr>
          <p:cNvPr id="141" name="object 141"/>
          <p:cNvSpPr/>
          <p:nvPr/>
        </p:nvSpPr>
        <p:spPr>
          <a:xfrm>
            <a:off x="6989670" y="5501613"/>
            <a:ext cx="995015" cy="425338"/>
          </a:xfrm>
          <a:custGeom>
            <a:avLst/>
            <a:gdLst/>
            <a:ahLst/>
            <a:cxnLst/>
            <a:rect l="l" t="t" r="r" b="b"/>
            <a:pathLst>
              <a:path w="822959"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142" name="object 142"/>
          <p:cNvSpPr/>
          <p:nvPr/>
        </p:nvSpPr>
        <p:spPr>
          <a:xfrm>
            <a:off x="8079887" y="3993738"/>
            <a:ext cx="1328222" cy="462190"/>
          </a:xfrm>
          <a:custGeom>
            <a:avLst/>
            <a:gdLst/>
            <a:ahLst/>
            <a:cxnLst/>
            <a:rect l="l" t="t" r="r" b="b"/>
            <a:pathLst>
              <a:path w="1098550" h="382270">
                <a:moveTo>
                  <a:pt x="274319" y="0"/>
                </a:moveTo>
                <a:lnTo>
                  <a:pt x="109855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43" name="object 143"/>
          <p:cNvSpPr/>
          <p:nvPr/>
        </p:nvSpPr>
        <p:spPr>
          <a:xfrm>
            <a:off x="8079887"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4" name="object 144"/>
          <p:cNvSpPr/>
          <p:nvPr/>
        </p:nvSpPr>
        <p:spPr>
          <a:xfrm>
            <a:off x="9408109"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5" name="object 145"/>
          <p:cNvSpPr/>
          <p:nvPr/>
        </p:nvSpPr>
        <p:spPr>
          <a:xfrm>
            <a:off x="8078350" y="4543451"/>
            <a:ext cx="995015" cy="426874"/>
          </a:xfrm>
          <a:custGeom>
            <a:avLst/>
            <a:gdLst/>
            <a:ahLst/>
            <a:cxnLst/>
            <a:rect l="l" t="t" r="r" b="b"/>
            <a:pathLst>
              <a:path w="822959" h="353060">
                <a:moveTo>
                  <a:pt x="822959" y="0"/>
                </a:moveTo>
                <a:lnTo>
                  <a:pt x="0" y="0"/>
                </a:lnTo>
                <a:lnTo>
                  <a:pt x="0" y="353060"/>
                </a:lnTo>
                <a:lnTo>
                  <a:pt x="822959" y="353060"/>
                </a:lnTo>
                <a:lnTo>
                  <a:pt x="822959" y="0"/>
                </a:lnTo>
                <a:close/>
              </a:path>
            </a:pathLst>
          </a:custGeom>
          <a:solidFill>
            <a:srgbClr val="B1B1B1"/>
          </a:solidFill>
        </p:spPr>
        <p:txBody>
          <a:bodyPr wrap="square" lIns="0" tIns="0" rIns="0" bIns="0" rtlCol="0"/>
          <a:lstStyle/>
          <a:p>
            <a:endParaRPr sz="2176"/>
          </a:p>
        </p:txBody>
      </p:sp>
      <p:sp>
        <p:nvSpPr>
          <p:cNvPr id="146" name="object 146"/>
          <p:cNvSpPr/>
          <p:nvPr/>
        </p:nvSpPr>
        <p:spPr>
          <a:xfrm>
            <a:off x="8078350" y="4543451"/>
            <a:ext cx="995015" cy="426874"/>
          </a:xfrm>
          <a:custGeom>
            <a:avLst/>
            <a:gdLst/>
            <a:ahLst/>
            <a:cxnLst/>
            <a:rect l="l" t="t" r="r" b="b"/>
            <a:pathLst>
              <a:path w="822959" h="353060">
                <a:moveTo>
                  <a:pt x="411479" y="353060"/>
                </a:moveTo>
                <a:lnTo>
                  <a:pt x="0" y="353060"/>
                </a:lnTo>
                <a:lnTo>
                  <a:pt x="0" y="0"/>
                </a:lnTo>
                <a:lnTo>
                  <a:pt x="822959" y="0"/>
                </a:lnTo>
                <a:lnTo>
                  <a:pt x="822959" y="353060"/>
                </a:lnTo>
                <a:lnTo>
                  <a:pt x="411479" y="353060"/>
                </a:lnTo>
                <a:close/>
              </a:path>
            </a:pathLst>
          </a:custGeom>
          <a:ln w="3175">
            <a:solidFill>
              <a:srgbClr val="3364A3"/>
            </a:solidFill>
          </a:ln>
        </p:spPr>
        <p:txBody>
          <a:bodyPr wrap="square" lIns="0" tIns="0" rIns="0" bIns="0" rtlCol="0"/>
          <a:lstStyle/>
          <a:p>
            <a:endParaRPr sz="2176"/>
          </a:p>
        </p:txBody>
      </p:sp>
      <p:sp>
        <p:nvSpPr>
          <p:cNvPr id="147" name="object 147"/>
          <p:cNvSpPr txBox="1"/>
          <p:nvPr/>
        </p:nvSpPr>
        <p:spPr>
          <a:xfrm>
            <a:off x="8472978"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48" name="object 148"/>
          <p:cNvSpPr/>
          <p:nvPr/>
        </p:nvSpPr>
        <p:spPr>
          <a:xfrm>
            <a:off x="8078350" y="5022533"/>
            <a:ext cx="995015" cy="426874"/>
          </a:xfrm>
          <a:custGeom>
            <a:avLst/>
            <a:gdLst/>
            <a:ahLst/>
            <a:cxnLst/>
            <a:rect l="l" t="t" r="r" b="b"/>
            <a:pathLst>
              <a:path w="822959" h="353060">
                <a:moveTo>
                  <a:pt x="411479" y="353059"/>
                </a:moveTo>
                <a:lnTo>
                  <a:pt x="0" y="353059"/>
                </a:lnTo>
                <a:lnTo>
                  <a:pt x="0" y="0"/>
                </a:lnTo>
                <a:lnTo>
                  <a:pt x="822959" y="0"/>
                </a:lnTo>
                <a:lnTo>
                  <a:pt x="822959" y="353059"/>
                </a:lnTo>
                <a:lnTo>
                  <a:pt x="411479" y="353059"/>
                </a:lnTo>
                <a:close/>
              </a:path>
            </a:pathLst>
          </a:custGeom>
          <a:ln w="3175">
            <a:solidFill>
              <a:srgbClr val="3364A3"/>
            </a:solidFill>
          </a:ln>
        </p:spPr>
        <p:txBody>
          <a:bodyPr wrap="square" lIns="0" tIns="0" rIns="0" bIns="0" rtlCol="0"/>
          <a:lstStyle/>
          <a:p>
            <a:endParaRPr sz="2176"/>
          </a:p>
        </p:txBody>
      </p:sp>
      <p:sp>
        <p:nvSpPr>
          <p:cNvPr id="149" name="object 149"/>
          <p:cNvSpPr/>
          <p:nvPr/>
        </p:nvSpPr>
        <p:spPr>
          <a:xfrm>
            <a:off x="8078350" y="5501613"/>
            <a:ext cx="995015" cy="425338"/>
          </a:xfrm>
          <a:custGeom>
            <a:avLst/>
            <a:gdLst/>
            <a:ahLst/>
            <a:cxnLst/>
            <a:rect l="l" t="t" r="r" b="b"/>
            <a:pathLst>
              <a:path w="822959" h="351789">
                <a:moveTo>
                  <a:pt x="411479" y="351789"/>
                </a:moveTo>
                <a:lnTo>
                  <a:pt x="0" y="351789"/>
                </a:lnTo>
                <a:lnTo>
                  <a:pt x="0" y="0"/>
                </a:lnTo>
                <a:lnTo>
                  <a:pt x="822959" y="0"/>
                </a:lnTo>
                <a:lnTo>
                  <a:pt x="822959" y="351789"/>
                </a:lnTo>
                <a:lnTo>
                  <a:pt x="411479" y="351789"/>
                </a:lnTo>
                <a:close/>
              </a:path>
            </a:pathLst>
          </a:custGeom>
          <a:ln w="3175">
            <a:solidFill>
              <a:srgbClr val="3364A3"/>
            </a:solidFill>
          </a:ln>
        </p:spPr>
        <p:txBody>
          <a:bodyPr wrap="square" lIns="0" tIns="0" rIns="0" bIns="0" rtlCol="0"/>
          <a:lstStyle/>
          <a:p>
            <a:endParaRPr sz="2176"/>
          </a:p>
        </p:txBody>
      </p:sp>
      <p:sp>
        <p:nvSpPr>
          <p:cNvPr id="150" name="object 150"/>
          <p:cNvSpPr/>
          <p:nvPr/>
        </p:nvSpPr>
        <p:spPr>
          <a:xfrm>
            <a:off x="8472978" y="3471662"/>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51" name="object 151"/>
          <p:cNvSpPr/>
          <p:nvPr/>
        </p:nvSpPr>
        <p:spPr>
          <a:xfrm>
            <a:off x="8472978"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2" name="object 152"/>
          <p:cNvSpPr/>
          <p:nvPr/>
        </p:nvSpPr>
        <p:spPr>
          <a:xfrm>
            <a:off x="9799665"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3" name="object 153"/>
          <p:cNvSpPr/>
          <p:nvPr/>
        </p:nvSpPr>
        <p:spPr>
          <a:xfrm>
            <a:off x="8864535" y="2906592"/>
            <a:ext cx="1326686" cy="462190"/>
          </a:xfrm>
          <a:custGeom>
            <a:avLst/>
            <a:gdLst/>
            <a:ahLst/>
            <a:cxnLst/>
            <a:rect l="l" t="t" r="r" b="b"/>
            <a:pathLst>
              <a:path w="1097279" h="382269">
                <a:moveTo>
                  <a:pt x="1097280" y="0"/>
                </a:moveTo>
                <a:lnTo>
                  <a:pt x="274320" y="0"/>
                </a:lnTo>
                <a:lnTo>
                  <a:pt x="0" y="382269"/>
                </a:lnTo>
                <a:lnTo>
                  <a:pt x="822960" y="382269"/>
                </a:lnTo>
                <a:lnTo>
                  <a:pt x="1097280" y="0"/>
                </a:lnTo>
                <a:close/>
              </a:path>
            </a:pathLst>
          </a:custGeom>
          <a:solidFill>
            <a:srgbClr val="FF0000"/>
          </a:solidFill>
        </p:spPr>
        <p:txBody>
          <a:bodyPr wrap="square" lIns="0" tIns="0" rIns="0" bIns="0" rtlCol="0"/>
          <a:lstStyle/>
          <a:p>
            <a:endParaRPr sz="2176"/>
          </a:p>
        </p:txBody>
      </p:sp>
      <p:sp>
        <p:nvSpPr>
          <p:cNvPr id="154" name="object 154"/>
          <p:cNvSpPr/>
          <p:nvPr/>
        </p:nvSpPr>
        <p:spPr>
          <a:xfrm>
            <a:off x="8864535" y="2906592"/>
            <a:ext cx="1326686" cy="462190"/>
          </a:xfrm>
          <a:custGeom>
            <a:avLst/>
            <a:gdLst/>
            <a:ahLst/>
            <a:cxnLst/>
            <a:rect l="l" t="t" r="r" b="b"/>
            <a:pathLst>
              <a:path w="1097279"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55" name="object 155"/>
          <p:cNvSpPr/>
          <p:nvPr/>
        </p:nvSpPr>
        <p:spPr>
          <a:xfrm>
            <a:off x="8864535"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6" name="object 156"/>
          <p:cNvSpPr/>
          <p:nvPr/>
        </p:nvSpPr>
        <p:spPr>
          <a:xfrm>
            <a:off x="10191222"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7" name="object 157"/>
          <p:cNvSpPr txBox="1"/>
          <p:nvPr/>
        </p:nvSpPr>
        <p:spPr>
          <a:xfrm>
            <a:off x="9424998"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58" name="object 158"/>
          <p:cNvSpPr/>
          <p:nvPr/>
        </p:nvSpPr>
        <p:spPr>
          <a:xfrm>
            <a:off x="9251486" y="2369161"/>
            <a:ext cx="1326686" cy="462190"/>
          </a:xfrm>
          <a:custGeom>
            <a:avLst/>
            <a:gdLst/>
            <a:ahLst/>
            <a:cxnLst/>
            <a:rect l="l" t="t" r="r" b="b"/>
            <a:pathLst>
              <a:path w="1097279" h="382269">
                <a:moveTo>
                  <a:pt x="1097279" y="0"/>
                </a:moveTo>
                <a:lnTo>
                  <a:pt x="274320" y="0"/>
                </a:lnTo>
                <a:lnTo>
                  <a:pt x="0" y="382269"/>
                </a:lnTo>
                <a:lnTo>
                  <a:pt x="822959" y="382269"/>
                </a:lnTo>
                <a:lnTo>
                  <a:pt x="1097279" y="0"/>
                </a:lnTo>
                <a:close/>
              </a:path>
            </a:pathLst>
          </a:custGeom>
          <a:solidFill>
            <a:srgbClr val="CCFF66"/>
          </a:solidFill>
        </p:spPr>
        <p:txBody>
          <a:bodyPr wrap="square" lIns="0" tIns="0" rIns="0" bIns="0" rtlCol="0"/>
          <a:lstStyle/>
          <a:p>
            <a:endParaRPr sz="2176"/>
          </a:p>
        </p:txBody>
      </p:sp>
      <p:sp>
        <p:nvSpPr>
          <p:cNvPr id="159" name="object 159"/>
          <p:cNvSpPr/>
          <p:nvPr/>
        </p:nvSpPr>
        <p:spPr>
          <a:xfrm>
            <a:off x="9251486" y="2369161"/>
            <a:ext cx="1326686" cy="462190"/>
          </a:xfrm>
          <a:custGeom>
            <a:avLst/>
            <a:gdLst/>
            <a:ahLst/>
            <a:cxnLst/>
            <a:rect l="l" t="t" r="r" b="b"/>
            <a:pathLst>
              <a:path w="1097279" h="382269">
                <a:moveTo>
                  <a:pt x="274320" y="0"/>
                </a:moveTo>
                <a:lnTo>
                  <a:pt x="1097279"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60" name="object 160"/>
          <p:cNvSpPr/>
          <p:nvPr/>
        </p:nvSpPr>
        <p:spPr>
          <a:xfrm>
            <a:off x="9251486"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1" name="object 161"/>
          <p:cNvSpPr/>
          <p:nvPr/>
        </p:nvSpPr>
        <p:spPr>
          <a:xfrm>
            <a:off x="10578172"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2" name="object 162"/>
          <p:cNvSpPr txBox="1"/>
          <p:nvPr/>
        </p:nvSpPr>
        <p:spPr>
          <a:xfrm>
            <a:off x="9520202" y="2484325"/>
            <a:ext cx="788488"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3" dirty="0">
                <a:latin typeface="Tahoma"/>
                <a:cs typeface="Tahoma"/>
              </a:rPr>
              <a:t> </a:t>
            </a:r>
            <a:r>
              <a:rPr sz="1209" spc="67" dirty="0">
                <a:latin typeface="Tahoma"/>
                <a:cs typeface="Tahoma"/>
              </a:rPr>
              <a:t>9:30</a:t>
            </a:r>
            <a:endParaRPr sz="1209">
              <a:latin typeface="Tahoma"/>
              <a:cs typeface="Tahoma"/>
            </a:endParaRPr>
          </a:p>
        </p:txBody>
      </p:sp>
      <p:sp>
        <p:nvSpPr>
          <p:cNvPr id="163" name="object 163"/>
          <p:cNvSpPr/>
          <p:nvPr/>
        </p:nvSpPr>
        <p:spPr>
          <a:xfrm>
            <a:off x="9604655" y="3471662"/>
            <a:ext cx="1326686" cy="462190"/>
          </a:xfrm>
          <a:custGeom>
            <a:avLst/>
            <a:gdLst/>
            <a:ahLst/>
            <a:cxnLst/>
            <a:rect l="l" t="t" r="r" b="b"/>
            <a:pathLst>
              <a:path w="1097279" h="382270">
                <a:moveTo>
                  <a:pt x="274320" y="0"/>
                </a:moveTo>
                <a:lnTo>
                  <a:pt x="1097279"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64" name="object 164"/>
          <p:cNvSpPr/>
          <p:nvPr/>
        </p:nvSpPr>
        <p:spPr>
          <a:xfrm>
            <a:off x="9604655"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5" name="object 165"/>
          <p:cNvSpPr/>
          <p:nvPr/>
        </p:nvSpPr>
        <p:spPr>
          <a:xfrm>
            <a:off x="10931341"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6" name="object 166"/>
          <p:cNvSpPr/>
          <p:nvPr/>
        </p:nvSpPr>
        <p:spPr>
          <a:xfrm>
            <a:off x="9996211" y="2906592"/>
            <a:ext cx="1328222" cy="462190"/>
          </a:xfrm>
          <a:custGeom>
            <a:avLst/>
            <a:gdLst/>
            <a:ahLst/>
            <a:cxnLst/>
            <a:rect l="l" t="t" r="r" b="b"/>
            <a:pathLst>
              <a:path w="1098550" h="382269">
                <a:moveTo>
                  <a:pt x="1098550" y="0"/>
                </a:moveTo>
                <a:lnTo>
                  <a:pt x="274320" y="0"/>
                </a:lnTo>
                <a:lnTo>
                  <a:pt x="0" y="382269"/>
                </a:lnTo>
                <a:lnTo>
                  <a:pt x="822959" y="382269"/>
                </a:lnTo>
                <a:lnTo>
                  <a:pt x="1098550" y="0"/>
                </a:lnTo>
                <a:close/>
              </a:path>
            </a:pathLst>
          </a:custGeom>
          <a:solidFill>
            <a:srgbClr val="FF0000"/>
          </a:solidFill>
        </p:spPr>
        <p:txBody>
          <a:bodyPr wrap="square" lIns="0" tIns="0" rIns="0" bIns="0" rtlCol="0"/>
          <a:lstStyle/>
          <a:p>
            <a:endParaRPr sz="2176"/>
          </a:p>
        </p:txBody>
      </p:sp>
      <p:sp>
        <p:nvSpPr>
          <p:cNvPr id="167" name="object 167"/>
          <p:cNvSpPr/>
          <p:nvPr/>
        </p:nvSpPr>
        <p:spPr>
          <a:xfrm>
            <a:off x="9996211" y="2906592"/>
            <a:ext cx="1328222" cy="462190"/>
          </a:xfrm>
          <a:custGeom>
            <a:avLst/>
            <a:gdLst/>
            <a:ahLst/>
            <a:cxnLst/>
            <a:rect l="l" t="t" r="r" b="b"/>
            <a:pathLst>
              <a:path w="1098550" h="382269">
                <a:moveTo>
                  <a:pt x="274320" y="0"/>
                </a:moveTo>
                <a:lnTo>
                  <a:pt x="1098550"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68" name="object 168"/>
          <p:cNvSpPr/>
          <p:nvPr/>
        </p:nvSpPr>
        <p:spPr>
          <a:xfrm>
            <a:off x="9996212"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9" name="object 169"/>
          <p:cNvSpPr/>
          <p:nvPr/>
        </p:nvSpPr>
        <p:spPr>
          <a:xfrm>
            <a:off x="11324433"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0" name="object 170"/>
          <p:cNvSpPr txBox="1"/>
          <p:nvPr/>
        </p:nvSpPr>
        <p:spPr>
          <a:xfrm>
            <a:off x="10556675"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71" name="object 171"/>
          <p:cNvSpPr/>
          <p:nvPr/>
        </p:nvSpPr>
        <p:spPr>
          <a:xfrm>
            <a:off x="10383162" y="2369161"/>
            <a:ext cx="1326686" cy="462190"/>
          </a:xfrm>
          <a:custGeom>
            <a:avLst/>
            <a:gdLst/>
            <a:ahLst/>
            <a:cxnLst/>
            <a:rect l="l" t="t" r="r" b="b"/>
            <a:pathLst>
              <a:path w="1097279" h="382269">
                <a:moveTo>
                  <a:pt x="1097279" y="0"/>
                </a:moveTo>
                <a:lnTo>
                  <a:pt x="274319" y="0"/>
                </a:lnTo>
                <a:lnTo>
                  <a:pt x="0" y="382269"/>
                </a:lnTo>
                <a:lnTo>
                  <a:pt x="822959" y="382269"/>
                </a:lnTo>
                <a:lnTo>
                  <a:pt x="1097279" y="0"/>
                </a:lnTo>
                <a:close/>
              </a:path>
            </a:pathLst>
          </a:custGeom>
          <a:solidFill>
            <a:srgbClr val="CCFF66"/>
          </a:solidFill>
        </p:spPr>
        <p:txBody>
          <a:bodyPr wrap="square" lIns="0" tIns="0" rIns="0" bIns="0" rtlCol="0"/>
          <a:lstStyle/>
          <a:p>
            <a:endParaRPr sz="2176"/>
          </a:p>
        </p:txBody>
      </p:sp>
      <p:sp>
        <p:nvSpPr>
          <p:cNvPr id="172" name="object 172"/>
          <p:cNvSpPr/>
          <p:nvPr/>
        </p:nvSpPr>
        <p:spPr>
          <a:xfrm>
            <a:off x="10383162" y="2369161"/>
            <a:ext cx="1326686" cy="462190"/>
          </a:xfrm>
          <a:custGeom>
            <a:avLst/>
            <a:gdLst/>
            <a:ahLst/>
            <a:cxnLst/>
            <a:rect l="l" t="t" r="r" b="b"/>
            <a:pathLst>
              <a:path w="1097279" h="382269">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73" name="object 173"/>
          <p:cNvSpPr/>
          <p:nvPr/>
        </p:nvSpPr>
        <p:spPr>
          <a:xfrm>
            <a:off x="10383162"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4" name="object 174"/>
          <p:cNvSpPr/>
          <p:nvPr/>
        </p:nvSpPr>
        <p:spPr>
          <a:xfrm>
            <a:off x="11709847"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5" name="object 175"/>
          <p:cNvSpPr txBox="1"/>
          <p:nvPr/>
        </p:nvSpPr>
        <p:spPr>
          <a:xfrm>
            <a:off x="10651878"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9:45</a:t>
            </a:r>
            <a:endParaRPr sz="1209">
              <a:latin typeface="Tahoma"/>
              <a:cs typeface="Tahoma"/>
            </a:endParaRPr>
          </a:p>
        </p:txBody>
      </p:sp>
      <p:sp>
        <p:nvSpPr>
          <p:cNvPr id="176" name="object 176"/>
          <p:cNvSpPr/>
          <p:nvPr/>
        </p:nvSpPr>
        <p:spPr>
          <a:xfrm>
            <a:off x="9256092" y="3993738"/>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77" name="object 177"/>
          <p:cNvSpPr/>
          <p:nvPr/>
        </p:nvSpPr>
        <p:spPr>
          <a:xfrm>
            <a:off x="9256091"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8" name="object 178"/>
          <p:cNvSpPr/>
          <p:nvPr/>
        </p:nvSpPr>
        <p:spPr>
          <a:xfrm>
            <a:off x="10582779"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9" name="object 179"/>
          <p:cNvSpPr/>
          <p:nvPr/>
        </p:nvSpPr>
        <p:spPr>
          <a:xfrm>
            <a:off x="9253020" y="4543451"/>
            <a:ext cx="995015" cy="426874"/>
          </a:xfrm>
          <a:custGeom>
            <a:avLst/>
            <a:gdLst/>
            <a:ahLst/>
            <a:cxnLst/>
            <a:rect l="l" t="t" r="r" b="b"/>
            <a:pathLst>
              <a:path w="822959" h="353060">
                <a:moveTo>
                  <a:pt x="822959" y="0"/>
                </a:moveTo>
                <a:lnTo>
                  <a:pt x="0" y="0"/>
                </a:lnTo>
                <a:lnTo>
                  <a:pt x="0" y="353060"/>
                </a:lnTo>
                <a:lnTo>
                  <a:pt x="822959" y="353060"/>
                </a:lnTo>
                <a:lnTo>
                  <a:pt x="822959" y="0"/>
                </a:lnTo>
                <a:close/>
              </a:path>
            </a:pathLst>
          </a:custGeom>
          <a:solidFill>
            <a:srgbClr val="B1B1B1"/>
          </a:solidFill>
        </p:spPr>
        <p:txBody>
          <a:bodyPr wrap="square" lIns="0" tIns="0" rIns="0" bIns="0" rtlCol="0"/>
          <a:lstStyle/>
          <a:p>
            <a:endParaRPr sz="2176"/>
          </a:p>
        </p:txBody>
      </p:sp>
      <p:sp>
        <p:nvSpPr>
          <p:cNvPr id="180" name="object 180"/>
          <p:cNvSpPr/>
          <p:nvPr/>
        </p:nvSpPr>
        <p:spPr>
          <a:xfrm>
            <a:off x="9253020" y="4543451"/>
            <a:ext cx="995015" cy="426874"/>
          </a:xfrm>
          <a:custGeom>
            <a:avLst/>
            <a:gdLst/>
            <a:ahLst/>
            <a:cxnLst/>
            <a:rect l="l" t="t" r="r" b="b"/>
            <a:pathLst>
              <a:path w="822959" h="353060">
                <a:moveTo>
                  <a:pt x="411479" y="353060"/>
                </a:moveTo>
                <a:lnTo>
                  <a:pt x="0" y="353060"/>
                </a:lnTo>
                <a:lnTo>
                  <a:pt x="0" y="0"/>
                </a:lnTo>
                <a:lnTo>
                  <a:pt x="822959" y="0"/>
                </a:lnTo>
                <a:lnTo>
                  <a:pt x="822959" y="353060"/>
                </a:lnTo>
                <a:lnTo>
                  <a:pt x="411479" y="353060"/>
                </a:lnTo>
                <a:close/>
              </a:path>
            </a:pathLst>
          </a:custGeom>
          <a:ln w="3175">
            <a:solidFill>
              <a:srgbClr val="3364A3"/>
            </a:solidFill>
          </a:ln>
        </p:spPr>
        <p:txBody>
          <a:bodyPr wrap="square" lIns="0" tIns="0" rIns="0" bIns="0" rtlCol="0"/>
          <a:lstStyle/>
          <a:p>
            <a:endParaRPr sz="2176"/>
          </a:p>
        </p:txBody>
      </p:sp>
      <p:sp>
        <p:nvSpPr>
          <p:cNvPr id="181" name="object 181"/>
          <p:cNvSpPr txBox="1"/>
          <p:nvPr/>
        </p:nvSpPr>
        <p:spPr>
          <a:xfrm>
            <a:off x="9647648"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82" name="object 182"/>
          <p:cNvSpPr/>
          <p:nvPr/>
        </p:nvSpPr>
        <p:spPr>
          <a:xfrm>
            <a:off x="9253020" y="5022533"/>
            <a:ext cx="995015" cy="426874"/>
          </a:xfrm>
          <a:custGeom>
            <a:avLst/>
            <a:gdLst/>
            <a:ahLst/>
            <a:cxnLst/>
            <a:rect l="l" t="t" r="r" b="b"/>
            <a:pathLst>
              <a:path w="822959" h="353060">
                <a:moveTo>
                  <a:pt x="411479" y="353059"/>
                </a:moveTo>
                <a:lnTo>
                  <a:pt x="0" y="353059"/>
                </a:lnTo>
                <a:lnTo>
                  <a:pt x="0" y="0"/>
                </a:lnTo>
                <a:lnTo>
                  <a:pt x="822959" y="0"/>
                </a:lnTo>
                <a:lnTo>
                  <a:pt x="822959" y="353059"/>
                </a:lnTo>
                <a:lnTo>
                  <a:pt x="411479" y="353059"/>
                </a:lnTo>
                <a:close/>
              </a:path>
            </a:pathLst>
          </a:custGeom>
          <a:ln w="3175">
            <a:solidFill>
              <a:srgbClr val="3364A3"/>
            </a:solidFill>
          </a:ln>
        </p:spPr>
        <p:txBody>
          <a:bodyPr wrap="square" lIns="0" tIns="0" rIns="0" bIns="0" rtlCol="0"/>
          <a:lstStyle/>
          <a:p>
            <a:endParaRPr sz="2176"/>
          </a:p>
        </p:txBody>
      </p:sp>
      <p:sp>
        <p:nvSpPr>
          <p:cNvPr id="183" name="object 183"/>
          <p:cNvSpPr/>
          <p:nvPr/>
        </p:nvSpPr>
        <p:spPr>
          <a:xfrm>
            <a:off x="9253020" y="5501613"/>
            <a:ext cx="995015" cy="425338"/>
          </a:xfrm>
          <a:custGeom>
            <a:avLst/>
            <a:gdLst/>
            <a:ahLst/>
            <a:cxnLst/>
            <a:rect l="l" t="t" r="r" b="b"/>
            <a:pathLst>
              <a:path w="822959" h="351789">
                <a:moveTo>
                  <a:pt x="411479" y="351789"/>
                </a:moveTo>
                <a:lnTo>
                  <a:pt x="0" y="351789"/>
                </a:lnTo>
                <a:lnTo>
                  <a:pt x="0" y="0"/>
                </a:lnTo>
                <a:lnTo>
                  <a:pt x="822959" y="0"/>
                </a:lnTo>
                <a:lnTo>
                  <a:pt x="822959" y="351789"/>
                </a:lnTo>
                <a:lnTo>
                  <a:pt x="411479" y="351789"/>
                </a:lnTo>
                <a:close/>
              </a:path>
            </a:pathLst>
          </a:custGeom>
          <a:ln w="3175">
            <a:solidFill>
              <a:srgbClr val="3364A3"/>
            </a:solidFill>
          </a:ln>
        </p:spPr>
        <p:txBody>
          <a:bodyPr wrap="square" lIns="0" tIns="0" rIns="0" bIns="0" rtlCol="0"/>
          <a:lstStyle/>
          <a:p>
            <a:endParaRPr sz="2176"/>
          </a:p>
        </p:txBody>
      </p:sp>
      <p:sp>
        <p:nvSpPr>
          <p:cNvPr id="184" name="object 184"/>
          <p:cNvSpPr/>
          <p:nvPr/>
        </p:nvSpPr>
        <p:spPr>
          <a:xfrm>
            <a:off x="221113" y="4491244"/>
            <a:ext cx="10060703" cy="0"/>
          </a:xfrm>
          <a:custGeom>
            <a:avLst/>
            <a:gdLst/>
            <a:ahLst/>
            <a:cxnLst/>
            <a:rect l="l" t="t" r="r" b="b"/>
            <a:pathLst>
              <a:path w="8321040">
                <a:moveTo>
                  <a:pt x="0" y="0"/>
                </a:moveTo>
                <a:lnTo>
                  <a:pt x="8321040" y="0"/>
                </a:lnTo>
              </a:path>
            </a:pathLst>
          </a:custGeom>
          <a:ln w="18329">
            <a:solidFill>
              <a:srgbClr val="2B3D4F"/>
            </a:solidFill>
          </a:ln>
        </p:spPr>
        <p:txBody>
          <a:bodyPr wrap="square" lIns="0" tIns="0" rIns="0" bIns="0" rtlCol="0"/>
          <a:lstStyle/>
          <a:p>
            <a:endParaRPr sz="2176"/>
          </a:p>
        </p:txBody>
      </p:sp>
      <p:sp>
        <p:nvSpPr>
          <p:cNvPr id="185" name="object 18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76</a:t>
            </a:fld>
            <a:endParaRPr spc="302" dirty="0"/>
          </a:p>
        </p:txBody>
      </p:sp>
      <p:sp>
        <p:nvSpPr>
          <p:cNvPr id="190" name="object 2">
            <a:extLst>
              <a:ext uri="{FF2B5EF4-FFF2-40B4-BE49-F238E27FC236}">
                <a16:creationId xmlns:a16="http://schemas.microsoft.com/office/drawing/2014/main" id="{4D1E9337-002D-4D5F-AEC7-06E882255A44}"/>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39495" y="1435608"/>
            <a:ext cx="10807773" cy="4974336"/>
          </a:xfrm>
        </p:spPr>
        <p:txBody>
          <a:bodyPr>
            <a:normAutofit fontScale="92500" lnSpcReduction="20000"/>
          </a:bodyPr>
          <a:lstStyle/>
          <a:p>
            <a:r>
              <a:rPr lang="en-US" b="1" dirty="0"/>
              <a:t>When you are doing a minimization/maximization objective with tree search, you might consider using </a:t>
            </a:r>
            <a:r>
              <a:rPr lang="en-US" b="1" dirty="0">
                <a:solidFill>
                  <a:srgbClr val="D24726"/>
                </a:solidFill>
                <a:latin typeface="Segoe UI Semibold" panose="020B0702040204020203" pitchFamily="34" charset="0"/>
                <a:cs typeface="Segoe UI Semibold" panose="020B0702040204020203" pitchFamily="34" charset="0"/>
              </a:rPr>
              <a:t>branch-and-bound</a:t>
            </a:r>
            <a:r>
              <a:rPr lang="en-US" b="1" dirty="0"/>
              <a:t> to prune your search tree more aggressively.</a:t>
            </a:r>
          </a:p>
          <a:p>
            <a:r>
              <a:rPr lang="en-US" b="1" dirty="0"/>
              <a:t>Say you have a shipping container that has a capacity of 24, and you have the following items you want to ship:</a:t>
            </a:r>
          </a:p>
          <a:p>
            <a:pPr marL="285750" indent="-285750">
              <a:buFont typeface="Arial" panose="020B0604020202020204" pitchFamily="34" charset="0"/>
              <a:buChar char="•"/>
            </a:pPr>
            <a:r>
              <a:rPr lang="en-US" dirty="0"/>
              <a:t>Order A – Requires a capacity of 5, and produces revenue of $10K. </a:t>
            </a:r>
          </a:p>
          <a:p>
            <a:pPr marL="285750" indent="-285750">
              <a:buFont typeface="Arial" panose="020B0604020202020204" pitchFamily="34" charset="0"/>
              <a:buChar char="•"/>
            </a:pPr>
            <a:r>
              <a:rPr lang="en-US" dirty="0"/>
              <a:t>Order B – Requires a capacity of 10, produces revenue of $50K</a:t>
            </a:r>
          </a:p>
          <a:p>
            <a:pPr marL="285750" indent="-285750">
              <a:buFont typeface="Arial" panose="020B0604020202020204" pitchFamily="34" charset="0"/>
              <a:buChar char="•"/>
            </a:pPr>
            <a:r>
              <a:rPr lang="en-US" dirty="0"/>
              <a:t>Order C – Requires a capacity of 3, produces revenue of $30K</a:t>
            </a:r>
          </a:p>
          <a:p>
            <a:pPr marL="285750" indent="-285750">
              <a:buFont typeface="Arial" panose="020B0604020202020204" pitchFamily="34" charset="0"/>
              <a:buChar char="•"/>
            </a:pPr>
            <a:r>
              <a:rPr lang="en-US" dirty="0"/>
              <a:t>Order D – Requires a capacity of 12, produces revenue of $40K</a:t>
            </a:r>
          </a:p>
          <a:p>
            <a:r>
              <a:rPr lang="en-US" b="1" dirty="0"/>
              <a:t>What is the maximum revenue we can achieve with only so much capacity? </a:t>
            </a:r>
          </a:p>
        </p:txBody>
      </p:sp>
    </p:spTree>
    <p:extLst>
      <p:ext uri="{BB962C8B-B14F-4D97-AF65-F5344CB8AC3E}">
        <p14:creationId xmlns:p14="http://schemas.microsoft.com/office/powerpoint/2010/main" val="4478880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39495" y="1435608"/>
                <a:ext cx="10807773" cy="4974336"/>
              </a:xfrm>
            </p:spPr>
            <p:txBody>
              <a:bodyPr>
                <a:normAutofit/>
              </a:bodyPr>
              <a:lstStyle/>
              <a:p>
                <a:r>
                  <a:rPr lang="en-US" b="1" dirty="0"/>
                  <a:t>This type of problem is known as the </a:t>
                </a:r>
                <a:r>
                  <a:rPr lang="en-US" sz="1700" b="1" dirty="0">
                    <a:solidFill>
                      <a:srgbClr val="D24726"/>
                    </a:solidFill>
                    <a:latin typeface="Segoe UI Semibold" panose="020B0702040204020203" pitchFamily="34" charset="0"/>
                    <a:cs typeface="Segoe UI Semibold" panose="020B0702040204020203" pitchFamily="34" charset="0"/>
                  </a:rPr>
                  <a:t>knapsack problem</a:t>
                </a:r>
                <a:r>
                  <a:rPr lang="en-US" b="1" dirty="0"/>
                  <a:t>, and you have to make a decision whether to take an item (1) or don’t take it (0) towards an optimization goal. </a:t>
                </a:r>
              </a:p>
              <a:p>
                <a:r>
                  <a:rPr lang="en-US" b="1" dirty="0"/>
                  <a:t>Let’s declare four binary variables, representing whether (1) or not (0) to take that item:</a:t>
                </a:r>
              </a:p>
              <a:p>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a14:m>
                <a:r>
                  <a:rPr lang="en-US" dirty="0"/>
                  <a:t> = Order A</a:t>
                </a:r>
              </a:p>
              <a:p>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𝐵</m:t>
                        </m:r>
                      </m:sub>
                    </m:sSub>
                  </m:oMath>
                </a14:m>
                <a:r>
                  <a:rPr lang="en-US" dirty="0"/>
                  <a:t> = Order B</a:t>
                </a:r>
              </a:p>
              <a:p>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𝐶</m:t>
                        </m:r>
                      </m:sub>
                    </m:sSub>
                  </m:oMath>
                </a14:m>
                <a:r>
                  <a:rPr lang="en-US" dirty="0"/>
                  <a:t> = Order C</a:t>
                </a:r>
              </a:p>
              <a:p>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𝐷</m:t>
                        </m:r>
                      </m:sub>
                    </m:sSub>
                  </m:oMath>
                </a14:m>
                <a:r>
                  <a:rPr lang="en-US" dirty="0"/>
                  <a:t> = Order D</a:t>
                </a:r>
              </a:p>
              <a:p>
                <a:endParaRPr lang="en-US" b="1" dirty="0"/>
              </a:p>
              <a:p>
                <a:endParaRPr lang="en-US" dirty="0"/>
              </a:p>
              <a:p>
                <a:endParaRPr lang="en-US" dirty="0"/>
              </a:p>
              <a:p>
                <a:endParaRPr lang="en-US" dirty="0"/>
              </a:p>
              <a:p>
                <a:endParaRPr lang="en-US" b="1" dirty="0"/>
              </a:p>
            </p:txBody>
          </p:sp>
        </mc:Choice>
        <mc:Fallback xmlns="">
          <p:sp>
            <p:nvSpPr>
              <p:cNvPr id="3" name="Content Placeholder 2">
                <a:extLst>
                  <a:ext uri="{FF2B5EF4-FFF2-40B4-BE49-F238E27FC236}">
                    <a16:creationId xmlns:a16="http://schemas.microsoft.com/office/drawing/2014/main" id="{8C46A801-DFEA-470C-9991-88CF4315984B}"/>
                  </a:ext>
                </a:extLst>
              </p:cNvPr>
              <p:cNvSpPr>
                <a:spLocks noGrp="1" noRot="1" noChangeAspect="1" noMove="1" noResize="1" noEditPoints="1" noAdjustHandles="1" noChangeArrowheads="1" noChangeShapeType="1" noTextEdit="1"/>
              </p:cNvSpPr>
              <p:nvPr>
                <p:ph sz="quarter" idx="10"/>
              </p:nvPr>
            </p:nvSpPr>
            <p:spPr>
              <a:xfrm>
                <a:off x="539495" y="1435608"/>
                <a:ext cx="10807773" cy="4974336"/>
              </a:xfrm>
              <a:blipFill>
                <a:blip r:embed="rId2"/>
                <a:stretch>
                  <a:fillRect l="-451"/>
                </a:stretch>
              </a:blipFill>
            </p:spPr>
            <p:txBody>
              <a:bodyPr/>
              <a:lstStyle/>
              <a:p>
                <a:r>
                  <a:rPr lang="en-US">
                    <a:noFill/>
                  </a:rPr>
                  <a:t> </a:t>
                </a:r>
              </a:p>
            </p:txBody>
          </p:sp>
        </mc:Fallback>
      </mc:AlternateContent>
    </p:spTree>
    <p:extLst>
      <p:ext uri="{BB962C8B-B14F-4D97-AF65-F5344CB8AC3E}">
        <p14:creationId xmlns:p14="http://schemas.microsoft.com/office/powerpoint/2010/main" val="28756128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Knapsack Basic Search</a:t>
            </a:r>
          </a:p>
        </p:txBody>
      </p:sp>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3157436754"/>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3157436754"/>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pic>
        <p:nvPicPr>
          <p:cNvPr id="22" name="Graphic 21" descr="Close">
            <a:extLst>
              <a:ext uri="{FF2B5EF4-FFF2-40B4-BE49-F238E27FC236}">
                <a16:creationId xmlns:a16="http://schemas.microsoft.com/office/drawing/2014/main" id="{54072F83-510A-47BF-AC92-0F044350C311}"/>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96704" y="4982415"/>
            <a:ext cx="462322" cy="462322"/>
          </a:xfrm>
          <a:prstGeom prst="rect">
            <a:avLst/>
          </a:prstGeom>
        </p:spPr>
      </p:pic>
      <mc:AlternateContent xmlns:mc="http://schemas.openxmlformats.org/markup-compatibility/2006" xmlns:a14="http://schemas.microsoft.com/office/drawing/2010/main">
        <mc:Choice Requires="a14">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23078228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m:oMathPara>
                          </a14:m>
                          <a:endParaRPr lang="en-US" dirty="0"/>
                        </a:p>
                      </a:txBody>
                      <a:tcPr/>
                    </a:tc>
                    <a:extLst>
                      <a:ext uri="{0D108BD9-81ED-4DB2-BD59-A6C34878D82A}">
                        <a16:rowId xmlns:a16="http://schemas.microsoft.com/office/drawing/2014/main" val="340894483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m:oMathPara>
                          </a14:m>
                          <a:endParaRPr lang="en-US" dirty="0"/>
                        </a:p>
                      </a:txBody>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𝐵</m:t>
                                    </m:r>
                                  </m:sub>
                                </m:sSub>
                              </m:oMath>
                            </m:oMathPara>
                          </a14:m>
                          <a:endParaRPr lang="en-US" dirty="0"/>
                        </a:p>
                      </a:txBody>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𝐶</m:t>
                                    </m:r>
                                  </m:sub>
                                </m:sSub>
                              </m:oMath>
                            </m:oMathPara>
                          </a14:m>
                          <a:endParaRPr lang="en-US" dirty="0"/>
                        </a:p>
                      </a:txBody>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oMath>
                            </m:oMathPara>
                          </a14:m>
                          <a:endParaRPr lang="en-US" dirty="0"/>
                        </a:p>
                      </a:txBody>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Choice>
        <mc:Fallback xmlns="">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23078228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endParaRPr lang="en-US"/>
                        </a:p>
                      </a:txBody>
                      <a:tcPr>
                        <a:blipFill>
                          <a:blip r:embed="rId13"/>
                          <a:stretch>
                            <a:fillRect l="-1205" t="-1639" r="-220482" b="-426230"/>
                          </a:stretch>
                        </a:blipFill>
                      </a:tcPr>
                    </a:tc>
                    <a:tc>
                      <a:txBody>
                        <a:bodyPr/>
                        <a:lstStyle/>
                        <a:p>
                          <a:endParaRPr lang="en-US"/>
                        </a:p>
                      </a:txBody>
                      <a:tcPr>
                        <a:blipFill>
                          <a:blip r:embed="rId13"/>
                          <a:stretch>
                            <a:fillRect l="-101205" t="-1639" r="-120482" b="-426230"/>
                          </a:stretch>
                        </a:blipFill>
                      </a:tcPr>
                    </a:tc>
                    <a:tc>
                      <a:txBody>
                        <a:bodyPr/>
                        <a:lstStyle/>
                        <a:p>
                          <a:endParaRPr lang="en-US"/>
                        </a:p>
                      </a:txBody>
                      <a:tcPr>
                        <a:blipFill>
                          <a:blip r:embed="rId13"/>
                          <a:stretch>
                            <a:fillRect l="-173958" t="-1639" r="-4167" b="-426230"/>
                          </a:stretch>
                        </a:blipFill>
                      </a:tcPr>
                    </a:tc>
                    <a:extLst>
                      <a:ext uri="{0D108BD9-81ED-4DB2-BD59-A6C34878D82A}">
                        <a16:rowId xmlns:a16="http://schemas.microsoft.com/office/drawing/2014/main" val="3408944830"/>
                      </a:ext>
                    </a:extLst>
                  </a:tr>
                  <a:tr h="370840">
                    <a:tc>
                      <a:txBody>
                        <a:bodyPr/>
                        <a:lstStyle/>
                        <a:p>
                          <a:endParaRPr lang="en-US"/>
                        </a:p>
                      </a:txBody>
                      <a:tcPr>
                        <a:blipFill>
                          <a:blip r:embed="rId13"/>
                          <a:stretch>
                            <a:fillRect l="-1205" t="-101639" r="-220482" b="-326230"/>
                          </a:stretch>
                        </a:blipFill>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endParaRPr lang="en-US"/>
                        </a:p>
                      </a:txBody>
                      <a:tcPr>
                        <a:blipFill>
                          <a:blip r:embed="rId13"/>
                          <a:stretch>
                            <a:fillRect l="-1205" t="-201639" r="-220482" b="-226230"/>
                          </a:stretch>
                        </a:blipFill>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endParaRPr lang="en-US"/>
                        </a:p>
                      </a:txBody>
                      <a:tcPr>
                        <a:blipFill>
                          <a:blip r:embed="rId13"/>
                          <a:stretch>
                            <a:fillRect l="-1205" t="-301639" r="-220482" b="-126230"/>
                          </a:stretch>
                        </a:blipFill>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endParaRPr lang="en-US"/>
                        </a:p>
                      </a:txBody>
                      <a:tcPr>
                        <a:blipFill>
                          <a:blip r:embed="rId13"/>
                          <a:stretch>
                            <a:fillRect l="-1205" t="-401639" r="-220482" b="-26230"/>
                          </a:stretch>
                        </a:blipFill>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6F4CE76-81E9-4129-9D3A-B4B64DD66B49}"/>
                  </a:ext>
                </a:extLst>
              </p:cNvPr>
              <p:cNvSpPr txBox="1"/>
              <p:nvPr/>
            </p:nvSpPr>
            <p:spPr>
              <a:xfrm>
                <a:off x="2380484" y="1417560"/>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28" name="TextBox 27">
                <a:extLst>
                  <a:ext uri="{FF2B5EF4-FFF2-40B4-BE49-F238E27FC236}">
                    <a16:creationId xmlns:a16="http://schemas.microsoft.com/office/drawing/2014/main" id="{E6F4CE76-81E9-4129-9D3A-B4B64DD66B49}"/>
                  </a:ext>
                </a:extLst>
              </p:cNvPr>
              <p:cNvSpPr txBox="1">
                <a:spLocks noRot="1" noChangeAspect="1" noMove="1" noResize="1" noEditPoints="1" noAdjustHandles="1" noChangeArrowheads="1" noChangeShapeType="1" noTextEdit="1"/>
              </p:cNvSpPr>
              <p:nvPr/>
            </p:nvSpPr>
            <p:spPr>
              <a:xfrm>
                <a:off x="2380484" y="1417560"/>
                <a:ext cx="914400" cy="914400"/>
              </a:xfrm>
              <a:prstGeom prst="rect">
                <a:avLst/>
              </a:prstGeom>
              <a:blipFill>
                <a:blip r:embed="rId14"/>
                <a:stretch>
                  <a:fillRect/>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E0C7A598-C3F6-4D88-A855-A491D9F3F30B}"/>
              </a:ext>
            </a:extLst>
          </p:cNvPr>
          <p:cNvSpPr txBox="1"/>
          <p:nvPr/>
        </p:nvSpPr>
        <p:spPr>
          <a:xfrm>
            <a:off x="5784799" y="2677543"/>
            <a:ext cx="914400" cy="348992"/>
          </a:xfrm>
          <a:prstGeom prst="rect">
            <a:avLst/>
          </a:prstGeom>
        </p:spPr>
        <p:txBody>
          <a:bodyPr vert="horz" wrap="none" lIns="91440" tIns="45720" rIns="91440" bIns="45720" rtlCol="0">
            <a:normAutofit/>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7580B61-C5BC-4459-AC6B-347E6C3FF62F}"/>
                  </a:ext>
                </a:extLst>
              </p:cNvPr>
              <p:cNvSpPr txBox="1"/>
              <p:nvPr/>
            </p:nvSpPr>
            <p:spPr>
              <a:xfrm>
                <a:off x="6294319" y="255569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7" name="TextBox 46">
                <a:extLst>
                  <a:ext uri="{FF2B5EF4-FFF2-40B4-BE49-F238E27FC236}">
                    <a16:creationId xmlns:a16="http://schemas.microsoft.com/office/drawing/2014/main" id="{A7580B61-C5BC-4459-AC6B-347E6C3FF62F}"/>
                  </a:ext>
                </a:extLst>
              </p:cNvPr>
              <p:cNvSpPr txBox="1">
                <a:spLocks noRot="1" noChangeAspect="1" noMove="1" noResize="1" noEditPoints="1" noAdjustHandles="1" noChangeArrowheads="1" noChangeShapeType="1" noTextEdit="1"/>
              </p:cNvSpPr>
              <p:nvPr/>
            </p:nvSpPr>
            <p:spPr>
              <a:xfrm>
                <a:off x="6294319" y="2555697"/>
                <a:ext cx="633531" cy="348992"/>
              </a:xfrm>
              <a:prstGeom prst="rect">
                <a:avLst/>
              </a:prstGeom>
              <a:blipFill>
                <a:blip r:embed="rId15"/>
                <a:stretch>
                  <a:fillRect t="-5263" r="-10680"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BF86BA0-D5F5-4DEE-8966-5AFE64AB1B40}"/>
                  </a:ext>
                </a:extLst>
              </p:cNvPr>
              <p:cNvSpPr txBox="1"/>
              <p:nvPr/>
            </p:nvSpPr>
            <p:spPr>
              <a:xfrm>
                <a:off x="9129412" y="2585290"/>
                <a:ext cx="1152659"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8" name="TextBox 47">
                <a:extLst>
                  <a:ext uri="{FF2B5EF4-FFF2-40B4-BE49-F238E27FC236}">
                    <a16:creationId xmlns:a16="http://schemas.microsoft.com/office/drawing/2014/main" id="{7BF86BA0-D5F5-4DEE-8966-5AFE64AB1B40}"/>
                  </a:ext>
                </a:extLst>
              </p:cNvPr>
              <p:cNvSpPr txBox="1">
                <a:spLocks noRot="1" noChangeAspect="1" noMove="1" noResize="1" noEditPoints="1" noAdjustHandles="1" noChangeArrowheads="1" noChangeShapeType="1" noTextEdit="1"/>
              </p:cNvSpPr>
              <p:nvPr/>
            </p:nvSpPr>
            <p:spPr>
              <a:xfrm>
                <a:off x="9129412" y="2585290"/>
                <a:ext cx="1152659" cy="348992"/>
              </a:xfrm>
              <a:prstGeom prst="rect">
                <a:avLst/>
              </a:prstGeom>
              <a:blipFill>
                <a:blip r:embed="rId16"/>
                <a:stretch>
                  <a:fillRect t="-5263"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EE0ADC50-D9A8-47AE-B596-125F22377AC3}"/>
                  </a:ext>
                </a:extLst>
              </p:cNvPr>
              <p:cNvSpPr txBox="1"/>
              <p:nvPr/>
            </p:nvSpPr>
            <p:spPr>
              <a:xfrm>
                <a:off x="3511978" y="3254504"/>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9" name="TextBox 48">
                <a:extLst>
                  <a:ext uri="{FF2B5EF4-FFF2-40B4-BE49-F238E27FC236}">
                    <a16:creationId xmlns:a16="http://schemas.microsoft.com/office/drawing/2014/main" id="{EE0ADC50-D9A8-47AE-B596-125F22377AC3}"/>
                  </a:ext>
                </a:extLst>
              </p:cNvPr>
              <p:cNvSpPr txBox="1">
                <a:spLocks noRot="1" noChangeAspect="1" noMove="1" noResize="1" noEditPoints="1" noAdjustHandles="1" noChangeArrowheads="1" noChangeShapeType="1" noTextEdit="1"/>
              </p:cNvSpPr>
              <p:nvPr/>
            </p:nvSpPr>
            <p:spPr>
              <a:xfrm>
                <a:off x="3511978" y="3254504"/>
                <a:ext cx="633531" cy="348992"/>
              </a:xfrm>
              <a:prstGeom prst="rect">
                <a:avLst/>
              </a:prstGeom>
              <a:blipFill>
                <a:blip r:embed="rId17"/>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DB9773A1-9DAE-4413-A74D-E1A0B3B31845}"/>
                  </a:ext>
                </a:extLst>
              </p:cNvPr>
              <p:cNvSpPr txBox="1"/>
              <p:nvPr/>
            </p:nvSpPr>
            <p:spPr>
              <a:xfrm>
                <a:off x="6029174" y="327176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0" name="TextBox 49">
                <a:extLst>
                  <a:ext uri="{FF2B5EF4-FFF2-40B4-BE49-F238E27FC236}">
                    <a16:creationId xmlns:a16="http://schemas.microsoft.com/office/drawing/2014/main" id="{DB9773A1-9DAE-4413-A74D-E1A0B3B31845}"/>
                  </a:ext>
                </a:extLst>
              </p:cNvPr>
              <p:cNvSpPr txBox="1">
                <a:spLocks noRot="1" noChangeAspect="1" noMove="1" noResize="1" noEditPoints="1" noAdjustHandles="1" noChangeArrowheads="1" noChangeShapeType="1" noTextEdit="1"/>
              </p:cNvSpPr>
              <p:nvPr/>
            </p:nvSpPr>
            <p:spPr>
              <a:xfrm>
                <a:off x="6029174" y="3271760"/>
                <a:ext cx="633531" cy="348992"/>
              </a:xfrm>
              <a:prstGeom prst="rect">
                <a:avLst/>
              </a:prstGeom>
              <a:blipFill>
                <a:blip r:embed="rId18"/>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7CF29EC-1070-4918-8D91-FAA0BA2E16C0}"/>
                  </a:ext>
                </a:extLst>
              </p:cNvPr>
              <p:cNvSpPr txBox="1"/>
              <p:nvPr/>
            </p:nvSpPr>
            <p:spPr>
              <a:xfrm>
                <a:off x="9422933"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1" name="TextBox 50">
                <a:extLst>
                  <a:ext uri="{FF2B5EF4-FFF2-40B4-BE49-F238E27FC236}">
                    <a16:creationId xmlns:a16="http://schemas.microsoft.com/office/drawing/2014/main" id="{97CF29EC-1070-4918-8D91-FAA0BA2E16C0}"/>
                  </a:ext>
                </a:extLst>
              </p:cNvPr>
              <p:cNvSpPr txBox="1">
                <a:spLocks noRot="1" noChangeAspect="1" noMove="1" noResize="1" noEditPoints="1" noAdjustHandles="1" noChangeArrowheads="1" noChangeShapeType="1" noTextEdit="1"/>
              </p:cNvSpPr>
              <p:nvPr/>
            </p:nvSpPr>
            <p:spPr>
              <a:xfrm>
                <a:off x="9422933" y="3373862"/>
                <a:ext cx="633531" cy="348992"/>
              </a:xfrm>
              <a:prstGeom prst="rect">
                <a:avLst/>
              </a:prstGeom>
              <a:blipFill>
                <a:blip r:embed="rId17"/>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5B16771-6996-49BD-AEE6-0FDD7CD580BD}"/>
                  </a:ext>
                </a:extLst>
              </p:cNvPr>
              <p:cNvSpPr txBox="1"/>
              <p:nvPr/>
            </p:nvSpPr>
            <p:spPr>
              <a:xfrm>
                <a:off x="11196468"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2" name="TextBox 51">
                <a:extLst>
                  <a:ext uri="{FF2B5EF4-FFF2-40B4-BE49-F238E27FC236}">
                    <a16:creationId xmlns:a16="http://schemas.microsoft.com/office/drawing/2014/main" id="{95B16771-6996-49BD-AEE6-0FDD7CD580BD}"/>
                  </a:ext>
                </a:extLst>
              </p:cNvPr>
              <p:cNvSpPr txBox="1">
                <a:spLocks noRot="1" noChangeAspect="1" noMove="1" noResize="1" noEditPoints="1" noAdjustHandles="1" noChangeArrowheads="1" noChangeShapeType="1" noTextEdit="1"/>
              </p:cNvSpPr>
              <p:nvPr/>
            </p:nvSpPr>
            <p:spPr>
              <a:xfrm>
                <a:off x="11196468" y="3373862"/>
                <a:ext cx="633531" cy="348992"/>
              </a:xfrm>
              <a:prstGeom prst="rect">
                <a:avLst/>
              </a:prstGeom>
              <a:blipFill>
                <a:blip r:embed="rId18"/>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C49CB29-BF9F-4CA7-8AA0-2051E934C9DB}"/>
                  </a:ext>
                </a:extLst>
              </p:cNvPr>
              <p:cNvSpPr txBox="1"/>
              <p:nvPr/>
            </p:nvSpPr>
            <p:spPr>
              <a:xfrm>
                <a:off x="1505964" y="396740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3" name="TextBox 52">
                <a:extLst>
                  <a:ext uri="{FF2B5EF4-FFF2-40B4-BE49-F238E27FC236}">
                    <a16:creationId xmlns:a16="http://schemas.microsoft.com/office/drawing/2014/main" id="{DC49CB29-BF9F-4CA7-8AA0-2051E934C9DB}"/>
                  </a:ext>
                </a:extLst>
              </p:cNvPr>
              <p:cNvSpPr txBox="1">
                <a:spLocks noRot="1" noChangeAspect="1" noMove="1" noResize="1" noEditPoints="1" noAdjustHandles="1" noChangeArrowheads="1" noChangeShapeType="1" noTextEdit="1"/>
              </p:cNvSpPr>
              <p:nvPr/>
            </p:nvSpPr>
            <p:spPr>
              <a:xfrm>
                <a:off x="1505964" y="3967403"/>
                <a:ext cx="633531" cy="348992"/>
              </a:xfrm>
              <a:prstGeom prst="rect">
                <a:avLst/>
              </a:prstGeom>
              <a:blipFill>
                <a:blip r:embed="rId19"/>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27B2FDD-41AC-48CA-8E83-8AACBCB600A8}"/>
                  </a:ext>
                </a:extLst>
              </p:cNvPr>
              <p:cNvSpPr txBox="1"/>
              <p:nvPr/>
            </p:nvSpPr>
            <p:spPr>
              <a:xfrm>
                <a:off x="3369919" y="399219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4" name="TextBox 53">
                <a:extLst>
                  <a:ext uri="{FF2B5EF4-FFF2-40B4-BE49-F238E27FC236}">
                    <a16:creationId xmlns:a16="http://schemas.microsoft.com/office/drawing/2014/main" id="{727B2FDD-41AC-48CA-8E83-8AACBCB600A8}"/>
                  </a:ext>
                </a:extLst>
              </p:cNvPr>
              <p:cNvSpPr txBox="1">
                <a:spLocks noRot="1" noChangeAspect="1" noMove="1" noResize="1" noEditPoints="1" noAdjustHandles="1" noChangeArrowheads="1" noChangeShapeType="1" noTextEdit="1"/>
              </p:cNvSpPr>
              <p:nvPr/>
            </p:nvSpPr>
            <p:spPr>
              <a:xfrm>
                <a:off x="3369919" y="3992196"/>
                <a:ext cx="633531" cy="348992"/>
              </a:xfrm>
              <a:prstGeom prst="rect">
                <a:avLst/>
              </a:prstGeom>
              <a:blipFill>
                <a:blip r:embed="rId20"/>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1BA4B19-8F50-4A8D-B5D6-78F2326C82F2}"/>
                  </a:ext>
                </a:extLst>
              </p:cNvPr>
              <p:cNvSpPr txBox="1"/>
              <p:nvPr/>
            </p:nvSpPr>
            <p:spPr>
              <a:xfrm>
                <a:off x="6389114" y="3953098"/>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7" name="TextBox 56">
                <a:extLst>
                  <a:ext uri="{FF2B5EF4-FFF2-40B4-BE49-F238E27FC236}">
                    <a16:creationId xmlns:a16="http://schemas.microsoft.com/office/drawing/2014/main" id="{01BA4B19-8F50-4A8D-B5D6-78F2326C82F2}"/>
                  </a:ext>
                </a:extLst>
              </p:cNvPr>
              <p:cNvSpPr txBox="1">
                <a:spLocks noRot="1" noChangeAspect="1" noMove="1" noResize="1" noEditPoints="1" noAdjustHandles="1" noChangeArrowheads="1" noChangeShapeType="1" noTextEdit="1"/>
              </p:cNvSpPr>
              <p:nvPr/>
            </p:nvSpPr>
            <p:spPr>
              <a:xfrm>
                <a:off x="6389114" y="3953098"/>
                <a:ext cx="633531" cy="348992"/>
              </a:xfrm>
              <a:prstGeom prst="rect">
                <a:avLst/>
              </a:prstGeom>
              <a:blipFill>
                <a:blip r:embed="rId19"/>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5331EE6-B0CA-4AD5-93F7-B63FEEDFF793}"/>
                  </a:ext>
                </a:extLst>
              </p:cNvPr>
              <p:cNvSpPr txBox="1"/>
              <p:nvPr/>
            </p:nvSpPr>
            <p:spPr>
              <a:xfrm>
                <a:off x="8253069" y="3977891"/>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8" name="TextBox 57">
                <a:extLst>
                  <a:ext uri="{FF2B5EF4-FFF2-40B4-BE49-F238E27FC236}">
                    <a16:creationId xmlns:a16="http://schemas.microsoft.com/office/drawing/2014/main" id="{05331EE6-B0CA-4AD5-93F7-B63FEEDFF793}"/>
                  </a:ext>
                </a:extLst>
              </p:cNvPr>
              <p:cNvSpPr txBox="1">
                <a:spLocks noRot="1" noChangeAspect="1" noMove="1" noResize="1" noEditPoints="1" noAdjustHandles="1" noChangeArrowheads="1" noChangeShapeType="1" noTextEdit="1"/>
              </p:cNvSpPr>
              <p:nvPr/>
            </p:nvSpPr>
            <p:spPr>
              <a:xfrm>
                <a:off x="8253069" y="3977891"/>
                <a:ext cx="633531" cy="348992"/>
              </a:xfrm>
              <a:prstGeom prst="rect">
                <a:avLst/>
              </a:prstGeom>
              <a:blipFill>
                <a:blip r:embed="rId20"/>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6548BAF-3035-4B5C-8E69-0CB596E6BC15}"/>
                  </a:ext>
                </a:extLst>
              </p:cNvPr>
              <p:cNvSpPr txBox="1"/>
              <p:nvPr/>
            </p:nvSpPr>
            <p:spPr>
              <a:xfrm>
                <a:off x="434984" y="472305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9" name="TextBox 58">
                <a:extLst>
                  <a:ext uri="{FF2B5EF4-FFF2-40B4-BE49-F238E27FC236}">
                    <a16:creationId xmlns:a16="http://schemas.microsoft.com/office/drawing/2014/main" id="{A6548BAF-3035-4B5C-8E69-0CB596E6BC15}"/>
                  </a:ext>
                </a:extLst>
              </p:cNvPr>
              <p:cNvSpPr txBox="1">
                <a:spLocks noRot="1" noChangeAspect="1" noMove="1" noResize="1" noEditPoints="1" noAdjustHandles="1" noChangeArrowheads="1" noChangeShapeType="1" noTextEdit="1"/>
              </p:cNvSpPr>
              <p:nvPr/>
            </p:nvSpPr>
            <p:spPr>
              <a:xfrm>
                <a:off x="434984" y="4723053"/>
                <a:ext cx="633531" cy="348992"/>
              </a:xfrm>
              <a:prstGeom prst="rect">
                <a:avLst/>
              </a:prstGeom>
              <a:blipFill>
                <a:blip r:embed="rId21"/>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F355811E-B9F6-4BDF-BFCE-E1C2EA261F52}"/>
                  </a:ext>
                </a:extLst>
              </p:cNvPr>
              <p:cNvSpPr txBox="1"/>
              <p:nvPr/>
            </p:nvSpPr>
            <p:spPr>
              <a:xfrm>
                <a:off x="2063718" y="473458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0" name="TextBox 59">
                <a:extLst>
                  <a:ext uri="{FF2B5EF4-FFF2-40B4-BE49-F238E27FC236}">
                    <a16:creationId xmlns:a16="http://schemas.microsoft.com/office/drawing/2014/main" id="{F355811E-B9F6-4BDF-BFCE-E1C2EA261F52}"/>
                  </a:ext>
                </a:extLst>
              </p:cNvPr>
              <p:cNvSpPr txBox="1">
                <a:spLocks noRot="1" noChangeAspect="1" noMove="1" noResize="1" noEditPoints="1" noAdjustHandles="1" noChangeArrowheads="1" noChangeShapeType="1" noTextEdit="1"/>
              </p:cNvSpPr>
              <p:nvPr/>
            </p:nvSpPr>
            <p:spPr>
              <a:xfrm>
                <a:off x="2063718" y="4734586"/>
                <a:ext cx="633531" cy="348992"/>
              </a:xfrm>
              <a:prstGeom prst="rect">
                <a:avLst/>
              </a:prstGeom>
              <a:blipFill>
                <a:blip r:embed="rId22"/>
                <a:stretch>
                  <a:fillRect t="-5263" r="-13592"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E83502E-5C68-433E-AB69-A6DA5AC5F80C}"/>
                  </a:ext>
                </a:extLst>
              </p:cNvPr>
              <p:cNvSpPr txBox="1"/>
              <p:nvPr/>
            </p:nvSpPr>
            <p:spPr>
              <a:xfrm>
                <a:off x="2835137" y="472265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1" name="TextBox 60">
                <a:extLst>
                  <a:ext uri="{FF2B5EF4-FFF2-40B4-BE49-F238E27FC236}">
                    <a16:creationId xmlns:a16="http://schemas.microsoft.com/office/drawing/2014/main" id="{8E83502E-5C68-433E-AB69-A6DA5AC5F80C}"/>
                  </a:ext>
                </a:extLst>
              </p:cNvPr>
              <p:cNvSpPr txBox="1">
                <a:spLocks noRot="1" noChangeAspect="1" noMove="1" noResize="1" noEditPoints="1" noAdjustHandles="1" noChangeArrowheads="1" noChangeShapeType="1" noTextEdit="1"/>
              </p:cNvSpPr>
              <p:nvPr/>
            </p:nvSpPr>
            <p:spPr>
              <a:xfrm>
                <a:off x="2835137" y="4722657"/>
                <a:ext cx="633531" cy="348992"/>
              </a:xfrm>
              <a:prstGeom prst="rect">
                <a:avLst/>
              </a:prstGeom>
              <a:blipFill>
                <a:blip r:embed="rId21"/>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C235254E-4B44-4558-8042-70B3356CE02A}"/>
                  </a:ext>
                </a:extLst>
              </p:cNvPr>
              <p:cNvSpPr txBox="1"/>
              <p:nvPr/>
            </p:nvSpPr>
            <p:spPr>
              <a:xfrm>
                <a:off x="4463871" y="473419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2" name="TextBox 61">
                <a:extLst>
                  <a:ext uri="{FF2B5EF4-FFF2-40B4-BE49-F238E27FC236}">
                    <a16:creationId xmlns:a16="http://schemas.microsoft.com/office/drawing/2014/main" id="{C235254E-4B44-4558-8042-70B3356CE02A}"/>
                  </a:ext>
                </a:extLst>
              </p:cNvPr>
              <p:cNvSpPr txBox="1">
                <a:spLocks noRot="1" noChangeAspect="1" noMove="1" noResize="1" noEditPoints="1" noAdjustHandles="1" noChangeArrowheads="1" noChangeShapeType="1" noTextEdit="1"/>
              </p:cNvSpPr>
              <p:nvPr/>
            </p:nvSpPr>
            <p:spPr>
              <a:xfrm>
                <a:off x="4463871" y="4734190"/>
                <a:ext cx="633531" cy="348992"/>
              </a:xfrm>
              <a:prstGeom prst="rect">
                <a:avLst/>
              </a:prstGeom>
              <a:blipFill>
                <a:blip r:embed="rId22"/>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AAF2672-9A83-484A-BE14-A70EA69754F5}"/>
                  </a:ext>
                </a:extLst>
              </p:cNvPr>
              <p:cNvSpPr txBox="1"/>
              <p:nvPr/>
            </p:nvSpPr>
            <p:spPr>
              <a:xfrm>
                <a:off x="5227439" y="471501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3" name="TextBox 62">
                <a:extLst>
                  <a:ext uri="{FF2B5EF4-FFF2-40B4-BE49-F238E27FC236}">
                    <a16:creationId xmlns:a16="http://schemas.microsoft.com/office/drawing/2014/main" id="{1AAF2672-9A83-484A-BE14-A70EA69754F5}"/>
                  </a:ext>
                </a:extLst>
              </p:cNvPr>
              <p:cNvSpPr txBox="1">
                <a:spLocks noRot="1" noChangeAspect="1" noMove="1" noResize="1" noEditPoints="1" noAdjustHandles="1" noChangeArrowheads="1" noChangeShapeType="1" noTextEdit="1"/>
              </p:cNvSpPr>
              <p:nvPr/>
            </p:nvSpPr>
            <p:spPr>
              <a:xfrm>
                <a:off x="5227439" y="4715012"/>
                <a:ext cx="633531" cy="348992"/>
              </a:xfrm>
              <a:prstGeom prst="rect">
                <a:avLst/>
              </a:prstGeom>
              <a:blipFill>
                <a:blip r:embed="rId21"/>
                <a:stretch>
                  <a:fillRect t="-3448" r="-13592"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AF9D53B6-F7E3-4CEF-A5D7-849759661B55}"/>
                  </a:ext>
                </a:extLst>
              </p:cNvPr>
              <p:cNvSpPr txBox="1"/>
              <p:nvPr/>
            </p:nvSpPr>
            <p:spPr>
              <a:xfrm>
                <a:off x="6856173" y="4726545"/>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4" name="TextBox 63">
                <a:extLst>
                  <a:ext uri="{FF2B5EF4-FFF2-40B4-BE49-F238E27FC236}">
                    <a16:creationId xmlns:a16="http://schemas.microsoft.com/office/drawing/2014/main" id="{AF9D53B6-F7E3-4CEF-A5D7-849759661B55}"/>
                  </a:ext>
                </a:extLst>
              </p:cNvPr>
              <p:cNvSpPr txBox="1">
                <a:spLocks noRot="1" noChangeAspect="1" noMove="1" noResize="1" noEditPoints="1" noAdjustHandles="1" noChangeArrowheads="1" noChangeShapeType="1" noTextEdit="1"/>
              </p:cNvSpPr>
              <p:nvPr/>
            </p:nvSpPr>
            <p:spPr>
              <a:xfrm>
                <a:off x="6856173" y="4726545"/>
                <a:ext cx="633531" cy="348992"/>
              </a:xfrm>
              <a:prstGeom prst="rect">
                <a:avLst/>
              </a:prstGeom>
              <a:blipFill>
                <a:blip r:embed="rId22"/>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5514037-B7BA-4971-ABDA-C5A6FEDA1977}"/>
                  </a:ext>
                </a:extLst>
              </p:cNvPr>
              <p:cNvSpPr txBox="1"/>
              <p:nvPr/>
            </p:nvSpPr>
            <p:spPr>
              <a:xfrm>
                <a:off x="7638791" y="473897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5" name="TextBox 64">
                <a:extLst>
                  <a:ext uri="{FF2B5EF4-FFF2-40B4-BE49-F238E27FC236}">
                    <a16:creationId xmlns:a16="http://schemas.microsoft.com/office/drawing/2014/main" id="{65514037-B7BA-4971-ABDA-C5A6FEDA1977}"/>
                  </a:ext>
                </a:extLst>
              </p:cNvPr>
              <p:cNvSpPr txBox="1">
                <a:spLocks noRot="1" noChangeAspect="1" noMove="1" noResize="1" noEditPoints="1" noAdjustHandles="1" noChangeArrowheads="1" noChangeShapeType="1" noTextEdit="1"/>
              </p:cNvSpPr>
              <p:nvPr/>
            </p:nvSpPr>
            <p:spPr>
              <a:xfrm>
                <a:off x="7638791" y="4738977"/>
                <a:ext cx="633531" cy="348992"/>
              </a:xfrm>
              <a:prstGeom prst="rect">
                <a:avLst/>
              </a:prstGeom>
              <a:blipFill>
                <a:blip r:embed="rId21"/>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26F2659-62D1-49EC-A907-C9F56E51EF0F}"/>
                  </a:ext>
                </a:extLst>
              </p:cNvPr>
              <p:cNvSpPr txBox="1"/>
              <p:nvPr/>
            </p:nvSpPr>
            <p:spPr>
              <a:xfrm>
                <a:off x="9267525" y="475051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6" name="TextBox 65">
                <a:extLst>
                  <a:ext uri="{FF2B5EF4-FFF2-40B4-BE49-F238E27FC236}">
                    <a16:creationId xmlns:a16="http://schemas.microsoft.com/office/drawing/2014/main" id="{D26F2659-62D1-49EC-A907-C9F56E51EF0F}"/>
                  </a:ext>
                </a:extLst>
              </p:cNvPr>
              <p:cNvSpPr txBox="1">
                <a:spLocks noRot="1" noChangeAspect="1" noMove="1" noResize="1" noEditPoints="1" noAdjustHandles="1" noChangeArrowheads="1" noChangeShapeType="1" noTextEdit="1"/>
              </p:cNvSpPr>
              <p:nvPr/>
            </p:nvSpPr>
            <p:spPr>
              <a:xfrm>
                <a:off x="9267525" y="4750510"/>
                <a:ext cx="633531" cy="348992"/>
              </a:xfrm>
              <a:prstGeom prst="rect">
                <a:avLst/>
              </a:prstGeom>
              <a:blipFill>
                <a:blip r:embed="rId22"/>
                <a:stretch>
                  <a:fillRect t="-3448" r="-12500" b="-3448"/>
                </a:stretch>
              </a:blipFill>
            </p:spPr>
            <p:txBody>
              <a:bodyPr/>
              <a:lstStyle/>
              <a:p>
                <a:r>
                  <a:rPr lang="en-US">
                    <a:noFill/>
                  </a:rPr>
                  <a:t> </a:t>
                </a:r>
              </a:p>
            </p:txBody>
          </p:sp>
        </mc:Fallback>
      </mc:AlternateContent>
      <p:pic>
        <p:nvPicPr>
          <p:cNvPr id="69" name="Graphic 68" descr="Thumbs up sign">
            <a:extLst>
              <a:ext uri="{FF2B5EF4-FFF2-40B4-BE49-F238E27FC236}">
                <a16:creationId xmlns:a16="http://schemas.microsoft.com/office/drawing/2014/main" id="{1EC61D12-2149-488C-8E27-62D06D64700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4867348" y="5006582"/>
            <a:ext cx="422007" cy="422007"/>
          </a:xfrm>
          <a:prstGeom prst="rect">
            <a:avLst/>
          </a:prstGeom>
        </p:spPr>
      </p:pic>
      <p:pic>
        <p:nvPicPr>
          <p:cNvPr id="70" name="Graphic 69" descr="Thumbs up sign">
            <a:extLst>
              <a:ext uri="{FF2B5EF4-FFF2-40B4-BE49-F238E27FC236}">
                <a16:creationId xmlns:a16="http://schemas.microsoft.com/office/drawing/2014/main" id="{A049B6B2-A603-4E74-96EF-37E5336B0F0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400659" y="4925006"/>
            <a:ext cx="422007" cy="422007"/>
          </a:xfrm>
          <a:prstGeom prst="rect">
            <a:avLst/>
          </a:prstGeom>
        </p:spPr>
      </p:pic>
      <p:pic>
        <p:nvPicPr>
          <p:cNvPr id="33" name="Graphic 32" descr="Thumbs up sign">
            <a:extLst>
              <a:ext uri="{FF2B5EF4-FFF2-40B4-BE49-F238E27FC236}">
                <a16:creationId xmlns:a16="http://schemas.microsoft.com/office/drawing/2014/main" id="{C4716DF0-33E1-4695-8B7D-4E0C8931449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606556" y="4918786"/>
            <a:ext cx="422007" cy="422007"/>
          </a:xfrm>
          <a:prstGeom prst="rect">
            <a:avLst/>
          </a:prstGeom>
        </p:spPr>
      </p:pic>
      <p:pic>
        <p:nvPicPr>
          <p:cNvPr id="34" name="Graphic 33" descr="Thumbs up sign">
            <a:extLst>
              <a:ext uri="{FF2B5EF4-FFF2-40B4-BE49-F238E27FC236}">
                <a16:creationId xmlns:a16="http://schemas.microsoft.com/office/drawing/2014/main" id="{CE8D2CF3-519F-400F-83DA-10A613EC8E7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6029174" y="5006582"/>
            <a:ext cx="422007" cy="422007"/>
          </a:xfrm>
          <a:prstGeom prst="rect">
            <a:avLst/>
          </a:prstGeom>
        </p:spPr>
      </p:pic>
      <p:pic>
        <p:nvPicPr>
          <p:cNvPr id="35" name="Graphic 34" descr="Thumbs up sign">
            <a:extLst>
              <a:ext uri="{FF2B5EF4-FFF2-40B4-BE49-F238E27FC236}">
                <a16:creationId xmlns:a16="http://schemas.microsoft.com/office/drawing/2014/main" id="{377FD224-C431-4CFE-8B9F-34A559156A8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7191564" y="4982415"/>
            <a:ext cx="422007" cy="422007"/>
          </a:xfrm>
          <a:prstGeom prst="rect">
            <a:avLst/>
          </a:prstGeom>
        </p:spPr>
      </p:pic>
      <p:pic>
        <p:nvPicPr>
          <p:cNvPr id="36" name="Graphic 35" descr="Thumbs up sign">
            <a:extLst>
              <a:ext uri="{FF2B5EF4-FFF2-40B4-BE49-F238E27FC236}">
                <a16:creationId xmlns:a16="http://schemas.microsoft.com/office/drawing/2014/main" id="{1BE04ED5-5C64-46F4-9B67-553DF81CE5D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8399670" y="4971127"/>
            <a:ext cx="422007" cy="422007"/>
          </a:xfrm>
          <a:prstGeom prst="rect">
            <a:avLst/>
          </a:prstGeom>
        </p:spPr>
      </p:pic>
      <p:pic>
        <p:nvPicPr>
          <p:cNvPr id="37" name="Graphic 36" descr="Thumbs up sign">
            <a:extLst>
              <a:ext uri="{FF2B5EF4-FFF2-40B4-BE49-F238E27FC236}">
                <a16:creationId xmlns:a16="http://schemas.microsoft.com/office/drawing/2014/main" id="{54D8DBCF-73B9-45D8-92BD-5E3237629D3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9620379" y="4943244"/>
            <a:ext cx="422007" cy="422007"/>
          </a:xfrm>
          <a:prstGeom prst="rect">
            <a:avLst/>
          </a:prstGeom>
        </p:spPr>
      </p:pic>
    </p:spTree>
    <p:extLst>
      <p:ext uri="{BB962C8B-B14F-4D97-AF65-F5344CB8AC3E}">
        <p14:creationId xmlns:p14="http://schemas.microsoft.com/office/powerpoint/2010/main" val="59621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Discrete versus Continuous Variables</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39495" y="1435608"/>
            <a:ext cx="10807773" cy="4974336"/>
          </a:xfrm>
        </p:spPr>
        <p:txBody>
          <a:bodyPr/>
          <a:lstStyle/>
          <a:p>
            <a:r>
              <a:rPr lang="en-US" b="1" dirty="0"/>
              <a:t>Before we get started, it is critical we define discrete versus continuous variables. </a:t>
            </a:r>
          </a:p>
          <a:p>
            <a:pPr marL="285750" indent="-285750">
              <a:buFont typeface="Arial" panose="020B0604020202020204" pitchFamily="34" charset="0"/>
              <a:buChar char="•"/>
            </a:pPr>
            <a:r>
              <a:rPr lang="en-US" dirty="0"/>
              <a:t> </a:t>
            </a:r>
            <a:r>
              <a:rPr lang="en-US" dirty="0">
                <a:solidFill>
                  <a:srgbClr val="D24726"/>
                </a:solidFill>
                <a:latin typeface="Segoe UI Semibold" panose="020B0702040204020203" pitchFamily="34" charset="0"/>
                <a:cs typeface="Segoe UI Semibold" panose="020B0702040204020203" pitchFamily="34" charset="0"/>
              </a:rPr>
              <a:t>Discrete Variables</a:t>
            </a:r>
            <a:r>
              <a:rPr lang="en-US" dirty="0"/>
              <a:t> – Deals with whole numbers, sets, and “countable” entities</a:t>
            </a:r>
          </a:p>
          <a:p>
            <a:pPr marL="285750" indent="-285750">
              <a:buFont typeface="Arial" panose="020B0604020202020204" pitchFamily="34" charset="0"/>
              <a:buChar char="•"/>
            </a:pPr>
            <a:r>
              <a:rPr lang="en-US" dirty="0"/>
              <a:t> </a:t>
            </a:r>
            <a:r>
              <a:rPr lang="en-US" dirty="0">
                <a:solidFill>
                  <a:srgbClr val="D24726"/>
                </a:solidFill>
                <a:latin typeface="Segoe UI Semibold" panose="020B0702040204020203" pitchFamily="34" charset="0"/>
                <a:cs typeface="Segoe UI Semibold" panose="020B0702040204020203" pitchFamily="34" charset="0"/>
              </a:rPr>
              <a:t>Continuous Variables </a:t>
            </a:r>
            <a:r>
              <a:rPr lang="en-US" dirty="0"/>
              <a:t>– Deals with decimals, fractions, and a range of infinitely many values</a:t>
            </a:r>
          </a:p>
          <a:p>
            <a:r>
              <a:rPr lang="en-US" b="1" dirty="0"/>
              <a:t>Discrete optimization </a:t>
            </a:r>
            <a:r>
              <a:rPr lang="en-US" dirty="0"/>
              <a:t>is dominant in real-world optimization, and is easier to reason with but harder to compute. </a:t>
            </a:r>
            <a:endParaRPr lang="en-US" b="1" dirty="0"/>
          </a:p>
          <a:p>
            <a:r>
              <a:rPr lang="en-US" b="1" dirty="0"/>
              <a:t>Continuous optimization </a:t>
            </a:r>
            <a:r>
              <a:rPr lang="en-US" dirty="0"/>
              <a:t>is harder to reason with but easier to compute, while requiring more mathematical knowledge (linear algebra, calculus)</a:t>
            </a:r>
            <a:endParaRPr lang="en-US" b="1" dirty="0"/>
          </a:p>
          <a:p>
            <a:endParaRPr lang="en-US" dirty="0"/>
          </a:p>
        </p:txBody>
      </p:sp>
    </p:spTree>
    <p:extLst>
      <p:ext uri="{BB962C8B-B14F-4D97-AF65-F5344CB8AC3E}">
        <p14:creationId xmlns:p14="http://schemas.microsoft.com/office/powerpoint/2010/main" val="13070513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90" name="Diagram 89">
                <a:extLst>
                  <a:ext uri="{FF2B5EF4-FFF2-40B4-BE49-F238E27FC236}">
                    <a16:creationId xmlns:a16="http://schemas.microsoft.com/office/drawing/2014/main" id="{3B5E0250-03EF-40AC-A5FD-A6C6B33B8194}"/>
                  </a:ext>
                </a:extLst>
              </p:cNvPr>
              <p:cNvGraphicFramePr/>
              <p:nvPr>
                <p:extLst>
                  <p:ext uri="{D42A27DB-BD31-4B8C-83A1-F6EECF244321}">
                    <p14:modId xmlns:p14="http://schemas.microsoft.com/office/powerpoint/2010/main" val="1486247240"/>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90" name="Diagram 89">
                <a:extLst>
                  <a:ext uri="{FF2B5EF4-FFF2-40B4-BE49-F238E27FC236}">
                    <a16:creationId xmlns:a16="http://schemas.microsoft.com/office/drawing/2014/main" id="{3B5E0250-03EF-40AC-A5FD-A6C6B33B8194}"/>
                  </a:ext>
                </a:extLst>
              </p:cNvPr>
              <p:cNvGraphicFramePr/>
              <p:nvPr>
                <p:extLst>
                  <p:ext uri="{D42A27DB-BD31-4B8C-83A1-F6EECF244321}">
                    <p14:modId xmlns:p14="http://schemas.microsoft.com/office/powerpoint/2010/main" val="1486247240"/>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Knapsack Basic Search</a:t>
            </a:r>
          </a:p>
        </p:txBody>
      </p:sp>
      <mc:AlternateContent xmlns:mc="http://schemas.openxmlformats.org/markup-compatibility/2006" xmlns:a14="http://schemas.microsoft.com/office/drawing/2010/main">
        <mc:Choice Requires="a14">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5934093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m:oMathPara>
                          </a14:m>
                          <a:endParaRPr lang="en-US" dirty="0"/>
                        </a:p>
                      </a:txBody>
                      <a:tcPr/>
                    </a:tc>
                    <a:extLst>
                      <a:ext uri="{0D108BD9-81ED-4DB2-BD59-A6C34878D82A}">
                        <a16:rowId xmlns:a16="http://schemas.microsoft.com/office/drawing/2014/main" val="340894483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m:oMathPara>
                          </a14:m>
                          <a:endParaRPr lang="en-US" dirty="0"/>
                        </a:p>
                      </a:txBody>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𝐵</m:t>
                                    </m:r>
                                  </m:sub>
                                </m:sSub>
                              </m:oMath>
                            </m:oMathPara>
                          </a14:m>
                          <a:endParaRPr lang="en-US" dirty="0"/>
                        </a:p>
                      </a:txBody>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𝐶</m:t>
                                    </m:r>
                                  </m:sub>
                                </m:sSub>
                              </m:oMath>
                            </m:oMathPara>
                          </a14:m>
                          <a:endParaRPr lang="en-US" dirty="0"/>
                        </a:p>
                      </a:txBody>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oMath>
                            </m:oMathPara>
                          </a14:m>
                          <a:endParaRPr lang="en-US" dirty="0"/>
                        </a:p>
                      </a:txBody>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Choice>
        <mc:Fallback xmlns="">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5934093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endParaRPr lang="en-US"/>
                        </a:p>
                      </a:txBody>
                      <a:tcPr>
                        <a:blipFill>
                          <a:blip r:embed="rId11"/>
                          <a:stretch>
                            <a:fillRect l="-1205" t="-1639" r="-220482" b="-426230"/>
                          </a:stretch>
                        </a:blipFill>
                      </a:tcPr>
                    </a:tc>
                    <a:tc>
                      <a:txBody>
                        <a:bodyPr/>
                        <a:lstStyle/>
                        <a:p>
                          <a:endParaRPr lang="en-US"/>
                        </a:p>
                      </a:txBody>
                      <a:tcPr>
                        <a:blipFill>
                          <a:blip r:embed="rId11"/>
                          <a:stretch>
                            <a:fillRect l="-101205" t="-1639" r="-120482" b="-426230"/>
                          </a:stretch>
                        </a:blipFill>
                      </a:tcPr>
                    </a:tc>
                    <a:tc>
                      <a:txBody>
                        <a:bodyPr/>
                        <a:lstStyle/>
                        <a:p>
                          <a:endParaRPr lang="en-US"/>
                        </a:p>
                      </a:txBody>
                      <a:tcPr>
                        <a:blipFill>
                          <a:blip r:embed="rId11"/>
                          <a:stretch>
                            <a:fillRect l="-173958" t="-1639" r="-4167" b="-426230"/>
                          </a:stretch>
                        </a:blipFill>
                      </a:tcPr>
                    </a:tc>
                    <a:extLst>
                      <a:ext uri="{0D108BD9-81ED-4DB2-BD59-A6C34878D82A}">
                        <a16:rowId xmlns:a16="http://schemas.microsoft.com/office/drawing/2014/main" val="3408944830"/>
                      </a:ext>
                    </a:extLst>
                  </a:tr>
                  <a:tr h="370840">
                    <a:tc>
                      <a:txBody>
                        <a:bodyPr/>
                        <a:lstStyle/>
                        <a:p>
                          <a:endParaRPr lang="en-US"/>
                        </a:p>
                      </a:txBody>
                      <a:tcPr>
                        <a:blipFill>
                          <a:blip r:embed="rId11"/>
                          <a:stretch>
                            <a:fillRect l="-1205" t="-101639" r="-220482" b="-326230"/>
                          </a:stretch>
                        </a:blipFill>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endParaRPr lang="en-US"/>
                        </a:p>
                      </a:txBody>
                      <a:tcPr>
                        <a:blipFill>
                          <a:blip r:embed="rId11"/>
                          <a:stretch>
                            <a:fillRect l="-1205" t="-201639" r="-220482" b="-226230"/>
                          </a:stretch>
                        </a:blipFill>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endParaRPr lang="en-US"/>
                        </a:p>
                      </a:txBody>
                      <a:tcPr>
                        <a:blipFill>
                          <a:blip r:embed="rId11"/>
                          <a:stretch>
                            <a:fillRect l="-1205" t="-301639" r="-220482" b="-126230"/>
                          </a:stretch>
                        </a:blipFill>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endParaRPr lang="en-US"/>
                        </a:p>
                      </a:txBody>
                      <a:tcPr>
                        <a:blipFill>
                          <a:blip r:embed="rId11"/>
                          <a:stretch>
                            <a:fillRect l="-1205" t="-401639" r="-220482" b="-26230"/>
                          </a:stretch>
                        </a:blipFill>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6F4CE76-81E9-4129-9D3A-B4B64DD66B49}"/>
                  </a:ext>
                </a:extLst>
              </p:cNvPr>
              <p:cNvSpPr txBox="1"/>
              <p:nvPr/>
            </p:nvSpPr>
            <p:spPr>
              <a:xfrm>
                <a:off x="2380484" y="1417560"/>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28" name="TextBox 27">
                <a:extLst>
                  <a:ext uri="{FF2B5EF4-FFF2-40B4-BE49-F238E27FC236}">
                    <a16:creationId xmlns:a16="http://schemas.microsoft.com/office/drawing/2014/main" id="{E6F4CE76-81E9-4129-9D3A-B4B64DD66B49}"/>
                  </a:ext>
                </a:extLst>
              </p:cNvPr>
              <p:cNvSpPr txBox="1">
                <a:spLocks noRot="1" noChangeAspect="1" noMove="1" noResize="1" noEditPoints="1" noAdjustHandles="1" noChangeArrowheads="1" noChangeShapeType="1" noTextEdit="1"/>
              </p:cNvSpPr>
              <p:nvPr/>
            </p:nvSpPr>
            <p:spPr>
              <a:xfrm>
                <a:off x="2380484" y="1417560"/>
                <a:ext cx="914400" cy="914400"/>
              </a:xfrm>
              <a:prstGeom prst="rect">
                <a:avLst/>
              </a:prstGeom>
              <a:blipFill>
                <a:blip r:embed="rId12"/>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26FC199-7DFC-4540-BE6E-2843E18B0F37}"/>
              </a:ext>
            </a:extLst>
          </p:cNvPr>
          <p:cNvSpPr txBox="1"/>
          <p:nvPr/>
        </p:nvSpPr>
        <p:spPr>
          <a:xfrm>
            <a:off x="4019850" y="1285952"/>
            <a:ext cx="5403791" cy="914400"/>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This is so inefficient. We found a solution and then keep exploring bad solutions. Is there a way to prune and avoid all this? </a:t>
            </a:r>
          </a:p>
        </p:txBody>
      </p:sp>
      <p:sp>
        <p:nvSpPr>
          <p:cNvPr id="3" name="Speech Bubble: Oval 2">
            <a:extLst>
              <a:ext uri="{FF2B5EF4-FFF2-40B4-BE49-F238E27FC236}">
                <a16:creationId xmlns:a16="http://schemas.microsoft.com/office/drawing/2014/main" id="{21A530E8-716C-4B41-A2FA-3559BCFFE0C1}"/>
              </a:ext>
            </a:extLst>
          </p:cNvPr>
          <p:cNvSpPr/>
          <p:nvPr/>
        </p:nvSpPr>
        <p:spPr>
          <a:xfrm flipV="1">
            <a:off x="3547315" y="4021474"/>
            <a:ext cx="7088605" cy="1890227"/>
          </a:xfrm>
          <a:prstGeom prst="wedgeEllipseCallout">
            <a:avLst>
              <a:gd name="adj1" fmla="val -24168"/>
              <a:gd name="adj2" fmla="val 160538"/>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Graphic 34" descr="Close">
            <a:extLst>
              <a:ext uri="{FF2B5EF4-FFF2-40B4-BE49-F238E27FC236}">
                <a16:creationId xmlns:a16="http://schemas.microsoft.com/office/drawing/2014/main" id="{D4A926F4-8F49-4A04-A5B3-FA40EDD7D434}"/>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96704" y="4982415"/>
            <a:ext cx="462322" cy="462322"/>
          </a:xfrm>
          <a:prstGeom prst="rect">
            <a:avLst/>
          </a:prstGeom>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DE90332-D054-4E84-8B64-3EB1D3A92257}"/>
                  </a:ext>
                </a:extLst>
              </p:cNvPr>
              <p:cNvSpPr txBox="1"/>
              <p:nvPr/>
            </p:nvSpPr>
            <p:spPr>
              <a:xfrm>
                <a:off x="2380484" y="1417560"/>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36" name="TextBox 35">
                <a:extLst>
                  <a:ext uri="{FF2B5EF4-FFF2-40B4-BE49-F238E27FC236}">
                    <a16:creationId xmlns:a16="http://schemas.microsoft.com/office/drawing/2014/main" id="{3DE90332-D054-4E84-8B64-3EB1D3A92257}"/>
                  </a:ext>
                </a:extLst>
              </p:cNvPr>
              <p:cNvSpPr txBox="1">
                <a:spLocks noRot="1" noChangeAspect="1" noMove="1" noResize="1" noEditPoints="1" noAdjustHandles="1" noChangeArrowheads="1" noChangeShapeType="1" noTextEdit="1"/>
              </p:cNvSpPr>
              <p:nvPr/>
            </p:nvSpPr>
            <p:spPr>
              <a:xfrm>
                <a:off x="2380484" y="1417560"/>
                <a:ext cx="914400" cy="914400"/>
              </a:xfrm>
              <a:prstGeom prst="rect">
                <a:avLst/>
              </a:prstGeom>
              <a:blipFill>
                <a:blip r:embed="rId15"/>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EF0A37A0-DABA-46F8-9639-85111AE813DD}"/>
              </a:ext>
            </a:extLst>
          </p:cNvPr>
          <p:cNvSpPr txBox="1"/>
          <p:nvPr/>
        </p:nvSpPr>
        <p:spPr>
          <a:xfrm>
            <a:off x="5784799" y="2677543"/>
            <a:ext cx="914400" cy="348992"/>
          </a:xfrm>
          <a:prstGeom prst="rect">
            <a:avLst/>
          </a:prstGeom>
        </p:spPr>
        <p:txBody>
          <a:bodyPr vert="horz" wrap="none" lIns="91440" tIns="45720" rIns="91440" bIns="45720" rtlCol="0">
            <a:normAutofit/>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C94CB51-189A-4E8B-9348-AB55A471F32B}"/>
                  </a:ext>
                </a:extLst>
              </p:cNvPr>
              <p:cNvSpPr txBox="1"/>
              <p:nvPr/>
            </p:nvSpPr>
            <p:spPr>
              <a:xfrm>
                <a:off x="6294319" y="255569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39" name="TextBox 38">
                <a:extLst>
                  <a:ext uri="{FF2B5EF4-FFF2-40B4-BE49-F238E27FC236}">
                    <a16:creationId xmlns:a16="http://schemas.microsoft.com/office/drawing/2014/main" id="{8C94CB51-189A-4E8B-9348-AB55A471F32B}"/>
                  </a:ext>
                </a:extLst>
              </p:cNvPr>
              <p:cNvSpPr txBox="1">
                <a:spLocks noRot="1" noChangeAspect="1" noMove="1" noResize="1" noEditPoints="1" noAdjustHandles="1" noChangeArrowheads="1" noChangeShapeType="1" noTextEdit="1"/>
              </p:cNvSpPr>
              <p:nvPr/>
            </p:nvSpPr>
            <p:spPr>
              <a:xfrm>
                <a:off x="6294319" y="2555697"/>
                <a:ext cx="633531" cy="348992"/>
              </a:xfrm>
              <a:prstGeom prst="rect">
                <a:avLst/>
              </a:prstGeom>
              <a:blipFill>
                <a:blip r:embed="rId16"/>
                <a:stretch>
                  <a:fillRect t="-5263" r="-10680"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EF24CCE-2E28-40F0-A0F8-8ACADF1CE262}"/>
                  </a:ext>
                </a:extLst>
              </p:cNvPr>
              <p:cNvSpPr txBox="1"/>
              <p:nvPr/>
            </p:nvSpPr>
            <p:spPr>
              <a:xfrm>
                <a:off x="9129412" y="2585290"/>
                <a:ext cx="1152659"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0" name="TextBox 39">
                <a:extLst>
                  <a:ext uri="{FF2B5EF4-FFF2-40B4-BE49-F238E27FC236}">
                    <a16:creationId xmlns:a16="http://schemas.microsoft.com/office/drawing/2014/main" id="{8EF24CCE-2E28-40F0-A0F8-8ACADF1CE262}"/>
                  </a:ext>
                </a:extLst>
              </p:cNvPr>
              <p:cNvSpPr txBox="1">
                <a:spLocks noRot="1" noChangeAspect="1" noMove="1" noResize="1" noEditPoints="1" noAdjustHandles="1" noChangeArrowheads="1" noChangeShapeType="1" noTextEdit="1"/>
              </p:cNvSpPr>
              <p:nvPr/>
            </p:nvSpPr>
            <p:spPr>
              <a:xfrm>
                <a:off x="9129412" y="2585290"/>
                <a:ext cx="1152659" cy="348992"/>
              </a:xfrm>
              <a:prstGeom prst="rect">
                <a:avLst/>
              </a:prstGeom>
              <a:blipFill>
                <a:blip r:embed="rId17"/>
                <a:stretch>
                  <a:fillRect t="-5263"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2C65EDE-B71B-47EC-958E-A96EF696E6A8}"/>
                  </a:ext>
                </a:extLst>
              </p:cNvPr>
              <p:cNvSpPr txBox="1"/>
              <p:nvPr/>
            </p:nvSpPr>
            <p:spPr>
              <a:xfrm>
                <a:off x="3511978" y="3254504"/>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1" name="TextBox 40">
                <a:extLst>
                  <a:ext uri="{FF2B5EF4-FFF2-40B4-BE49-F238E27FC236}">
                    <a16:creationId xmlns:a16="http://schemas.microsoft.com/office/drawing/2014/main" id="{32C65EDE-B71B-47EC-958E-A96EF696E6A8}"/>
                  </a:ext>
                </a:extLst>
              </p:cNvPr>
              <p:cNvSpPr txBox="1">
                <a:spLocks noRot="1" noChangeAspect="1" noMove="1" noResize="1" noEditPoints="1" noAdjustHandles="1" noChangeArrowheads="1" noChangeShapeType="1" noTextEdit="1"/>
              </p:cNvSpPr>
              <p:nvPr/>
            </p:nvSpPr>
            <p:spPr>
              <a:xfrm>
                <a:off x="3511978" y="3254504"/>
                <a:ext cx="633531" cy="348992"/>
              </a:xfrm>
              <a:prstGeom prst="rect">
                <a:avLst/>
              </a:prstGeom>
              <a:blipFill>
                <a:blip r:embed="rId18"/>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372B01A-6174-4032-B785-6920D837359B}"/>
                  </a:ext>
                </a:extLst>
              </p:cNvPr>
              <p:cNvSpPr txBox="1"/>
              <p:nvPr/>
            </p:nvSpPr>
            <p:spPr>
              <a:xfrm>
                <a:off x="6029174" y="327176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2" name="TextBox 41">
                <a:extLst>
                  <a:ext uri="{FF2B5EF4-FFF2-40B4-BE49-F238E27FC236}">
                    <a16:creationId xmlns:a16="http://schemas.microsoft.com/office/drawing/2014/main" id="{2372B01A-6174-4032-B785-6920D837359B}"/>
                  </a:ext>
                </a:extLst>
              </p:cNvPr>
              <p:cNvSpPr txBox="1">
                <a:spLocks noRot="1" noChangeAspect="1" noMove="1" noResize="1" noEditPoints="1" noAdjustHandles="1" noChangeArrowheads="1" noChangeShapeType="1" noTextEdit="1"/>
              </p:cNvSpPr>
              <p:nvPr/>
            </p:nvSpPr>
            <p:spPr>
              <a:xfrm>
                <a:off x="6029174" y="3271760"/>
                <a:ext cx="633531" cy="348992"/>
              </a:xfrm>
              <a:prstGeom prst="rect">
                <a:avLst/>
              </a:prstGeom>
              <a:blipFill>
                <a:blip r:embed="rId19"/>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48F7B83-133D-4631-9A25-9B8227357BDD}"/>
                  </a:ext>
                </a:extLst>
              </p:cNvPr>
              <p:cNvSpPr txBox="1"/>
              <p:nvPr/>
            </p:nvSpPr>
            <p:spPr>
              <a:xfrm>
                <a:off x="9422933"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3" name="TextBox 42">
                <a:extLst>
                  <a:ext uri="{FF2B5EF4-FFF2-40B4-BE49-F238E27FC236}">
                    <a16:creationId xmlns:a16="http://schemas.microsoft.com/office/drawing/2014/main" id="{A48F7B83-133D-4631-9A25-9B8227357BDD}"/>
                  </a:ext>
                </a:extLst>
              </p:cNvPr>
              <p:cNvSpPr txBox="1">
                <a:spLocks noRot="1" noChangeAspect="1" noMove="1" noResize="1" noEditPoints="1" noAdjustHandles="1" noChangeArrowheads="1" noChangeShapeType="1" noTextEdit="1"/>
              </p:cNvSpPr>
              <p:nvPr/>
            </p:nvSpPr>
            <p:spPr>
              <a:xfrm>
                <a:off x="9422933" y="3373862"/>
                <a:ext cx="633531" cy="348992"/>
              </a:xfrm>
              <a:prstGeom prst="rect">
                <a:avLst/>
              </a:prstGeom>
              <a:blipFill>
                <a:blip r:embed="rId18"/>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15A1E55-DF1C-4F72-A136-E38457015238}"/>
                  </a:ext>
                </a:extLst>
              </p:cNvPr>
              <p:cNvSpPr txBox="1"/>
              <p:nvPr/>
            </p:nvSpPr>
            <p:spPr>
              <a:xfrm>
                <a:off x="11196468"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4" name="TextBox 43">
                <a:extLst>
                  <a:ext uri="{FF2B5EF4-FFF2-40B4-BE49-F238E27FC236}">
                    <a16:creationId xmlns:a16="http://schemas.microsoft.com/office/drawing/2014/main" id="{015A1E55-DF1C-4F72-A136-E38457015238}"/>
                  </a:ext>
                </a:extLst>
              </p:cNvPr>
              <p:cNvSpPr txBox="1">
                <a:spLocks noRot="1" noChangeAspect="1" noMove="1" noResize="1" noEditPoints="1" noAdjustHandles="1" noChangeArrowheads="1" noChangeShapeType="1" noTextEdit="1"/>
              </p:cNvSpPr>
              <p:nvPr/>
            </p:nvSpPr>
            <p:spPr>
              <a:xfrm>
                <a:off x="11196468" y="3373862"/>
                <a:ext cx="633531" cy="348992"/>
              </a:xfrm>
              <a:prstGeom prst="rect">
                <a:avLst/>
              </a:prstGeom>
              <a:blipFill>
                <a:blip r:embed="rId19"/>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14F447A-CF58-4AFD-9BE0-8FF30786B1DF}"/>
                  </a:ext>
                </a:extLst>
              </p:cNvPr>
              <p:cNvSpPr txBox="1"/>
              <p:nvPr/>
            </p:nvSpPr>
            <p:spPr>
              <a:xfrm>
                <a:off x="1505964" y="396740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5" name="TextBox 44">
                <a:extLst>
                  <a:ext uri="{FF2B5EF4-FFF2-40B4-BE49-F238E27FC236}">
                    <a16:creationId xmlns:a16="http://schemas.microsoft.com/office/drawing/2014/main" id="{C14F447A-CF58-4AFD-9BE0-8FF30786B1DF}"/>
                  </a:ext>
                </a:extLst>
              </p:cNvPr>
              <p:cNvSpPr txBox="1">
                <a:spLocks noRot="1" noChangeAspect="1" noMove="1" noResize="1" noEditPoints="1" noAdjustHandles="1" noChangeArrowheads="1" noChangeShapeType="1" noTextEdit="1"/>
              </p:cNvSpPr>
              <p:nvPr/>
            </p:nvSpPr>
            <p:spPr>
              <a:xfrm>
                <a:off x="1505964" y="3967403"/>
                <a:ext cx="633531" cy="348992"/>
              </a:xfrm>
              <a:prstGeom prst="rect">
                <a:avLst/>
              </a:prstGeom>
              <a:blipFill>
                <a:blip r:embed="rId20"/>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225BC5A-C786-424F-855F-76DF17F3D3EA}"/>
                  </a:ext>
                </a:extLst>
              </p:cNvPr>
              <p:cNvSpPr txBox="1"/>
              <p:nvPr/>
            </p:nvSpPr>
            <p:spPr>
              <a:xfrm>
                <a:off x="3369919" y="399219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5" name="TextBox 54">
                <a:extLst>
                  <a:ext uri="{FF2B5EF4-FFF2-40B4-BE49-F238E27FC236}">
                    <a16:creationId xmlns:a16="http://schemas.microsoft.com/office/drawing/2014/main" id="{D225BC5A-C786-424F-855F-76DF17F3D3EA}"/>
                  </a:ext>
                </a:extLst>
              </p:cNvPr>
              <p:cNvSpPr txBox="1">
                <a:spLocks noRot="1" noChangeAspect="1" noMove="1" noResize="1" noEditPoints="1" noAdjustHandles="1" noChangeArrowheads="1" noChangeShapeType="1" noTextEdit="1"/>
              </p:cNvSpPr>
              <p:nvPr/>
            </p:nvSpPr>
            <p:spPr>
              <a:xfrm>
                <a:off x="3369919" y="3992196"/>
                <a:ext cx="633531" cy="348992"/>
              </a:xfrm>
              <a:prstGeom prst="rect">
                <a:avLst/>
              </a:prstGeom>
              <a:blipFill>
                <a:blip r:embed="rId21"/>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C29F181-7747-4EB6-8798-F615C89FE94A}"/>
                  </a:ext>
                </a:extLst>
              </p:cNvPr>
              <p:cNvSpPr txBox="1"/>
              <p:nvPr/>
            </p:nvSpPr>
            <p:spPr>
              <a:xfrm>
                <a:off x="6389114" y="3953098"/>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6" name="TextBox 55">
                <a:extLst>
                  <a:ext uri="{FF2B5EF4-FFF2-40B4-BE49-F238E27FC236}">
                    <a16:creationId xmlns:a16="http://schemas.microsoft.com/office/drawing/2014/main" id="{1C29F181-7747-4EB6-8798-F615C89FE94A}"/>
                  </a:ext>
                </a:extLst>
              </p:cNvPr>
              <p:cNvSpPr txBox="1">
                <a:spLocks noRot="1" noChangeAspect="1" noMove="1" noResize="1" noEditPoints="1" noAdjustHandles="1" noChangeArrowheads="1" noChangeShapeType="1" noTextEdit="1"/>
              </p:cNvSpPr>
              <p:nvPr/>
            </p:nvSpPr>
            <p:spPr>
              <a:xfrm>
                <a:off x="6389114" y="3953098"/>
                <a:ext cx="633531" cy="348992"/>
              </a:xfrm>
              <a:prstGeom prst="rect">
                <a:avLst/>
              </a:prstGeom>
              <a:blipFill>
                <a:blip r:embed="rId20"/>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83B4FA4F-E482-489D-9CD4-57DEAB0DF700}"/>
                  </a:ext>
                </a:extLst>
              </p:cNvPr>
              <p:cNvSpPr txBox="1"/>
              <p:nvPr/>
            </p:nvSpPr>
            <p:spPr>
              <a:xfrm>
                <a:off x="8253069" y="3977891"/>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8" name="TextBox 67">
                <a:extLst>
                  <a:ext uri="{FF2B5EF4-FFF2-40B4-BE49-F238E27FC236}">
                    <a16:creationId xmlns:a16="http://schemas.microsoft.com/office/drawing/2014/main" id="{83B4FA4F-E482-489D-9CD4-57DEAB0DF700}"/>
                  </a:ext>
                </a:extLst>
              </p:cNvPr>
              <p:cNvSpPr txBox="1">
                <a:spLocks noRot="1" noChangeAspect="1" noMove="1" noResize="1" noEditPoints="1" noAdjustHandles="1" noChangeArrowheads="1" noChangeShapeType="1" noTextEdit="1"/>
              </p:cNvSpPr>
              <p:nvPr/>
            </p:nvSpPr>
            <p:spPr>
              <a:xfrm>
                <a:off x="8253069" y="3977891"/>
                <a:ext cx="633531" cy="348992"/>
              </a:xfrm>
              <a:prstGeom prst="rect">
                <a:avLst/>
              </a:prstGeom>
              <a:blipFill>
                <a:blip r:embed="rId21"/>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7B894C78-67E4-4EE9-B2FE-7BACA7FBC94A}"/>
                  </a:ext>
                </a:extLst>
              </p:cNvPr>
              <p:cNvSpPr txBox="1"/>
              <p:nvPr/>
            </p:nvSpPr>
            <p:spPr>
              <a:xfrm>
                <a:off x="434984" y="472305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75" name="TextBox 74">
                <a:extLst>
                  <a:ext uri="{FF2B5EF4-FFF2-40B4-BE49-F238E27FC236}">
                    <a16:creationId xmlns:a16="http://schemas.microsoft.com/office/drawing/2014/main" id="{7B894C78-67E4-4EE9-B2FE-7BACA7FBC94A}"/>
                  </a:ext>
                </a:extLst>
              </p:cNvPr>
              <p:cNvSpPr txBox="1">
                <a:spLocks noRot="1" noChangeAspect="1" noMove="1" noResize="1" noEditPoints="1" noAdjustHandles="1" noChangeArrowheads="1" noChangeShapeType="1" noTextEdit="1"/>
              </p:cNvSpPr>
              <p:nvPr/>
            </p:nvSpPr>
            <p:spPr>
              <a:xfrm>
                <a:off x="434984" y="4723053"/>
                <a:ext cx="633531" cy="348992"/>
              </a:xfrm>
              <a:prstGeom prst="rect">
                <a:avLst/>
              </a:prstGeom>
              <a:blipFill>
                <a:blip r:embed="rId22"/>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924AFBB6-1C31-45D9-ABF4-5AE27F65D64C}"/>
                  </a:ext>
                </a:extLst>
              </p:cNvPr>
              <p:cNvSpPr txBox="1"/>
              <p:nvPr/>
            </p:nvSpPr>
            <p:spPr>
              <a:xfrm>
                <a:off x="2063718" y="473458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76" name="TextBox 75">
                <a:extLst>
                  <a:ext uri="{FF2B5EF4-FFF2-40B4-BE49-F238E27FC236}">
                    <a16:creationId xmlns:a16="http://schemas.microsoft.com/office/drawing/2014/main" id="{924AFBB6-1C31-45D9-ABF4-5AE27F65D64C}"/>
                  </a:ext>
                </a:extLst>
              </p:cNvPr>
              <p:cNvSpPr txBox="1">
                <a:spLocks noRot="1" noChangeAspect="1" noMove="1" noResize="1" noEditPoints="1" noAdjustHandles="1" noChangeArrowheads="1" noChangeShapeType="1" noTextEdit="1"/>
              </p:cNvSpPr>
              <p:nvPr/>
            </p:nvSpPr>
            <p:spPr>
              <a:xfrm>
                <a:off x="2063718" y="4734586"/>
                <a:ext cx="633531" cy="348992"/>
              </a:xfrm>
              <a:prstGeom prst="rect">
                <a:avLst/>
              </a:prstGeom>
              <a:blipFill>
                <a:blip r:embed="rId23"/>
                <a:stretch>
                  <a:fillRect t="-5263" r="-13592"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CBD8AF63-35F3-4AD9-B254-F72937AF7D1B}"/>
                  </a:ext>
                </a:extLst>
              </p:cNvPr>
              <p:cNvSpPr txBox="1"/>
              <p:nvPr/>
            </p:nvSpPr>
            <p:spPr>
              <a:xfrm>
                <a:off x="2835137" y="472265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77" name="TextBox 76">
                <a:extLst>
                  <a:ext uri="{FF2B5EF4-FFF2-40B4-BE49-F238E27FC236}">
                    <a16:creationId xmlns:a16="http://schemas.microsoft.com/office/drawing/2014/main" id="{CBD8AF63-35F3-4AD9-B254-F72937AF7D1B}"/>
                  </a:ext>
                </a:extLst>
              </p:cNvPr>
              <p:cNvSpPr txBox="1">
                <a:spLocks noRot="1" noChangeAspect="1" noMove="1" noResize="1" noEditPoints="1" noAdjustHandles="1" noChangeArrowheads="1" noChangeShapeType="1" noTextEdit="1"/>
              </p:cNvSpPr>
              <p:nvPr/>
            </p:nvSpPr>
            <p:spPr>
              <a:xfrm>
                <a:off x="2835137" y="4722657"/>
                <a:ext cx="633531" cy="348992"/>
              </a:xfrm>
              <a:prstGeom prst="rect">
                <a:avLst/>
              </a:prstGeom>
              <a:blipFill>
                <a:blip r:embed="rId22"/>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F2B8625-A67C-4660-B5DA-519C3A0980AF}"/>
                  </a:ext>
                </a:extLst>
              </p:cNvPr>
              <p:cNvSpPr txBox="1"/>
              <p:nvPr/>
            </p:nvSpPr>
            <p:spPr>
              <a:xfrm>
                <a:off x="4463871" y="473419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78" name="TextBox 77">
                <a:extLst>
                  <a:ext uri="{FF2B5EF4-FFF2-40B4-BE49-F238E27FC236}">
                    <a16:creationId xmlns:a16="http://schemas.microsoft.com/office/drawing/2014/main" id="{3F2B8625-A67C-4660-B5DA-519C3A0980AF}"/>
                  </a:ext>
                </a:extLst>
              </p:cNvPr>
              <p:cNvSpPr txBox="1">
                <a:spLocks noRot="1" noChangeAspect="1" noMove="1" noResize="1" noEditPoints="1" noAdjustHandles="1" noChangeArrowheads="1" noChangeShapeType="1" noTextEdit="1"/>
              </p:cNvSpPr>
              <p:nvPr/>
            </p:nvSpPr>
            <p:spPr>
              <a:xfrm>
                <a:off x="4463871" y="4734190"/>
                <a:ext cx="633531" cy="348992"/>
              </a:xfrm>
              <a:prstGeom prst="rect">
                <a:avLst/>
              </a:prstGeom>
              <a:blipFill>
                <a:blip r:embed="rId23"/>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84465051-AB99-4A26-9A7A-F067EE5931BD}"/>
                  </a:ext>
                </a:extLst>
              </p:cNvPr>
              <p:cNvSpPr txBox="1"/>
              <p:nvPr/>
            </p:nvSpPr>
            <p:spPr>
              <a:xfrm>
                <a:off x="5227439" y="471501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79" name="TextBox 78">
                <a:extLst>
                  <a:ext uri="{FF2B5EF4-FFF2-40B4-BE49-F238E27FC236}">
                    <a16:creationId xmlns:a16="http://schemas.microsoft.com/office/drawing/2014/main" id="{84465051-AB99-4A26-9A7A-F067EE5931BD}"/>
                  </a:ext>
                </a:extLst>
              </p:cNvPr>
              <p:cNvSpPr txBox="1">
                <a:spLocks noRot="1" noChangeAspect="1" noMove="1" noResize="1" noEditPoints="1" noAdjustHandles="1" noChangeArrowheads="1" noChangeShapeType="1" noTextEdit="1"/>
              </p:cNvSpPr>
              <p:nvPr/>
            </p:nvSpPr>
            <p:spPr>
              <a:xfrm>
                <a:off x="5227439" y="4715012"/>
                <a:ext cx="633531" cy="348992"/>
              </a:xfrm>
              <a:prstGeom prst="rect">
                <a:avLst/>
              </a:prstGeom>
              <a:blipFill>
                <a:blip r:embed="rId22"/>
                <a:stretch>
                  <a:fillRect t="-3448" r="-13592"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D6A8EC56-1563-4B00-8433-B68AD1DDCC3C}"/>
                  </a:ext>
                </a:extLst>
              </p:cNvPr>
              <p:cNvSpPr txBox="1"/>
              <p:nvPr/>
            </p:nvSpPr>
            <p:spPr>
              <a:xfrm>
                <a:off x="6856173" y="4726545"/>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80" name="TextBox 79">
                <a:extLst>
                  <a:ext uri="{FF2B5EF4-FFF2-40B4-BE49-F238E27FC236}">
                    <a16:creationId xmlns:a16="http://schemas.microsoft.com/office/drawing/2014/main" id="{D6A8EC56-1563-4B00-8433-B68AD1DDCC3C}"/>
                  </a:ext>
                </a:extLst>
              </p:cNvPr>
              <p:cNvSpPr txBox="1">
                <a:spLocks noRot="1" noChangeAspect="1" noMove="1" noResize="1" noEditPoints="1" noAdjustHandles="1" noChangeArrowheads="1" noChangeShapeType="1" noTextEdit="1"/>
              </p:cNvSpPr>
              <p:nvPr/>
            </p:nvSpPr>
            <p:spPr>
              <a:xfrm>
                <a:off x="6856173" y="4726545"/>
                <a:ext cx="633531" cy="348992"/>
              </a:xfrm>
              <a:prstGeom prst="rect">
                <a:avLst/>
              </a:prstGeom>
              <a:blipFill>
                <a:blip r:embed="rId23"/>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6FE3B5A7-3C53-4A8F-B0A9-5D85AC1C9D3F}"/>
                  </a:ext>
                </a:extLst>
              </p:cNvPr>
              <p:cNvSpPr txBox="1"/>
              <p:nvPr/>
            </p:nvSpPr>
            <p:spPr>
              <a:xfrm>
                <a:off x="7638791" y="473897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81" name="TextBox 80">
                <a:extLst>
                  <a:ext uri="{FF2B5EF4-FFF2-40B4-BE49-F238E27FC236}">
                    <a16:creationId xmlns:a16="http://schemas.microsoft.com/office/drawing/2014/main" id="{6FE3B5A7-3C53-4A8F-B0A9-5D85AC1C9D3F}"/>
                  </a:ext>
                </a:extLst>
              </p:cNvPr>
              <p:cNvSpPr txBox="1">
                <a:spLocks noRot="1" noChangeAspect="1" noMove="1" noResize="1" noEditPoints="1" noAdjustHandles="1" noChangeArrowheads="1" noChangeShapeType="1" noTextEdit="1"/>
              </p:cNvSpPr>
              <p:nvPr/>
            </p:nvSpPr>
            <p:spPr>
              <a:xfrm>
                <a:off x="7638791" y="4738977"/>
                <a:ext cx="633531" cy="348992"/>
              </a:xfrm>
              <a:prstGeom prst="rect">
                <a:avLst/>
              </a:prstGeom>
              <a:blipFill>
                <a:blip r:embed="rId22"/>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C186CE9-CDD6-4B33-9F3E-0F291BE918CD}"/>
                  </a:ext>
                </a:extLst>
              </p:cNvPr>
              <p:cNvSpPr txBox="1"/>
              <p:nvPr/>
            </p:nvSpPr>
            <p:spPr>
              <a:xfrm>
                <a:off x="9267525" y="475051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82" name="TextBox 81">
                <a:extLst>
                  <a:ext uri="{FF2B5EF4-FFF2-40B4-BE49-F238E27FC236}">
                    <a16:creationId xmlns:a16="http://schemas.microsoft.com/office/drawing/2014/main" id="{CC186CE9-CDD6-4B33-9F3E-0F291BE918CD}"/>
                  </a:ext>
                </a:extLst>
              </p:cNvPr>
              <p:cNvSpPr txBox="1">
                <a:spLocks noRot="1" noChangeAspect="1" noMove="1" noResize="1" noEditPoints="1" noAdjustHandles="1" noChangeArrowheads="1" noChangeShapeType="1" noTextEdit="1"/>
              </p:cNvSpPr>
              <p:nvPr/>
            </p:nvSpPr>
            <p:spPr>
              <a:xfrm>
                <a:off x="9267525" y="4750510"/>
                <a:ext cx="633531" cy="348992"/>
              </a:xfrm>
              <a:prstGeom prst="rect">
                <a:avLst/>
              </a:prstGeom>
              <a:blipFill>
                <a:blip r:embed="rId23"/>
                <a:stretch>
                  <a:fillRect t="-3448" r="-12500" b="-3448"/>
                </a:stretch>
              </a:blipFill>
            </p:spPr>
            <p:txBody>
              <a:bodyPr/>
              <a:lstStyle/>
              <a:p>
                <a:r>
                  <a:rPr lang="en-US">
                    <a:noFill/>
                  </a:rPr>
                  <a:t> </a:t>
                </a:r>
              </a:p>
            </p:txBody>
          </p:sp>
        </mc:Fallback>
      </mc:AlternateContent>
      <p:pic>
        <p:nvPicPr>
          <p:cNvPr id="83" name="Graphic 82" descr="Thumbs up sign">
            <a:extLst>
              <a:ext uri="{FF2B5EF4-FFF2-40B4-BE49-F238E27FC236}">
                <a16:creationId xmlns:a16="http://schemas.microsoft.com/office/drawing/2014/main" id="{0BCB2554-406B-4C0B-AB41-F97D01575FB0}"/>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4867348" y="5006582"/>
            <a:ext cx="422007" cy="422007"/>
          </a:xfrm>
          <a:prstGeom prst="rect">
            <a:avLst/>
          </a:prstGeom>
        </p:spPr>
      </p:pic>
      <p:pic>
        <p:nvPicPr>
          <p:cNvPr id="84" name="Graphic 83" descr="Thumbs up sign">
            <a:extLst>
              <a:ext uri="{FF2B5EF4-FFF2-40B4-BE49-F238E27FC236}">
                <a16:creationId xmlns:a16="http://schemas.microsoft.com/office/drawing/2014/main" id="{AE77A054-B459-4B31-87EB-F926237E710B}"/>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400659" y="4925006"/>
            <a:ext cx="422007" cy="422007"/>
          </a:xfrm>
          <a:prstGeom prst="rect">
            <a:avLst/>
          </a:prstGeom>
        </p:spPr>
      </p:pic>
      <p:pic>
        <p:nvPicPr>
          <p:cNvPr id="85" name="Graphic 84" descr="Thumbs up sign">
            <a:extLst>
              <a:ext uri="{FF2B5EF4-FFF2-40B4-BE49-F238E27FC236}">
                <a16:creationId xmlns:a16="http://schemas.microsoft.com/office/drawing/2014/main" id="{CBE08F07-D676-4542-AC61-F02AF2ED72DC}"/>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606556" y="4918786"/>
            <a:ext cx="422007" cy="422007"/>
          </a:xfrm>
          <a:prstGeom prst="rect">
            <a:avLst/>
          </a:prstGeom>
        </p:spPr>
      </p:pic>
      <p:pic>
        <p:nvPicPr>
          <p:cNvPr id="86" name="Graphic 85" descr="Thumbs up sign">
            <a:extLst>
              <a:ext uri="{FF2B5EF4-FFF2-40B4-BE49-F238E27FC236}">
                <a16:creationId xmlns:a16="http://schemas.microsoft.com/office/drawing/2014/main" id="{BC089936-74E5-4428-BD95-E8E18AA2BBCE}"/>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6029174" y="5006582"/>
            <a:ext cx="422007" cy="422007"/>
          </a:xfrm>
          <a:prstGeom prst="rect">
            <a:avLst/>
          </a:prstGeom>
        </p:spPr>
      </p:pic>
      <p:pic>
        <p:nvPicPr>
          <p:cNvPr id="87" name="Graphic 86" descr="Thumbs up sign">
            <a:extLst>
              <a:ext uri="{FF2B5EF4-FFF2-40B4-BE49-F238E27FC236}">
                <a16:creationId xmlns:a16="http://schemas.microsoft.com/office/drawing/2014/main" id="{CE0EA760-23CB-4AE0-AF08-5D59A6F2D35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7191564" y="4982415"/>
            <a:ext cx="422007" cy="422007"/>
          </a:xfrm>
          <a:prstGeom prst="rect">
            <a:avLst/>
          </a:prstGeom>
        </p:spPr>
      </p:pic>
      <p:pic>
        <p:nvPicPr>
          <p:cNvPr id="88" name="Graphic 87" descr="Thumbs up sign">
            <a:extLst>
              <a:ext uri="{FF2B5EF4-FFF2-40B4-BE49-F238E27FC236}">
                <a16:creationId xmlns:a16="http://schemas.microsoft.com/office/drawing/2014/main" id="{D696AEE8-CD54-4CE3-AFB4-893D0D87CCC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8399670" y="4971127"/>
            <a:ext cx="422007" cy="422007"/>
          </a:xfrm>
          <a:prstGeom prst="rect">
            <a:avLst/>
          </a:prstGeom>
        </p:spPr>
      </p:pic>
      <p:pic>
        <p:nvPicPr>
          <p:cNvPr id="89" name="Graphic 88" descr="Thumbs up sign">
            <a:extLst>
              <a:ext uri="{FF2B5EF4-FFF2-40B4-BE49-F238E27FC236}">
                <a16:creationId xmlns:a16="http://schemas.microsoft.com/office/drawing/2014/main" id="{F14EC298-D0BB-4D0C-B97E-6287B8C848ED}"/>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9620379" y="4943244"/>
            <a:ext cx="422007" cy="422007"/>
          </a:xfrm>
          <a:prstGeom prst="rect">
            <a:avLst/>
          </a:prstGeom>
        </p:spPr>
      </p:pic>
    </p:spTree>
    <p:extLst>
      <p:ext uri="{BB962C8B-B14F-4D97-AF65-F5344CB8AC3E}">
        <p14:creationId xmlns:p14="http://schemas.microsoft.com/office/powerpoint/2010/main" val="7836617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21207" y="1435608"/>
            <a:ext cx="10082316" cy="4974336"/>
          </a:xfrm>
        </p:spPr>
        <p:txBody>
          <a:bodyPr>
            <a:normAutofit/>
          </a:bodyPr>
          <a:lstStyle/>
          <a:p>
            <a:r>
              <a:rPr lang="en-US" dirty="0"/>
              <a:t>Yes! We can prune our search tree further with </a:t>
            </a:r>
            <a:r>
              <a:rPr lang="en-US" sz="1700" dirty="0">
                <a:solidFill>
                  <a:srgbClr val="D24726"/>
                </a:solidFill>
              </a:rPr>
              <a:t>linear relaxation</a:t>
            </a:r>
            <a:r>
              <a:rPr lang="en-US" dirty="0"/>
              <a:t>, a.k.a. </a:t>
            </a:r>
            <a:r>
              <a:rPr lang="en-US" sz="1700" dirty="0">
                <a:solidFill>
                  <a:srgbClr val="D24726"/>
                </a:solidFill>
              </a:rPr>
              <a:t>bounding</a:t>
            </a:r>
            <a:r>
              <a:rPr lang="en-US" dirty="0"/>
              <a:t>. </a:t>
            </a:r>
          </a:p>
          <a:p>
            <a:r>
              <a:rPr lang="en-US" dirty="0"/>
              <a:t>Bounding means we calculate the minimum achievable value at each node, and prune branches where that value is inferior to the best found value. </a:t>
            </a:r>
          </a:p>
          <a:p>
            <a:r>
              <a:rPr lang="en-US" dirty="0"/>
              <a:t>To implement, let’s first use a heuristic that ratios the value to weight of each item, and sorts them starting with highest value items first. </a:t>
            </a:r>
          </a:p>
          <a:p>
            <a:endParaRPr lang="en-US" dirty="0"/>
          </a:p>
          <a:p>
            <a:endParaRPr lang="en-US" dirty="0"/>
          </a:p>
        </p:txBody>
      </p:sp>
      <p:graphicFrame>
        <p:nvGraphicFramePr>
          <p:cNvPr id="7" name="Table 6">
            <a:extLst>
              <a:ext uri="{FF2B5EF4-FFF2-40B4-BE49-F238E27FC236}">
                <a16:creationId xmlns:a16="http://schemas.microsoft.com/office/drawing/2014/main" id="{294B02C5-97FE-48DA-8DBC-E051143B9349}"/>
              </a:ext>
            </a:extLst>
          </p:cNvPr>
          <p:cNvGraphicFramePr>
            <a:graphicFrameLocks noGrp="1"/>
          </p:cNvGraphicFramePr>
          <p:nvPr>
            <p:extLst>
              <p:ext uri="{D42A27DB-BD31-4B8C-83A1-F6EECF244321}">
                <p14:modId xmlns:p14="http://schemas.microsoft.com/office/powerpoint/2010/main" val="564193947"/>
              </p:ext>
            </p:extLst>
          </p:nvPr>
        </p:nvGraphicFramePr>
        <p:xfrm>
          <a:off x="521207" y="4426003"/>
          <a:ext cx="6934672" cy="2123440"/>
        </p:xfrm>
        <a:graphic>
          <a:graphicData uri="http://schemas.openxmlformats.org/drawingml/2006/table">
            <a:tbl>
              <a:tblPr firstRow="1" bandRow="1">
                <a:tableStyleId>{5DA37D80-6434-44D0-A028-1B22A696006F}</a:tableStyleId>
              </a:tblPr>
              <a:tblGrid>
                <a:gridCol w="1158126">
                  <a:extLst>
                    <a:ext uri="{9D8B030D-6E8A-4147-A177-3AD203B41FA5}">
                      <a16:colId xmlns:a16="http://schemas.microsoft.com/office/drawing/2014/main" val="3840086408"/>
                    </a:ext>
                  </a:extLst>
                </a:gridCol>
                <a:gridCol w="1266092">
                  <a:extLst>
                    <a:ext uri="{9D8B030D-6E8A-4147-A177-3AD203B41FA5}">
                      <a16:colId xmlns:a16="http://schemas.microsoft.com/office/drawing/2014/main" val="3371506404"/>
                    </a:ext>
                  </a:extLst>
                </a:gridCol>
                <a:gridCol w="1837592">
                  <a:extLst>
                    <a:ext uri="{9D8B030D-6E8A-4147-A177-3AD203B41FA5}">
                      <a16:colId xmlns:a16="http://schemas.microsoft.com/office/drawing/2014/main" val="231428464"/>
                    </a:ext>
                  </a:extLst>
                </a:gridCol>
                <a:gridCol w="2672862">
                  <a:extLst>
                    <a:ext uri="{9D8B030D-6E8A-4147-A177-3AD203B41FA5}">
                      <a16:colId xmlns:a16="http://schemas.microsoft.com/office/drawing/2014/main" val="1575078493"/>
                    </a:ext>
                  </a:extLst>
                </a:gridCol>
              </a:tblGrid>
              <a:tr h="370840">
                <a:tc>
                  <a:txBody>
                    <a:bodyPr/>
                    <a:lstStyle/>
                    <a:p>
                      <a:r>
                        <a:rPr lang="en-US" dirty="0"/>
                        <a:t>Item</a:t>
                      </a:r>
                    </a:p>
                  </a:txBody>
                  <a:tcPr/>
                </a:tc>
                <a:tc>
                  <a:txBody>
                    <a:bodyPr/>
                    <a:lstStyle/>
                    <a:p>
                      <a:r>
                        <a:rPr lang="en-US" dirty="0"/>
                        <a:t>Weight</a:t>
                      </a:r>
                    </a:p>
                  </a:txBody>
                  <a:tcPr/>
                </a:tc>
                <a:tc>
                  <a:txBody>
                    <a:bodyPr/>
                    <a:lstStyle/>
                    <a:p>
                      <a:r>
                        <a:rPr lang="en-US" dirty="0"/>
                        <a:t>Value (in  thousands $)</a:t>
                      </a:r>
                    </a:p>
                  </a:txBody>
                  <a:tcPr/>
                </a:tc>
                <a:tc>
                  <a:txBody>
                    <a:bodyPr/>
                    <a:lstStyle/>
                    <a:p>
                      <a:r>
                        <a:rPr lang="en-US" dirty="0"/>
                        <a:t>Value/Weight Ratio</a:t>
                      </a:r>
                    </a:p>
                  </a:txBody>
                  <a:tcPr/>
                </a:tc>
                <a:extLst>
                  <a:ext uri="{0D108BD9-81ED-4DB2-BD59-A6C34878D82A}">
                    <a16:rowId xmlns:a16="http://schemas.microsoft.com/office/drawing/2014/main" val="3832733815"/>
                  </a:ext>
                </a:extLst>
              </a:tr>
              <a:tr h="370840">
                <a:tc>
                  <a:txBody>
                    <a:bodyPr/>
                    <a:lstStyle/>
                    <a:p>
                      <a:r>
                        <a:rPr lang="en-US" dirty="0"/>
                        <a:t>Order C</a:t>
                      </a:r>
                    </a:p>
                  </a:txBody>
                  <a:tcPr/>
                </a:tc>
                <a:tc>
                  <a:txBody>
                    <a:bodyPr/>
                    <a:lstStyle/>
                    <a:p>
                      <a:pPr algn="ctr"/>
                      <a:r>
                        <a:rPr lang="en-US" dirty="0"/>
                        <a:t>4</a:t>
                      </a:r>
                    </a:p>
                  </a:txBody>
                  <a:tcPr/>
                </a:tc>
                <a:tc>
                  <a:txBody>
                    <a:bodyPr/>
                    <a:lstStyle/>
                    <a:p>
                      <a:pPr algn="ctr"/>
                      <a:r>
                        <a:rPr lang="en-US" dirty="0"/>
                        <a:t>$30</a:t>
                      </a:r>
                    </a:p>
                  </a:txBody>
                  <a:tcPr/>
                </a:tc>
                <a:tc>
                  <a:txBody>
                    <a:bodyPr/>
                    <a:lstStyle/>
                    <a:p>
                      <a:r>
                        <a:rPr lang="en-US" dirty="0"/>
                        <a:t> $30/4  = $7.50</a:t>
                      </a:r>
                    </a:p>
                  </a:txBody>
                  <a:tcPr/>
                </a:tc>
                <a:extLst>
                  <a:ext uri="{0D108BD9-81ED-4DB2-BD59-A6C34878D82A}">
                    <a16:rowId xmlns:a16="http://schemas.microsoft.com/office/drawing/2014/main" val="2570581576"/>
                  </a:ext>
                </a:extLst>
              </a:tr>
              <a:tr h="370840">
                <a:tc>
                  <a:txBody>
                    <a:bodyPr/>
                    <a:lstStyle/>
                    <a:p>
                      <a:r>
                        <a:rPr lang="en-US" dirty="0"/>
                        <a:t>Order D</a:t>
                      </a:r>
                    </a:p>
                  </a:txBody>
                  <a:tcPr/>
                </a:tc>
                <a:tc>
                  <a:txBody>
                    <a:bodyPr/>
                    <a:lstStyle/>
                    <a:p>
                      <a:pPr algn="ctr"/>
                      <a:r>
                        <a:rPr lang="en-US" dirty="0"/>
                        <a:t>6</a:t>
                      </a:r>
                    </a:p>
                  </a:txBody>
                  <a:tcPr/>
                </a:tc>
                <a:tc>
                  <a:txBody>
                    <a:bodyPr/>
                    <a:lstStyle/>
                    <a:p>
                      <a:pPr algn="ctr"/>
                      <a:r>
                        <a:rPr lang="en-US" dirty="0"/>
                        <a:t>$40</a:t>
                      </a:r>
                    </a:p>
                  </a:txBody>
                  <a:tcPr/>
                </a:tc>
                <a:tc>
                  <a:txBody>
                    <a:bodyPr/>
                    <a:lstStyle/>
                    <a:p>
                      <a:r>
                        <a:rPr lang="en-US" dirty="0"/>
                        <a:t> $40/6 = $6.66</a:t>
                      </a:r>
                    </a:p>
                  </a:txBody>
                  <a:tcPr/>
                </a:tc>
                <a:extLst>
                  <a:ext uri="{0D108BD9-81ED-4DB2-BD59-A6C34878D82A}">
                    <a16:rowId xmlns:a16="http://schemas.microsoft.com/office/drawing/2014/main" val="3825499582"/>
                  </a:ext>
                </a:extLst>
              </a:tr>
              <a:tr h="370840">
                <a:tc>
                  <a:txBody>
                    <a:bodyPr/>
                    <a:lstStyle/>
                    <a:p>
                      <a:r>
                        <a:rPr lang="en-US" dirty="0"/>
                        <a:t>Order B</a:t>
                      </a:r>
                    </a:p>
                  </a:txBody>
                  <a:tcPr/>
                </a:tc>
                <a:tc>
                  <a:txBody>
                    <a:bodyPr/>
                    <a:lstStyle/>
                    <a:p>
                      <a:pPr algn="ctr"/>
                      <a:r>
                        <a:rPr lang="en-US" dirty="0"/>
                        <a:t>10</a:t>
                      </a:r>
                    </a:p>
                  </a:txBody>
                  <a:tcPr/>
                </a:tc>
                <a:tc>
                  <a:txBody>
                    <a:bodyPr/>
                    <a:lstStyle/>
                    <a:p>
                      <a:pPr algn="ctr"/>
                      <a:r>
                        <a:rPr lang="en-US" dirty="0"/>
                        <a:t>$50</a:t>
                      </a:r>
                    </a:p>
                  </a:txBody>
                  <a:tcPr/>
                </a:tc>
                <a:tc>
                  <a:txBody>
                    <a:bodyPr/>
                    <a:lstStyle/>
                    <a:p>
                      <a:r>
                        <a:rPr lang="en-US" dirty="0"/>
                        <a:t> $50/10 = $5</a:t>
                      </a:r>
                    </a:p>
                  </a:txBody>
                  <a:tcPr/>
                </a:tc>
                <a:extLst>
                  <a:ext uri="{0D108BD9-81ED-4DB2-BD59-A6C34878D82A}">
                    <a16:rowId xmlns:a16="http://schemas.microsoft.com/office/drawing/2014/main" val="2742541981"/>
                  </a:ext>
                </a:extLst>
              </a:tr>
              <a:tr h="370840">
                <a:tc>
                  <a:txBody>
                    <a:bodyPr/>
                    <a:lstStyle/>
                    <a:p>
                      <a:r>
                        <a:rPr lang="en-US" dirty="0"/>
                        <a:t>Order A </a:t>
                      </a:r>
                    </a:p>
                  </a:txBody>
                  <a:tcPr/>
                </a:tc>
                <a:tc>
                  <a:txBody>
                    <a:bodyPr/>
                    <a:lstStyle/>
                    <a:p>
                      <a:pPr algn="ctr"/>
                      <a:r>
                        <a:rPr lang="en-US" dirty="0"/>
                        <a:t>5</a:t>
                      </a:r>
                    </a:p>
                  </a:txBody>
                  <a:tcPr/>
                </a:tc>
                <a:tc>
                  <a:txBody>
                    <a:bodyPr/>
                    <a:lstStyle/>
                    <a:p>
                      <a:pPr algn="ctr"/>
                      <a:r>
                        <a:rPr lang="en-US" dirty="0"/>
                        <a:t>$10</a:t>
                      </a:r>
                    </a:p>
                  </a:txBody>
                  <a:tcPr/>
                </a:tc>
                <a:tc>
                  <a:txBody>
                    <a:bodyPr/>
                    <a:lstStyle/>
                    <a:p>
                      <a:r>
                        <a:rPr lang="en-US" dirty="0"/>
                        <a:t> $10/5 = $2</a:t>
                      </a:r>
                    </a:p>
                  </a:txBody>
                  <a:tcPr/>
                </a:tc>
                <a:extLst>
                  <a:ext uri="{0D108BD9-81ED-4DB2-BD59-A6C34878D82A}">
                    <a16:rowId xmlns:a16="http://schemas.microsoft.com/office/drawing/2014/main" val="535159019"/>
                  </a:ext>
                </a:extLst>
              </a:tr>
            </a:tbl>
          </a:graphicData>
        </a:graphic>
      </p:graphicFrame>
      <p:cxnSp>
        <p:nvCxnSpPr>
          <p:cNvPr id="5" name="Straight Arrow Connector 4">
            <a:extLst>
              <a:ext uri="{FF2B5EF4-FFF2-40B4-BE49-F238E27FC236}">
                <a16:creationId xmlns:a16="http://schemas.microsoft.com/office/drawing/2014/main" id="{EE77EEF0-A924-4563-B167-54AA4EA2774D}"/>
              </a:ext>
            </a:extLst>
          </p:cNvPr>
          <p:cNvCxnSpPr>
            <a:cxnSpLocks/>
          </p:cNvCxnSpPr>
          <p:nvPr/>
        </p:nvCxnSpPr>
        <p:spPr>
          <a:xfrm>
            <a:off x="7121769" y="5189097"/>
            <a:ext cx="0" cy="1230923"/>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8021684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21207" y="1435608"/>
            <a:ext cx="11149586" cy="4974336"/>
          </a:xfrm>
        </p:spPr>
        <p:txBody>
          <a:bodyPr>
            <a:normAutofit/>
          </a:bodyPr>
          <a:lstStyle/>
          <a:p>
            <a:r>
              <a:rPr lang="en-US" dirty="0"/>
              <a:t>Next, let’s see how many items we can fit with our capacity of 24, starting with the highest value/weight ratio item first. </a:t>
            </a:r>
          </a:p>
          <a:p>
            <a:r>
              <a:rPr lang="en-US" dirty="0"/>
              <a:t>Then we take a fraction of the last item that exceeds the capacity so it matches capacity, and multiply that fraction against that item’s value to get a relaxed achievable value. </a:t>
            </a:r>
          </a:p>
          <a:p>
            <a:endParaRPr lang="en-US" b="1" dirty="0"/>
          </a:p>
          <a:p>
            <a:endParaRPr lang="en-US" b="1" dirty="0"/>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294B02C5-97FE-48DA-8DBC-E051143B9349}"/>
                  </a:ext>
                </a:extLst>
              </p:cNvPr>
              <p:cNvGraphicFramePr>
                <a:graphicFrameLocks noGrp="1"/>
              </p:cNvGraphicFramePr>
              <p:nvPr>
                <p:extLst>
                  <p:ext uri="{D42A27DB-BD31-4B8C-83A1-F6EECF244321}">
                    <p14:modId xmlns:p14="http://schemas.microsoft.com/office/powerpoint/2010/main" val="2026975877"/>
                  </p:ext>
                </p:extLst>
              </p:nvPr>
            </p:nvGraphicFramePr>
            <p:xfrm>
              <a:off x="450867" y="3685813"/>
              <a:ext cx="11149585" cy="2567718"/>
            </p:xfrm>
            <a:graphic>
              <a:graphicData uri="http://schemas.openxmlformats.org/drawingml/2006/table">
                <a:tbl>
                  <a:tblPr firstRow="1" bandRow="1">
                    <a:tableStyleId>{5DA37D80-6434-44D0-A028-1B22A696006F}</a:tableStyleId>
                  </a:tblPr>
                  <a:tblGrid>
                    <a:gridCol w="1035032">
                      <a:extLst>
                        <a:ext uri="{9D8B030D-6E8A-4147-A177-3AD203B41FA5}">
                          <a16:colId xmlns:a16="http://schemas.microsoft.com/office/drawing/2014/main" val="3840086408"/>
                        </a:ext>
                      </a:extLst>
                    </a:gridCol>
                    <a:gridCol w="764931">
                      <a:extLst>
                        <a:ext uri="{9D8B030D-6E8A-4147-A177-3AD203B41FA5}">
                          <a16:colId xmlns:a16="http://schemas.microsoft.com/office/drawing/2014/main" val="3371506404"/>
                        </a:ext>
                      </a:extLst>
                    </a:gridCol>
                    <a:gridCol w="1134208">
                      <a:extLst>
                        <a:ext uri="{9D8B030D-6E8A-4147-A177-3AD203B41FA5}">
                          <a16:colId xmlns:a16="http://schemas.microsoft.com/office/drawing/2014/main" val="231428464"/>
                        </a:ext>
                      </a:extLst>
                    </a:gridCol>
                    <a:gridCol w="1837592">
                      <a:extLst>
                        <a:ext uri="{9D8B030D-6E8A-4147-A177-3AD203B41FA5}">
                          <a16:colId xmlns:a16="http://schemas.microsoft.com/office/drawing/2014/main" val="1575078493"/>
                        </a:ext>
                      </a:extLst>
                    </a:gridCol>
                    <a:gridCol w="2831533">
                      <a:extLst>
                        <a:ext uri="{9D8B030D-6E8A-4147-A177-3AD203B41FA5}">
                          <a16:colId xmlns:a16="http://schemas.microsoft.com/office/drawing/2014/main" val="681943663"/>
                        </a:ext>
                      </a:extLst>
                    </a:gridCol>
                    <a:gridCol w="3546289">
                      <a:extLst>
                        <a:ext uri="{9D8B030D-6E8A-4147-A177-3AD203B41FA5}">
                          <a16:colId xmlns:a16="http://schemas.microsoft.com/office/drawing/2014/main" val="3583629743"/>
                        </a:ext>
                      </a:extLst>
                    </a:gridCol>
                  </a:tblGrid>
                  <a:tr h="632871">
                    <a:tc>
                      <a:txBody>
                        <a:bodyPr/>
                        <a:lstStyle/>
                        <a:p>
                          <a:r>
                            <a:rPr lang="en-US" sz="1200" dirty="0"/>
                            <a:t>Item</a:t>
                          </a:r>
                        </a:p>
                      </a:txBody>
                      <a:tcPr/>
                    </a:tc>
                    <a:tc>
                      <a:txBody>
                        <a:bodyPr/>
                        <a:lstStyle/>
                        <a:p>
                          <a:r>
                            <a:rPr lang="en-US" sz="1200" dirty="0"/>
                            <a:t>Weight</a:t>
                          </a:r>
                        </a:p>
                      </a:txBody>
                      <a:tcPr/>
                    </a:tc>
                    <a:tc>
                      <a:txBody>
                        <a:bodyPr/>
                        <a:lstStyle/>
                        <a:p>
                          <a:r>
                            <a:rPr lang="en-US" sz="1200" dirty="0"/>
                            <a:t>Value (in  thousands $)</a:t>
                          </a:r>
                        </a:p>
                      </a:txBody>
                      <a:tcPr/>
                    </a:tc>
                    <a:tc>
                      <a:txBody>
                        <a:bodyPr/>
                        <a:lstStyle/>
                        <a:p>
                          <a:r>
                            <a:rPr lang="en-US" sz="1200" dirty="0"/>
                            <a:t>Value/Weight Ratio</a:t>
                          </a:r>
                        </a:p>
                      </a:txBody>
                      <a:tcPr/>
                    </a:tc>
                    <a:tc>
                      <a:txBody>
                        <a:bodyPr/>
                        <a:lstStyle/>
                        <a:p>
                          <a:r>
                            <a:rPr lang="en-US" sz="1200" dirty="0"/>
                            <a:t>Relaxed Weight</a:t>
                          </a:r>
                        </a:p>
                      </a:txBody>
                      <a:tcPr/>
                    </a:tc>
                    <a:tc>
                      <a:txBody>
                        <a:bodyPr/>
                        <a:lstStyle/>
                        <a:p>
                          <a:r>
                            <a:rPr lang="en-US" sz="1200" dirty="0"/>
                            <a:t>Relaxed Value</a:t>
                          </a:r>
                        </a:p>
                      </a:txBody>
                      <a:tcPr/>
                    </a:tc>
                    <a:extLst>
                      <a:ext uri="{0D108BD9-81ED-4DB2-BD59-A6C34878D82A}">
                        <a16:rowId xmlns:a16="http://schemas.microsoft.com/office/drawing/2014/main" val="3832733815"/>
                      </a:ext>
                    </a:extLst>
                  </a:tr>
                  <a:tr h="436923">
                    <a:tc>
                      <a:txBody>
                        <a:bodyPr/>
                        <a:lstStyle/>
                        <a:p>
                          <a:r>
                            <a:rPr lang="en-US" sz="1400" dirty="0"/>
                            <a:t>Order C</a:t>
                          </a:r>
                        </a:p>
                      </a:txBody>
                      <a:tcPr/>
                    </a:tc>
                    <a:tc>
                      <a:txBody>
                        <a:bodyPr/>
                        <a:lstStyle/>
                        <a:p>
                          <a:pPr algn="ctr"/>
                          <a:r>
                            <a:rPr lang="en-US" sz="1400" dirty="0"/>
                            <a:t>4</a:t>
                          </a:r>
                        </a:p>
                      </a:txBody>
                      <a:tcPr/>
                    </a:tc>
                    <a:tc>
                      <a:txBody>
                        <a:bodyPr/>
                        <a:lstStyle/>
                        <a:p>
                          <a:pPr algn="ctr"/>
                          <a:r>
                            <a:rPr lang="en-US" sz="1400" dirty="0"/>
                            <a:t>$30</a:t>
                          </a:r>
                        </a:p>
                      </a:txBody>
                      <a:tcPr/>
                    </a:tc>
                    <a:tc>
                      <a:txBody>
                        <a:bodyPr/>
                        <a:lstStyle/>
                        <a:p>
                          <a:r>
                            <a:rPr lang="en-US" sz="1400" kern="1200" dirty="0">
                              <a:solidFill>
                                <a:schemeClr val="tx1"/>
                              </a:solidFill>
                              <a:latin typeface="+mn-lt"/>
                              <a:ea typeface="+mn-ea"/>
                              <a:cs typeface="+mn-cs"/>
                            </a:rPr>
                            <a:t> $30/4  = $7.50</a:t>
                          </a:r>
                        </a:p>
                      </a:txBody>
                      <a:tcPr/>
                    </a:tc>
                    <a:tc>
                      <a:txBody>
                        <a:bodyPr/>
                        <a:lstStyle/>
                        <a:p>
                          <a:r>
                            <a:rPr lang="en-US" sz="1400" kern="1200" dirty="0">
                              <a:solidFill>
                                <a:schemeClr val="tx1"/>
                              </a:solidFill>
                              <a:latin typeface="+mn-lt"/>
                              <a:ea typeface="+mn-ea"/>
                              <a:cs typeface="+mn-cs"/>
                            </a:rPr>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$30</a:t>
                          </a:r>
                        </a:p>
                      </a:txBody>
                      <a:tcPr/>
                    </a:tc>
                    <a:extLst>
                      <a:ext uri="{0D108BD9-81ED-4DB2-BD59-A6C34878D82A}">
                        <a16:rowId xmlns:a16="http://schemas.microsoft.com/office/drawing/2014/main" val="4006824096"/>
                      </a:ext>
                    </a:extLst>
                  </a:tr>
                  <a:tr h="436923">
                    <a:tc>
                      <a:txBody>
                        <a:bodyPr/>
                        <a:lstStyle/>
                        <a:p>
                          <a:r>
                            <a:rPr lang="en-US" sz="1400" dirty="0"/>
                            <a:t>Order D</a:t>
                          </a:r>
                        </a:p>
                      </a:txBody>
                      <a:tcPr/>
                    </a:tc>
                    <a:tc>
                      <a:txBody>
                        <a:bodyPr/>
                        <a:lstStyle/>
                        <a:p>
                          <a:pPr algn="ctr"/>
                          <a:r>
                            <a:rPr lang="en-US" sz="1400" dirty="0"/>
                            <a:t>6</a:t>
                          </a:r>
                        </a:p>
                      </a:txBody>
                      <a:tcPr/>
                    </a:tc>
                    <a:tc>
                      <a:txBody>
                        <a:bodyPr/>
                        <a:lstStyle/>
                        <a:p>
                          <a:pPr algn="ctr"/>
                          <a:r>
                            <a:rPr lang="en-US" sz="1400" dirty="0"/>
                            <a:t>$40</a:t>
                          </a:r>
                        </a:p>
                      </a:txBody>
                      <a:tcPr/>
                    </a:tc>
                    <a:tc>
                      <a:txBody>
                        <a:bodyPr/>
                        <a:lstStyle/>
                        <a:p>
                          <a:r>
                            <a:rPr lang="en-US" sz="1400" dirty="0"/>
                            <a:t> $40/6 = $6.66</a:t>
                          </a:r>
                        </a:p>
                      </a:txBody>
                      <a:tcPr/>
                    </a:tc>
                    <a:tc>
                      <a:txBody>
                        <a:bodyPr/>
                        <a:lstStyle/>
                        <a:p>
                          <a:r>
                            <a:rPr lang="en-US" sz="1400" dirty="0"/>
                            <a:t>4 + 6 = 10</a:t>
                          </a:r>
                        </a:p>
                      </a:txBody>
                      <a:tcPr/>
                    </a:tc>
                    <a:tc>
                      <a:txBody>
                        <a:bodyPr/>
                        <a:lstStyle/>
                        <a:p>
                          <a:r>
                            <a:rPr lang="en-US" sz="1400" dirty="0"/>
                            <a:t>$30 + $40 = $70</a:t>
                          </a:r>
                        </a:p>
                      </a:txBody>
                      <a:tcPr/>
                    </a:tc>
                    <a:extLst>
                      <a:ext uri="{0D108BD9-81ED-4DB2-BD59-A6C34878D82A}">
                        <a16:rowId xmlns:a16="http://schemas.microsoft.com/office/drawing/2014/main" val="2669017322"/>
                      </a:ext>
                    </a:extLst>
                  </a:tr>
                  <a:tr h="436923">
                    <a:tc>
                      <a:txBody>
                        <a:bodyPr/>
                        <a:lstStyle/>
                        <a:p>
                          <a:r>
                            <a:rPr lang="en-US" sz="1400" dirty="0"/>
                            <a:t>Order B</a:t>
                          </a:r>
                        </a:p>
                      </a:txBody>
                      <a:tcPr/>
                    </a:tc>
                    <a:tc>
                      <a:txBody>
                        <a:bodyPr/>
                        <a:lstStyle/>
                        <a:p>
                          <a:pPr algn="ctr"/>
                          <a:r>
                            <a:rPr lang="en-US" sz="1400" dirty="0"/>
                            <a:t>10</a:t>
                          </a:r>
                        </a:p>
                      </a:txBody>
                      <a:tcPr/>
                    </a:tc>
                    <a:tc>
                      <a:txBody>
                        <a:bodyPr/>
                        <a:lstStyle/>
                        <a:p>
                          <a:pPr algn="ctr"/>
                          <a:r>
                            <a:rPr lang="en-US" sz="1400" dirty="0"/>
                            <a:t>$50</a:t>
                          </a:r>
                        </a:p>
                      </a:txBody>
                      <a:tcPr/>
                    </a:tc>
                    <a:tc>
                      <a:txBody>
                        <a:bodyPr/>
                        <a:lstStyle/>
                        <a:p>
                          <a:r>
                            <a:rPr lang="en-US" sz="1400" dirty="0"/>
                            <a:t> $50/10 = $5</a:t>
                          </a:r>
                        </a:p>
                      </a:txBody>
                      <a:tcPr/>
                    </a:tc>
                    <a:tc>
                      <a:txBody>
                        <a:bodyPr/>
                        <a:lstStyle/>
                        <a:p>
                          <a:r>
                            <a:rPr lang="en-US" sz="1400" dirty="0"/>
                            <a:t>4 + 6 + 10 = 20</a:t>
                          </a:r>
                        </a:p>
                      </a:txBody>
                      <a:tcPr/>
                    </a:tc>
                    <a:tc>
                      <a:txBody>
                        <a:bodyPr/>
                        <a:lstStyle/>
                        <a:p>
                          <a:r>
                            <a:rPr lang="en-US" sz="1400" dirty="0"/>
                            <a:t>$30 + $40 + $50 = $120</a:t>
                          </a:r>
                        </a:p>
                      </a:txBody>
                      <a:tcPr/>
                    </a:tc>
                    <a:extLst>
                      <a:ext uri="{0D108BD9-81ED-4DB2-BD59-A6C34878D82A}">
                        <a16:rowId xmlns:a16="http://schemas.microsoft.com/office/drawing/2014/main" val="2742541981"/>
                      </a:ext>
                    </a:extLst>
                  </a:tr>
                  <a:tr h="366663">
                    <a:tc>
                      <a:txBody>
                        <a:bodyPr/>
                        <a:lstStyle/>
                        <a:p>
                          <a:r>
                            <a:rPr lang="en-US" sz="1400" dirty="0"/>
                            <a:t>Order A </a:t>
                          </a:r>
                        </a:p>
                      </a:txBody>
                      <a:tcPr/>
                    </a:tc>
                    <a:tc>
                      <a:txBody>
                        <a:bodyPr/>
                        <a:lstStyle/>
                        <a:p>
                          <a:pPr algn="ctr"/>
                          <a:r>
                            <a:rPr lang="en-US" sz="1400" dirty="0"/>
                            <a:t>5</a:t>
                          </a:r>
                        </a:p>
                      </a:txBody>
                      <a:tcPr/>
                    </a:tc>
                    <a:tc>
                      <a:txBody>
                        <a:bodyPr/>
                        <a:lstStyle/>
                        <a:p>
                          <a:pPr algn="ctr"/>
                          <a:r>
                            <a:rPr lang="en-US" sz="1400" dirty="0"/>
                            <a:t>$10</a:t>
                          </a:r>
                        </a:p>
                      </a:txBody>
                      <a:tcPr/>
                    </a:tc>
                    <a:tc>
                      <a:txBody>
                        <a:bodyPr/>
                        <a:lstStyle/>
                        <a:p>
                          <a:r>
                            <a:rPr lang="en-US" sz="1400" dirty="0"/>
                            <a:t> $10/5 =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sngStrike" baseline="0" dirty="0">
                              <a:solidFill>
                                <a:schemeClr val="bg1">
                                  <a:lumMod val="50000"/>
                                </a:schemeClr>
                              </a:solidFill>
                            </a:rPr>
                            <a:t>4 + 6 + 10 + 5 = 25</a:t>
                          </a:r>
                        </a:p>
                        <a:p>
                          <a:pPr algn="l"/>
                          <a:r>
                            <a:rPr lang="en-US" sz="1400" dirty="0"/>
                            <a:t>4 + 6 + 10 + (24-20) = 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sngStrike" kern="1200" baseline="0" dirty="0">
                              <a:solidFill>
                                <a:schemeClr val="bg1">
                                  <a:lumMod val="50000"/>
                                </a:schemeClr>
                              </a:solidFill>
                              <a:latin typeface="+mn-lt"/>
                              <a:ea typeface="+mn-ea"/>
                              <a:cs typeface="+mn-cs"/>
                            </a:rPr>
                            <a:t>$30 + $40 + $50 + $10 = $130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$30 + $40 + $50 + </a:t>
                          </a:r>
                          <a14:m>
                            <m:oMath xmlns:m="http://schemas.openxmlformats.org/officeDocument/2006/math">
                              <m:d>
                                <m:dPr>
                                  <m:ctrlPr>
                                    <a:rPr lang="en-US" sz="1400" i="1" dirty="0" smtClean="0">
                                      <a:latin typeface="Cambria Math" panose="02040503050406030204" pitchFamily="18" charset="0"/>
                                    </a:rPr>
                                  </m:ctrlPr>
                                </m:dPr>
                                <m:e>
                                  <m:f>
                                    <m:fPr>
                                      <m:ctrlPr>
                                        <a:rPr lang="en-US" sz="1400" i="1" smtClean="0">
                                          <a:latin typeface="Cambria Math" panose="02040503050406030204" pitchFamily="18" charset="0"/>
                                        </a:rPr>
                                      </m:ctrlPr>
                                    </m:fPr>
                                    <m:num>
                                      <m:r>
                                        <a:rPr lang="en-US" sz="1400" b="0" i="1" smtClean="0">
                                          <a:latin typeface="Cambria Math" panose="02040503050406030204" pitchFamily="18" charset="0"/>
                                        </a:rPr>
                                        <m:t>24−20</m:t>
                                      </m:r>
                                    </m:num>
                                    <m:den>
                                      <m:r>
                                        <a:rPr lang="en-US" sz="1400" b="0" i="1" smtClean="0">
                                          <a:latin typeface="Cambria Math" panose="02040503050406030204" pitchFamily="18" charset="0"/>
                                        </a:rPr>
                                        <m:t>5</m:t>
                                      </m:r>
                                    </m:den>
                                  </m:f>
                                </m:e>
                              </m:d>
                              <m:r>
                                <a:rPr lang="en-US" sz="1400" i="1" dirty="0" smtClean="0">
                                  <a:latin typeface="Cambria Math" panose="02040503050406030204" pitchFamily="18" charset="0"/>
                                </a:rPr>
                                <m:t> </m:t>
                              </m:r>
                            </m:oMath>
                          </a14:m>
                          <a:r>
                            <a:rPr lang="en-US" sz="1400" dirty="0"/>
                            <a:t>($10) </a:t>
                          </a:r>
                          <a:r>
                            <a:rPr lang="en-US" sz="1400" baseline="0" dirty="0"/>
                            <a:t> = $128</a:t>
                          </a:r>
                          <a:endParaRPr lang="en-US" sz="1400" dirty="0"/>
                        </a:p>
                      </a:txBody>
                      <a:tcPr/>
                    </a:tc>
                    <a:extLst>
                      <a:ext uri="{0D108BD9-81ED-4DB2-BD59-A6C34878D82A}">
                        <a16:rowId xmlns:a16="http://schemas.microsoft.com/office/drawing/2014/main" val="535159019"/>
                      </a:ext>
                    </a:extLst>
                  </a:tr>
                </a:tbl>
              </a:graphicData>
            </a:graphic>
          </p:graphicFrame>
        </mc:Choice>
        <mc:Fallback xmlns="">
          <p:graphicFrame>
            <p:nvGraphicFramePr>
              <p:cNvPr id="7" name="Table 6">
                <a:extLst>
                  <a:ext uri="{FF2B5EF4-FFF2-40B4-BE49-F238E27FC236}">
                    <a16:creationId xmlns:a16="http://schemas.microsoft.com/office/drawing/2014/main" id="{294B02C5-97FE-48DA-8DBC-E051143B9349}"/>
                  </a:ext>
                </a:extLst>
              </p:cNvPr>
              <p:cNvGraphicFramePr>
                <a:graphicFrameLocks noGrp="1"/>
              </p:cNvGraphicFramePr>
              <p:nvPr>
                <p:extLst>
                  <p:ext uri="{D42A27DB-BD31-4B8C-83A1-F6EECF244321}">
                    <p14:modId xmlns:p14="http://schemas.microsoft.com/office/powerpoint/2010/main" val="2026975877"/>
                  </p:ext>
                </p:extLst>
              </p:nvPr>
            </p:nvGraphicFramePr>
            <p:xfrm>
              <a:off x="450867" y="3685813"/>
              <a:ext cx="11149585" cy="2567718"/>
            </p:xfrm>
            <a:graphic>
              <a:graphicData uri="http://schemas.openxmlformats.org/drawingml/2006/table">
                <a:tbl>
                  <a:tblPr firstRow="1" bandRow="1">
                    <a:tableStyleId>{5DA37D80-6434-44D0-A028-1B22A696006F}</a:tableStyleId>
                  </a:tblPr>
                  <a:tblGrid>
                    <a:gridCol w="1035032">
                      <a:extLst>
                        <a:ext uri="{9D8B030D-6E8A-4147-A177-3AD203B41FA5}">
                          <a16:colId xmlns:a16="http://schemas.microsoft.com/office/drawing/2014/main" val="3840086408"/>
                        </a:ext>
                      </a:extLst>
                    </a:gridCol>
                    <a:gridCol w="764931">
                      <a:extLst>
                        <a:ext uri="{9D8B030D-6E8A-4147-A177-3AD203B41FA5}">
                          <a16:colId xmlns:a16="http://schemas.microsoft.com/office/drawing/2014/main" val="3371506404"/>
                        </a:ext>
                      </a:extLst>
                    </a:gridCol>
                    <a:gridCol w="1134208">
                      <a:extLst>
                        <a:ext uri="{9D8B030D-6E8A-4147-A177-3AD203B41FA5}">
                          <a16:colId xmlns:a16="http://schemas.microsoft.com/office/drawing/2014/main" val="231428464"/>
                        </a:ext>
                      </a:extLst>
                    </a:gridCol>
                    <a:gridCol w="1837592">
                      <a:extLst>
                        <a:ext uri="{9D8B030D-6E8A-4147-A177-3AD203B41FA5}">
                          <a16:colId xmlns:a16="http://schemas.microsoft.com/office/drawing/2014/main" val="1575078493"/>
                        </a:ext>
                      </a:extLst>
                    </a:gridCol>
                    <a:gridCol w="2831533">
                      <a:extLst>
                        <a:ext uri="{9D8B030D-6E8A-4147-A177-3AD203B41FA5}">
                          <a16:colId xmlns:a16="http://schemas.microsoft.com/office/drawing/2014/main" val="681943663"/>
                        </a:ext>
                      </a:extLst>
                    </a:gridCol>
                    <a:gridCol w="3546289">
                      <a:extLst>
                        <a:ext uri="{9D8B030D-6E8A-4147-A177-3AD203B41FA5}">
                          <a16:colId xmlns:a16="http://schemas.microsoft.com/office/drawing/2014/main" val="3583629743"/>
                        </a:ext>
                      </a:extLst>
                    </a:gridCol>
                  </a:tblGrid>
                  <a:tr h="632871">
                    <a:tc>
                      <a:txBody>
                        <a:bodyPr/>
                        <a:lstStyle/>
                        <a:p>
                          <a:r>
                            <a:rPr lang="en-US" sz="1200" dirty="0"/>
                            <a:t>Item</a:t>
                          </a:r>
                        </a:p>
                      </a:txBody>
                      <a:tcPr/>
                    </a:tc>
                    <a:tc>
                      <a:txBody>
                        <a:bodyPr/>
                        <a:lstStyle/>
                        <a:p>
                          <a:r>
                            <a:rPr lang="en-US" sz="1200" dirty="0"/>
                            <a:t>Weight</a:t>
                          </a:r>
                        </a:p>
                      </a:txBody>
                      <a:tcPr/>
                    </a:tc>
                    <a:tc>
                      <a:txBody>
                        <a:bodyPr/>
                        <a:lstStyle/>
                        <a:p>
                          <a:r>
                            <a:rPr lang="en-US" sz="1200" dirty="0"/>
                            <a:t>Value (in  thousands $)</a:t>
                          </a:r>
                        </a:p>
                      </a:txBody>
                      <a:tcPr/>
                    </a:tc>
                    <a:tc>
                      <a:txBody>
                        <a:bodyPr/>
                        <a:lstStyle/>
                        <a:p>
                          <a:r>
                            <a:rPr lang="en-US" sz="1200" dirty="0"/>
                            <a:t>Value/Weight Ratio</a:t>
                          </a:r>
                        </a:p>
                      </a:txBody>
                      <a:tcPr/>
                    </a:tc>
                    <a:tc>
                      <a:txBody>
                        <a:bodyPr/>
                        <a:lstStyle/>
                        <a:p>
                          <a:r>
                            <a:rPr lang="en-US" sz="1200" dirty="0"/>
                            <a:t>Relaxed Weight</a:t>
                          </a:r>
                        </a:p>
                      </a:txBody>
                      <a:tcPr/>
                    </a:tc>
                    <a:tc>
                      <a:txBody>
                        <a:bodyPr/>
                        <a:lstStyle/>
                        <a:p>
                          <a:r>
                            <a:rPr lang="en-US" sz="1200" dirty="0"/>
                            <a:t>Relaxed Value</a:t>
                          </a:r>
                        </a:p>
                      </a:txBody>
                      <a:tcPr/>
                    </a:tc>
                    <a:extLst>
                      <a:ext uri="{0D108BD9-81ED-4DB2-BD59-A6C34878D82A}">
                        <a16:rowId xmlns:a16="http://schemas.microsoft.com/office/drawing/2014/main" val="3832733815"/>
                      </a:ext>
                    </a:extLst>
                  </a:tr>
                  <a:tr h="436923">
                    <a:tc>
                      <a:txBody>
                        <a:bodyPr/>
                        <a:lstStyle/>
                        <a:p>
                          <a:r>
                            <a:rPr lang="en-US" sz="1400" dirty="0"/>
                            <a:t>Order C</a:t>
                          </a:r>
                        </a:p>
                      </a:txBody>
                      <a:tcPr/>
                    </a:tc>
                    <a:tc>
                      <a:txBody>
                        <a:bodyPr/>
                        <a:lstStyle/>
                        <a:p>
                          <a:pPr algn="ctr"/>
                          <a:r>
                            <a:rPr lang="en-US" sz="1400" dirty="0"/>
                            <a:t>4</a:t>
                          </a:r>
                        </a:p>
                      </a:txBody>
                      <a:tcPr/>
                    </a:tc>
                    <a:tc>
                      <a:txBody>
                        <a:bodyPr/>
                        <a:lstStyle/>
                        <a:p>
                          <a:pPr algn="ctr"/>
                          <a:r>
                            <a:rPr lang="en-US" sz="1400" dirty="0"/>
                            <a:t>$30</a:t>
                          </a:r>
                        </a:p>
                      </a:txBody>
                      <a:tcPr/>
                    </a:tc>
                    <a:tc>
                      <a:txBody>
                        <a:bodyPr/>
                        <a:lstStyle/>
                        <a:p>
                          <a:r>
                            <a:rPr lang="en-US" sz="1400" kern="1200" dirty="0">
                              <a:solidFill>
                                <a:schemeClr val="tx1"/>
                              </a:solidFill>
                              <a:latin typeface="+mn-lt"/>
                              <a:ea typeface="+mn-ea"/>
                              <a:cs typeface="+mn-cs"/>
                            </a:rPr>
                            <a:t> $30/4  = $7.50</a:t>
                          </a:r>
                        </a:p>
                      </a:txBody>
                      <a:tcPr/>
                    </a:tc>
                    <a:tc>
                      <a:txBody>
                        <a:bodyPr/>
                        <a:lstStyle/>
                        <a:p>
                          <a:r>
                            <a:rPr lang="en-US" sz="1400" kern="1200" dirty="0">
                              <a:solidFill>
                                <a:schemeClr val="tx1"/>
                              </a:solidFill>
                              <a:latin typeface="+mn-lt"/>
                              <a:ea typeface="+mn-ea"/>
                              <a:cs typeface="+mn-cs"/>
                            </a:rPr>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$30</a:t>
                          </a:r>
                        </a:p>
                      </a:txBody>
                      <a:tcPr/>
                    </a:tc>
                    <a:extLst>
                      <a:ext uri="{0D108BD9-81ED-4DB2-BD59-A6C34878D82A}">
                        <a16:rowId xmlns:a16="http://schemas.microsoft.com/office/drawing/2014/main" val="4006824096"/>
                      </a:ext>
                    </a:extLst>
                  </a:tr>
                  <a:tr h="436923">
                    <a:tc>
                      <a:txBody>
                        <a:bodyPr/>
                        <a:lstStyle/>
                        <a:p>
                          <a:r>
                            <a:rPr lang="en-US" sz="1400" dirty="0"/>
                            <a:t>Order D</a:t>
                          </a:r>
                        </a:p>
                      </a:txBody>
                      <a:tcPr/>
                    </a:tc>
                    <a:tc>
                      <a:txBody>
                        <a:bodyPr/>
                        <a:lstStyle/>
                        <a:p>
                          <a:pPr algn="ctr"/>
                          <a:r>
                            <a:rPr lang="en-US" sz="1400" dirty="0"/>
                            <a:t>6</a:t>
                          </a:r>
                        </a:p>
                      </a:txBody>
                      <a:tcPr/>
                    </a:tc>
                    <a:tc>
                      <a:txBody>
                        <a:bodyPr/>
                        <a:lstStyle/>
                        <a:p>
                          <a:pPr algn="ctr"/>
                          <a:r>
                            <a:rPr lang="en-US" sz="1400" dirty="0"/>
                            <a:t>$40</a:t>
                          </a:r>
                        </a:p>
                      </a:txBody>
                      <a:tcPr/>
                    </a:tc>
                    <a:tc>
                      <a:txBody>
                        <a:bodyPr/>
                        <a:lstStyle/>
                        <a:p>
                          <a:r>
                            <a:rPr lang="en-US" sz="1400" dirty="0"/>
                            <a:t> $40/6 = $6.66</a:t>
                          </a:r>
                        </a:p>
                      </a:txBody>
                      <a:tcPr/>
                    </a:tc>
                    <a:tc>
                      <a:txBody>
                        <a:bodyPr/>
                        <a:lstStyle/>
                        <a:p>
                          <a:r>
                            <a:rPr lang="en-US" sz="1400" dirty="0"/>
                            <a:t>4 + 6 = 10</a:t>
                          </a:r>
                        </a:p>
                      </a:txBody>
                      <a:tcPr/>
                    </a:tc>
                    <a:tc>
                      <a:txBody>
                        <a:bodyPr/>
                        <a:lstStyle/>
                        <a:p>
                          <a:r>
                            <a:rPr lang="en-US" sz="1400" dirty="0"/>
                            <a:t>$30 + $40 = $70</a:t>
                          </a:r>
                        </a:p>
                      </a:txBody>
                      <a:tcPr/>
                    </a:tc>
                    <a:extLst>
                      <a:ext uri="{0D108BD9-81ED-4DB2-BD59-A6C34878D82A}">
                        <a16:rowId xmlns:a16="http://schemas.microsoft.com/office/drawing/2014/main" val="2669017322"/>
                      </a:ext>
                    </a:extLst>
                  </a:tr>
                  <a:tr h="436923">
                    <a:tc>
                      <a:txBody>
                        <a:bodyPr/>
                        <a:lstStyle/>
                        <a:p>
                          <a:r>
                            <a:rPr lang="en-US" sz="1400" dirty="0"/>
                            <a:t>Order B</a:t>
                          </a:r>
                        </a:p>
                      </a:txBody>
                      <a:tcPr/>
                    </a:tc>
                    <a:tc>
                      <a:txBody>
                        <a:bodyPr/>
                        <a:lstStyle/>
                        <a:p>
                          <a:pPr algn="ctr"/>
                          <a:r>
                            <a:rPr lang="en-US" sz="1400" dirty="0"/>
                            <a:t>10</a:t>
                          </a:r>
                        </a:p>
                      </a:txBody>
                      <a:tcPr/>
                    </a:tc>
                    <a:tc>
                      <a:txBody>
                        <a:bodyPr/>
                        <a:lstStyle/>
                        <a:p>
                          <a:pPr algn="ctr"/>
                          <a:r>
                            <a:rPr lang="en-US" sz="1400" dirty="0"/>
                            <a:t>$50</a:t>
                          </a:r>
                        </a:p>
                      </a:txBody>
                      <a:tcPr/>
                    </a:tc>
                    <a:tc>
                      <a:txBody>
                        <a:bodyPr/>
                        <a:lstStyle/>
                        <a:p>
                          <a:r>
                            <a:rPr lang="en-US" sz="1400" dirty="0"/>
                            <a:t> $50/10 = $5</a:t>
                          </a:r>
                        </a:p>
                      </a:txBody>
                      <a:tcPr/>
                    </a:tc>
                    <a:tc>
                      <a:txBody>
                        <a:bodyPr/>
                        <a:lstStyle/>
                        <a:p>
                          <a:r>
                            <a:rPr lang="en-US" sz="1400" dirty="0"/>
                            <a:t>4 + 6 + 10 = 20</a:t>
                          </a:r>
                        </a:p>
                      </a:txBody>
                      <a:tcPr/>
                    </a:tc>
                    <a:tc>
                      <a:txBody>
                        <a:bodyPr/>
                        <a:lstStyle/>
                        <a:p>
                          <a:r>
                            <a:rPr lang="en-US" sz="1400" dirty="0"/>
                            <a:t>$30 + $40 + $50 = $120</a:t>
                          </a:r>
                        </a:p>
                      </a:txBody>
                      <a:tcPr/>
                    </a:tc>
                    <a:extLst>
                      <a:ext uri="{0D108BD9-81ED-4DB2-BD59-A6C34878D82A}">
                        <a16:rowId xmlns:a16="http://schemas.microsoft.com/office/drawing/2014/main" val="2742541981"/>
                      </a:ext>
                    </a:extLst>
                  </a:tr>
                  <a:tr h="624078">
                    <a:tc>
                      <a:txBody>
                        <a:bodyPr/>
                        <a:lstStyle/>
                        <a:p>
                          <a:r>
                            <a:rPr lang="en-US" sz="1400" dirty="0"/>
                            <a:t>Order A </a:t>
                          </a:r>
                        </a:p>
                      </a:txBody>
                      <a:tcPr/>
                    </a:tc>
                    <a:tc>
                      <a:txBody>
                        <a:bodyPr/>
                        <a:lstStyle/>
                        <a:p>
                          <a:pPr algn="ctr"/>
                          <a:r>
                            <a:rPr lang="en-US" sz="1400" dirty="0"/>
                            <a:t>5</a:t>
                          </a:r>
                        </a:p>
                      </a:txBody>
                      <a:tcPr/>
                    </a:tc>
                    <a:tc>
                      <a:txBody>
                        <a:bodyPr/>
                        <a:lstStyle/>
                        <a:p>
                          <a:pPr algn="ctr"/>
                          <a:r>
                            <a:rPr lang="en-US" sz="1400" dirty="0"/>
                            <a:t>$10</a:t>
                          </a:r>
                        </a:p>
                      </a:txBody>
                      <a:tcPr/>
                    </a:tc>
                    <a:tc>
                      <a:txBody>
                        <a:bodyPr/>
                        <a:lstStyle/>
                        <a:p>
                          <a:r>
                            <a:rPr lang="en-US" sz="1400" dirty="0"/>
                            <a:t> $10/5 =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sngStrike" baseline="0" dirty="0">
                              <a:solidFill>
                                <a:schemeClr val="bg1">
                                  <a:lumMod val="50000"/>
                                </a:schemeClr>
                              </a:solidFill>
                            </a:rPr>
                            <a:t>4 + 6 + 10 + 5 = 25</a:t>
                          </a:r>
                        </a:p>
                        <a:p>
                          <a:pPr algn="l"/>
                          <a:r>
                            <a:rPr lang="en-US" sz="1400" dirty="0"/>
                            <a:t>4 + 6 + 10 + (24-20) = 24</a:t>
                          </a:r>
                        </a:p>
                      </a:txBody>
                      <a:tcPr/>
                    </a:tc>
                    <a:tc>
                      <a:txBody>
                        <a:bodyPr/>
                        <a:lstStyle/>
                        <a:p>
                          <a:endParaRPr lang="en-US"/>
                        </a:p>
                      </a:txBody>
                      <a:tcPr>
                        <a:blipFill>
                          <a:blip r:embed="rId2"/>
                          <a:stretch>
                            <a:fillRect l="-214605" t="-310680" r="-687" b="-1942"/>
                          </a:stretch>
                        </a:blipFill>
                      </a:tcPr>
                    </a:tc>
                    <a:extLst>
                      <a:ext uri="{0D108BD9-81ED-4DB2-BD59-A6C34878D82A}">
                        <a16:rowId xmlns:a16="http://schemas.microsoft.com/office/drawing/2014/main" val="535159019"/>
                      </a:ext>
                    </a:extLst>
                  </a:tr>
                </a:tbl>
              </a:graphicData>
            </a:graphic>
          </p:graphicFrame>
        </mc:Fallback>
      </mc:AlternateContent>
      <p:sp>
        <p:nvSpPr>
          <p:cNvPr id="5" name="Oval 4">
            <a:extLst>
              <a:ext uri="{FF2B5EF4-FFF2-40B4-BE49-F238E27FC236}">
                <a16:creationId xmlns:a16="http://schemas.microsoft.com/office/drawing/2014/main" id="{F734264E-0AD7-444C-97C6-BDCFF495F198}"/>
              </a:ext>
            </a:extLst>
          </p:cNvPr>
          <p:cNvSpPr/>
          <p:nvPr/>
        </p:nvSpPr>
        <p:spPr>
          <a:xfrm>
            <a:off x="10875100" y="5742652"/>
            <a:ext cx="553909" cy="58908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04C0FF2-C607-4A75-8B3D-72E3C59AA146}"/>
              </a:ext>
            </a:extLst>
          </p:cNvPr>
          <p:cNvSpPr txBox="1"/>
          <p:nvPr/>
        </p:nvSpPr>
        <p:spPr>
          <a:xfrm>
            <a:off x="9836776" y="6300216"/>
            <a:ext cx="2400300" cy="914400"/>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This is the max we can ever achieve</a:t>
            </a:r>
          </a:p>
        </p:txBody>
      </p:sp>
    </p:spTree>
    <p:extLst>
      <p:ext uri="{BB962C8B-B14F-4D97-AF65-F5344CB8AC3E}">
        <p14:creationId xmlns:p14="http://schemas.microsoft.com/office/powerpoint/2010/main" val="217115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Knapsack Branch-and-Bound Search</a:t>
            </a:r>
          </a:p>
        </p:txBody>
      </p:sp>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885671753"/>
                  </p:ext>
                </p:extLst>
              </p:nvPr>
            </p:nvGraphicFramePr>
            <p:xfrm>
              <a:off x="2550863" y="1267556"/>
              <a:ext cx="1132203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885671753"/>
                  </p:ext>
                </p:extLst>
              </p:nvPr>
            </p:nvGraphicFramePr>
            <p:xfrm>
              <a:off x="2550863" y="1267556"/>
              <a:ext cx="11322031"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mc:AlternateContent xmlns:mc="http://schemas.openxmlformats.org/markup-compatibility/2006" xmlns:a14="http://schemas.microsoft.com/office/drawing/2010/main">
        <mc:Choice Requires="a14">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038687578"/>
                  </p:ext>
                </p:extLst>
              </p:nvPr>
            </p:nvGraphicFramePr>
            <p:xfrm>
              <a:off x="4723803" y="1422107"/>
              <a:ext cx="2511222" cy="1854200"/>
            </p:xfrm>
            <a:graphic>
              <a:graphicData uri="http://schemas.openxmlformats.org/drawingml/2006/table">
                <a:tbl>
                  <a:tblPr firstRow="1" bandRow="1">
                    <a:tableStyleId>{21E4AEA4-8DFA-4A89-87EB-49C32662AFE0}</a:tableStyleId>
                  </a:tblPr>
                  <a:tblGrid>
                    <a:gridCol w="583672">
                      <a:extLst>
                        <a:ext uri="{9D8B030D-6E8A-4147-A177-3AD203B41FA5}">
                          <a16:colId xmlns:a16="http://schemas.microsoft.com/office/drawing/2014/main" val="245647693"/>
                        </a:ext>
                      </a:extLst>
                    </a:gridCol>
                    <a:gridCol w="585040">
                      <a:extLst>
                        <a:ext uri="{9D8B030D-6E8A-4147-A177-3AD203B41FA5}">
                          <a16:colId xmlns:a16="http://schemas.microsoft.com/office/drawing/2014/main" val="1562008308"/>
                        </a:ext>
                      </a:extLst>
                    </a:gridCol>
                    <a:gridCol w="540961">
                      <a:extLst>
                        <a:ext uri="{9D8B030D-6E8A-4147-A177-3AD203B41FA5}">
                          <a16:colId xmlns:a16="http://schemas.microsoft.com/office/drawing/2014/main" val="226618663"/>
                        </a:ext>
                      </a:extLst>
                    </a:gridCol>
                    <a:gridCol w="801549">
                      <a:extLst>
                        <a:ext uri="{9D8B030D-6E8A-4147-A177-3AD203B41FA5}">
                          <a16:colId xmlns:a16="http://schemas.microsoft.com/office/drawing/2014/main" val="2188554242"/>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m:oMathPara>
                          </a14:m>
                          <a:endParaRPr lang="en-US" dirty="0"/>
                        </a:p>
                      </a:txBody>
                      <a:tcPr/>
                    </a:tc>
                    <a:tc>
                      <a:txBody>
                        <a:bodyPr/>
                        <a:lstStyle/>
                        <a:p>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a14:m>
                          <a:r>
                            <a:rPr lang="en-US" dirty="0"/>
                            <a:t>/</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a14:m>
                          <a:endParaRPr lang="en-US" dirty="0"/>
                        </a:p>
                      </a:txBody>
                      <a:tcPr/>
                    </a:tc>
                    <a:extLst>
                      <a:ext uri="{0D108BD9-81ED-4DB2-BD59-A6C34878D82A}">
                        <a16:rowId xmlns:a16="http://schemas.microsoft.com/office/drawing/2014/main" val="340894483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𝐶</m:t>
                                    </m:r>
                                  </m:sub>
                                </m:sSub>
                              </m:oMath>
                            </m:oMathPara>
                          </a14:m>
                          <a:endParaRPr lang="en-US" dirty="0"/>
                        </a:p>
                      </a:txBody>
                      <a:tcPr/>
                    </a:tc>
                    <a:tc>
                      <a:txBody>
                        <a:bodyPr/>
                        <a:lstStyle/>
                        <a:p>
                          <a:r>
                            <a:rPr lang="en-US" dirty="0"/>
                            <a:t>4</a:t>
                          </a:r>
                        </a:p>
                      </a:txBody>
                      <a:tcPr/>
                    </a:tc>
                    <a:tc>
                      <a:txBody>
                        <a:bodyPr/>
                        <a:lstStyle/>
                        <a:p>
                          <a:r>
                            <a:rPr lang="en-US" dirty="0"/>
                            <a:t>30</a:t>
                          </a:r>
                        </a:p>
                      </a:txBody>
                      <a:tcPr/>
                    </a:tc>
                    <a:tc>
                      <a:txBody>
                        <a:bodyPr/>
                        <a:lstStyle/>
                        <a:p>
                          <a:r>
                            <a:rPr lang="en-US" dirty="0"/>
                            <a:t>7.50</a:t>
                          </a:r>
                        </a:p>
                      </a:txBody>
                      <a:tcPr/>
                    </a:tc>
                    <a:extLst>
                      <a:ext uri="{0D108BD9-81ED-4DB2-BD59-A6C34878D82A}">
                        <a16:rowId xmlns:a16="http://schemas.microsoft.com/office/drawing/2014/main" val="187307158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oMath>
                            </m:oMathPara>
                          </a14:m>
                          <a:endParaRPr lang="en-US" dirty="0"/>
                        </a:p>
                      </a:txBody>
                      <a:tcPr/>
                    </a:tc>
                    <a:tc>
                      <a:txBody>
                        <a:bodyPr/>
                        <a:lstStyle/>
                        <a:p>
                          <a:r>
                            <a:rPr lang="en-US" dirty="0"/>
                            <a:t>6</a:t>
                          </a:r>
                        </a:p>
                      </a:txBody>
                      <a:tcPr/>
                    </a:tc>
                    <a:tc>
                      <a:txBody>
                        <a:bodyPr/>
                        <a:lstStyle/>
                        <a:p>
                          <a:r>
                            <a:rPr lang="en-US" dirty="0"/>
                            <a:t>40</a:t>
                          </a:r>
                        </a:p>
                      </a:txBody>
                      <a:tcPr/>
                    </a:tc>
                    <a:tc>
                      <a:txBody>
                        <a:bodyPr/>
                        <a:lstStyle/>
                        <a:p>
                          <a:r>
                            <a:rPr lang="en-US" dirty="0"/>
                            <a:t>6.66</a:t>
                          </a:r>
                        </a:p>
                      </a:txBody>
                      <a:tcPr/>
                    </a:tc>
                    <a:extLst>
                      <a:ext uri="{0D108BD9-81ED-4DB2-BD59-A6C34878D82A}">
                        <a16:rowId xmlns:a16="http://schemas.microsoft.com/office/drawing/2014/main" val="99371614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𝐵</m:t>
                                    </m:r>
                                  </m:sub>
                                </m:sSub>
                              </m:oMath>
                            </m:oMathPara>
                          </a14:m>
                          <a:endParaRPr lang="en-US" dirty="0"/>
                        </a:p>
                      </a:txBody>
                      <a:tcPr/>
                    </a:tc>
                    <a:tc>
                      <a:txBody>
                        <a:bodyPr/>
                        <a:lstStyle/>
                        <a:p>
                          <a:r>
                            <a:rPr lang="en-US" dirty="0"/>
                            <a:t>10</a:t>
                          </a:r>
                        </a:p>
                      </a:txBody>
                      <a:tcPr/>
                    </a:tc>
                    <a:tc>
                      <a:txBody>
                        <a:bodyPr/>
                        <a:lstStyle/>
                        <a:p>
                          <a:r>
                            <a:rPr lang="en-US" dirty="0"/>
                            <a:t>50</a:t>
                          </a:r>
                        </a:p>
                      </a:txBody>
                      <a:tcPr/>
                    </a:tc>
                    <a:tc>
                      <a:txBody>
                        <a:bodyPr/>
                        <a:lstStyle/>
                        <a:p>
                          <a:r>
                            <a:rPr lang="en-US" dirty="0"/>
                            <a:t>5</a:t>
                          </a:r>
                        </a:p>
                      </a:txBody>
                      <a:tcPr/>
                    </a:tc>
                    <a:extLst>
                      <a:ext uri="{0D108BD9-81ED-4DB2-BD59-A6C34878D82A}">
                        <a16:rowId xmlns:a16="http://schemas.microsoft.com/office/drawing/2014/main" val="382698292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m:oMathPara>
                          </a14:m>
                          <a:endParaRPr lang="en-US" dirty="0"/>
                        </a:p>
                      </a:txBody>
                      <a:tcPr/>
                    </a:tc>
                    <a:tc>
                      <a:txBody>
                        <a:bodyPr/>
                        <a:lstStyle/>
                        <a:p>
                          <a:r>
                            <a:rPr lang="en-US" dirty="0"/>
                            <a:t>5</a:t>
                          </a:r>
                        </a:p>
                      </a:txBody>
                      <a:tcPr/>
                    </a:tc>
                    <a:tc>
                      <a:txBody>
                        <a:bodyPr/>
                        <a:lstStyle/>
                        <a:p>
                          <a:r>
                            <a:rPr lang="en-US" dirty="0"/>
                            <a:t>10</a:t>
                          </a:r>
                        </a:p>
                      </a:txBody>
                      <a:tcPr/>
                    </a:tc>
                    <a:tc>
                      <a:txBody>
                        <a:bodyPr/>
                        <a:lstStyle/>
                        <a:p>
                          <a:r>
                            <a:rPr lang="en-US" dirty="0"/>
                            <a:t>2</a:t>
                          </a:r>
                        </a:p>
                      </a:txBody>
                      <a:tcPr/>
                    </a:tc>
                    <a:extLst>
                      <a:ext uri="{0D108BD9-81ED-4DB2-BD59-A6C34878D82A}">
                        <a16:rowId xmlns:a16="http://schemas.microsoft.com/office/drawing/2014/main" val="770615161"/>
                      </a:ext>
                    </a:extLst>
                  </a:tr>
                </a:tbl>
              </a:graphicData>
            </a:graphic>
          </p:graphicFrame>
        </mc:Choice>
        <mc:Fallback xmlns="">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038687578"/>
                  </p:ext>
                </p:extLst>
              </p:nvPr>
            </p:nvGraphicFramePr>
            <p:xfrm>
              <a:off x="4723803" y="1422107"/>
              <a:ext cx="2511222" cy="1854200"/>
            </p:xfrm>
            <a:graphic>
              <a:graphicData uri="http://schemas.openxmlformats.org/drawingml/2006/table">
                <a:tbl>
                  <a:tblPr firstRow="1" bandRow="1">
                    <a:tableStyleId>{21E4AEA4-8DFA-4A89-87EB-49C32662AFE0}</a:tableStyleId>
                  </a:tblPr>
                  <a:tblGrid>
                    <a:gridCol w="583672">
                      <a:extLst>
                        <a:ext uri="{9D8B030D-6E8A-4147-A177-3AD203B41FA5}">
                          <a16:colId xmlns:a16="http://schemas.microsoft.com/office/drawing/2014/main" val="245647693"/>
                        </a:ext>
                      </a:extLst>
                    </a:gridCol>
                    <a:gridCol w="585040">
                      <a:extLst>
                        <a:ext uri="{9D8B030D-6E8A-4147-A177-3AD203B41FA5}">
                          <a16:colId xmlns:a16="http://schemas.microsoft.com/office/drawing/2014/main" val="1562008308"/>
                        </a:ext>
                      </a:extLst>
                    </a:gridCol>
                    <a:gridCol w="540961">
                      <a:extLst>
                        <a:ext uri="{9D8B030D-6E8A-4147-A177-3AD203B41FA5}">
                          <a16:colId xmlns:a16="http://schemas.microsoft.com/office/drawing/2014/main" val="226618663"/>
                        </a:ext>
                      </a:extLst>
                    </a:gridCol>
                    <a:gridCol w="801549">
                      <a:extLst>
                        <a:ext uri="{9D8B030D-6E8A-4147-A177-3AD203B41FA5}">
                          <a16:colId xmlns:a16="http://schemas.microsoft.com/office/drawing/2014/main" val="2188554242"/>
                        </a:ext>
                      </a:extLst>
                    </a:gridCol>
                  </a:tblGrid>
                  <a:tr h="370840">
                    <a:tc>
                      <a:txBody>
                        <a:bodyPr/>
                        <a:lstStyle/>
                        <a:p>
                          <a:endParaRPr lang="en-US"/>
                        </a:p>
                      </a:txBody>
                      <a:tcPr>
                        <a:blipFill>
                          <a:blip r:embed="rId11"/>
                          <a:stretch>
                            <a:fillRect l="-1042" t="-6557" r="-335417" b="-426230"/>
                          </a:stretch>
                        </a:blipFill>
                      </a:tcPr>
                    </a:tc>
                    <a:tc>
                      <a:txBody>
                        <a:bodyPr/>
                        <a:lstStyle/>
                        <a:p>
                          <a:endParaRPr lang="en-US"/>
                        </a:p>
                      </a:txBody>
                      <a:tcPr>
                        <a:blipFill>
                          <a:blip r:embed="rId11"/>
                          <a:stretch>
                            <a:fillRect l="-101042" t="-6557" r="-235417" b="-426230"/>
                          </a:stretch>
                        </a:blipFill>
                      </a:tcPr>
                    </a:tc>
                    <a:tc>
                      <a:txBody>
                        <a:bodyPr/>
                        <a:lstStyle/>
                        <a:p>
                          <a:endParaRPr lang="en-US"/>
                        </a:p>
                      </a:txBody>
                      <a:tcPr>
                        <a:blipFill>
                          <a:blip r:embed="rId11"/>
                          <a:stretch>
                            <a:fillRect l="-216854" t="-6557" r="-153933" b="-426230"/>
                          </a:stretch>
                        </a:blipFill>
                      </a:tcPr>
                    </a:tc>
                    <a:tc>
                      <a:txBody>
                        <a:bodyPr/>
                        <a:lstStyle/>
                        <a:p>
                          <a:endParaRPr lang="en-US"/>
                        </a:p>
                      </a:txBody>
                      <a:tcPr>
                        <a:blipFill>
                          <a:blip r:embed="rId11"/>
                          <a:stretch>
                            <a:fillRect l="-213636" t="-6557" r="-3788" b="-426230"/>
                          </a:stretch>
                        </a:blipFill>
                      </a:tcPr>
                    </a:tc>
                    <a:extLst>
                      <a:ext uri="{0D108BD9-81ED-4DB2-BD59-A6C34878D82A}">
                        <a16:rowId xmlns:a16="http://schemas.microsoft.com/office/drawing/2014/main" val="3408944830"/>
                      </a:ext>
                    </a:extLst>
                  </a:tr>
                  <a:tr h="370840">
                    <a:tc>
                      <a:txBody>
                        <a:bodyPr/>
                        <a:lstStyle/>
                        <a:p>
                          <a:endParaRPr lang="en-US"/>
                        </a:p>
                      </a:txBody>
                      <a:tcPr>
                        <a:blipFill>
                          <a:blip r:embed="rId11"/>
                          <a:stretch>
                            <a:fillRect l="-1042" t="-106557" r="-335417" b="-326230"/>
                          </a:stretch>
                        </a:blipFill>
                      </a:tcPr>
                    </a:tc>
                    <a:tc>
                      <a:txBody>
                        <a:bodyPr/>
                        <a:lstStyle/>
                        <a:p>
                          <a:r>
                            <a:rPr lang="en-US" dirty="0"/>
                            <a:t>4</a:t>
                          </a:r>
                        </a:p>
                      </a:txBody>
                      <a:tcPr/>
                    </a:tc>
                    <a:tc>
                      <a:txBody>
                        <a:bodyPr/>
                        <a:lstStyle/>
                        <a:p>
                          <a:r>
                            <a:rPr lang="en-US" dirty="0"/>
                            <a:t>30</a:t>
                          </a:r>
                        </a:p>
                      </a:txBody>
                      <a:tcPr/>
                    </a:tc>
                    <a:tc>
                      <a:txBody>
                        <a:bodyPr/>
                        <a:lstStyle/>
                        <a:p>
                          <a:r>
                            <a:rPr lang="en-US" dirty="0"/>
                            <a:t>7.50</a:t>
                          </a:r>
                        </a:p>
                      </a:txBody>
                      <a:tcPr/>
                    </a:tc>
                    <a:extLst>
                      <a:ext uri="{0D108BD9-81ED-4DB2-BD59-A6C34878D82A}">
                        <a16:rowId xmlns:a16="http://schemas.microsoft.com/office/drawing/2014/main" val="1873071581"/>
                      </a:ext>
                    </a:extLst>
                  </a:tr>
                  <a:tr h="370840">
                    <a:tc>
                      <a:txBody>
                        <a:bodyPr/>
                        <a:lstStyle/>
                        <a:p>
                          <a:endParaRPr lang="en-US"/>
                        </a:p>
                      </a:txBody>
                      <a:tcPr>
                        <a:blipFill>
                          <a:blip r:embed="rId11"/>
                          <a:stretch>
                            <a:fillRect l="-1042" t="-206557" r="-335417" b="-226230"/>
                          </a:stretch>
                        </a:blipFill>
                      </a:tcPr>
                    </a:tc>
                    <a:tc>
                      <a:txBody>
                        <a:bodyPr/>
                        <a:lstStyle/>
                        <a:p>
                          <a:r>
                            <a:rPr lang="en-US" dirty="0"/>
                            <a:t>6</a:t>
                          </a:r>
                        </a:p>
                      </a:txBody>
                      <a:tcPr/>
                    </a:tc>
                    <a:tc>
                      <a:txBody>
                        <a:bodyPr/>
                        <a:lstStyle/>
                        <a:p>
                          <a:r>
                            <a:rPr lang="en-US" dirty="0"/>
                            <a:t>40</a:t>
                          </a:r>
                        </a:p>
                      </a:txBody>
                      <a:tcPr/>
                    </a:tc>
                    <a:tc>
                      <a:txBody>
                        <a:bodyPr/>
                        <a:lstStyle/>
                        <a:p>
                          <a:r>
                            <a:rPr lang="en-US" dirty="0"/>
                            <a:t>6.66</a:t>
                          </a:r>
                        </a:p>
                      </a:txBody>
                      <a:tcPr/>
                    </a:tc>
                    <a:extLst>
                      <a:ext uri="{0D108BD9-81ED-4DB2-BD59-A6C34878D82A}">
                        <a16:rowId xmlns:a16="http://schemas.microsoft.com/office/drawing/2014/main" val="993716142"/>
                      </a:ext>
                    </a:extLst>
                  </a:tr>
                  <a:tr h="370840">
                    <a:tc>
                      <a:txBody>
                        <a:bodyPr/>
                        <a:lstStyle/>
                        <a:p>
                          <a:endParaRPr lang="en-US"/>
                        </a:p>
                      </a:txBody>
                      <a:tcPr>
                        <a:blipFill>
                          <a:blip r:embed="rId11"/>
                          <a:stretch>
                            <a:fillRect l="-1042" t="-306557" r="-335417" b="-126230"/>
                          </a:stretch>
                        </a:blipFill>
                      </a:tcPr>
                    </a:tc>
                    <a:tc>
                      <a:txBody>
                        <a:bodyPr/>
                        <a:lstStyle/>
                        <a:p>
                          <a:r>
                            <a:rPr lang="en-US" dirty="0"/>
                            <a:t>10</a:t>
                          </a:r>
                        </a:p>
                      </a:txBody>
                      <a:tcPr/>
                    </a:tc>
                    <a:tc>
                      <a:txBody>
                        <a:bodyPr/>
                        <a:lstStyle/>
                        <a:p>
                          <a:r>
                            <a:rPr lang="en-US" dirty="0"/>
                            <a:t>50</a:t>
                          </a:r>
                        </a:p>
                      </a:txBody>
                      <a:tcPr/>
                    </a:tc>
                    <a:tc>
                      <a:txBody>
                        <a:bodyPr/>
                        <a:lstStyle/>
                        <a:p>
                          <a:r>
                            <a:rPr lang="en-US" dirty="0"/>
                            <a:t>5</a:t>
                          </a:r>
                        </a:p>
                      </a:txBody>
                      <a:tcPr/>
                    </a:tc>
                    <a:extLst>
                      <a:ext uri="{0D108BD9-81ED-4DB2-BD59-A6C34878D82A}">
                        <a16:rowId xmlns:a16="http://schemas.microsoft.com/office/drawing/2014/main" val="3826982922"/>
                      </a:ext>
                    </a:extLst>
                  </a:tr>
                  <a:tr h="370840">
                    <a:tc>
                      <a:txBody>
                        <a:bodyPr/>
                        <a:lstStyle/>
                        <a:p>
                          <a:endParaRPr lang="en-US"/>
                        </a:p>
                      </a:txBody>
                      <a:tcPr>
                        <a:blipFill>
                          <a:blip r:embed="rId11"/>
                          <a:stretch>
                            <a:fillRect l="-1042" t="-406557" r="-335417" b="-26230"/>
                          </a:stretch>
                        </a:blipFill>
                      </a:tcPr>
                    </a:tc>
                    <a:tc>
                      <a:txBody>
                        <a:bodyPr/>
                        <a:lstStyle/>
                        <a:p>
                          <a:r>
                            <a:rPr lang="en-US" dirty="0"/>
                            <a:t>5</a:t>
                          </a:r>
                        </a:p>
                      </a:txBody>
                      <a:tcPr/>
                    </a:tc>
                    <a:tc>
                      <a:txBody>
                        <a:bodyPr/>
                        <a:lstStyle/>
                        <a:p>
                          <a:r>
                            <a:rPr lang="en-US" dirty="0"/>
                            <a:t>10</a:t>
                          </a:r>
                        </a:p>
                      </a:txBody>
                      <a:tcPr/>
                    </a:tc>
                    <a:tc>
                      <a:txBody>
                        <a:bodyPr/>
                        <a:lstStyle/>
                        <a:p>
                          <a:r>
                            <a:rPr lang="en-US" dirty="0"/>
                            <a:t>2</a:t>
                          </a:r>
                        </a:p>
                      </a:txBody>
                      <a:tcPr/>
                    </a:tc>
                    <a:extLst>
                      <a:ext uri="{0D108BD9-81ED-4DB2-BD59-A6C34878D82A}">
                        <a16:rowId xmlns:a16="http://schemas.microsoft.com/office/drawing/2014/main" val="770615161"/>
                      </a:ext>
                    </a:extLst>
                  </a:tr>
                </a:tbl>
              </a:graphicData>
            </a:graphic>
          </p:graphicFrame>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6F4CE76-81E9-4129-9D3A-B4B64DD66B49}"/>
                  </a:ext>
                </a:extLst>
              </p:cNvPr>
              <p:cNvSpPr txBox="1"/>
              <p:nvPr/>
            </p:nvSpPr>
            <p:spPr>
              <a:xfrm>
                <a:off x="7235025" y="1443553"/>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28" name="TextBox 27">
                <a:extLst>
                  <a:ext uri="{FF2B5EF4-FFF2-40B4-BE49-F238E27FC236}">
                    <a16:creationId xmlns:a16="http://schemas.microsoft.com/office/drawing/2014/main" id="{E6F4CE76-81E9-4129-9D3A-B4B64DD66B49}"/>
                  </a:ext>
                </a:extLst>
              </p:cNvPr>
              <p:cNvSpPr txBox="1">
                <a:spLocks noRot="1" noChangeAspect="1" noMove="1" noResize="1" noEditPoints="1" noAdjustHandles="1" noChangeArrowheads="1" noChangeShapeType="1" noTextEdit="1"/>
              </p:cNvSpPr>
              <p:nvPr/>
            </p:nvSpPr>
            <p:spPr>
              <a:xfrm>
                <a:off x="7235025" y="1443553"/>
                <a:ext cx="914400" cy="914400"/>
              </a:xfrm>
              <a:prstGeom prst="rect">
                <a:avLst/>
              </a:prstGeom>
              <a:blipFill>
                <a:blip r:embed="rId12"/>
                <a:stretch>
                  <a:fillRect/>
                </a:stretch>
              </a:blipFill>
            </p:spPr>
            <p:txBody>
              <a:bodyPr/>
              <a:lstStyle/>
              <a:p>
                <a:r>
                  <a:rPr lang="en-US">
                    <a:noFill/>
                  </a:rPr>
                  <a:t> </a:t>
                </a:r>
              </a:p>
            </p:txBody>
          </p:sp>
        </mc:Fallback>
      </mc:AlternateContent>
      <p:pic>
        <p:nvPicPr>
          <p:cNvPr id="30" name="Graphic 29" descr="Thumbs up sign">
            <a:extLst>
              <a:ext uri="{FF2B5EF4-FFF2-40B4-BE49-F238E27FC236}">
                <a16:creationId xmlns:a16="http://schemas.microsoft.com/office/drawing/2014/main" id="{E560A96D-AF36-4BFC-9361-D3453E3A4FB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149425" y="5767993"/>
            <a:ext cx="480172" cy="480172"/>
          </a:xfrm>
          <a:prstGeom prst="rect">
            <a:avLst/>
          </a:prstGeom>
        </p:spPr>
      </p:pic>
      <p:pic>
        <p:nvPicPr>
          <p:cNvPr id="38" name="Graphic 37" descr="Close">
            <a:extLst>
              <a:ext uri="{FF2B5EF4-FFF2-40B4-BE49-F238E27FC236}">
                <a16:creationId xmlns:a16="http://schemas.microsoft.com/office/drawing/2014/main" id="{1A18E1CC-C453-4A72-A6C7-DA506F037F73}"/>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280924" y="5810105"/>
            <a:ext cx="480173" cy="480173"/>
          </a:xfrm>
          <a:prstGeom prst="rect">
            <a:avLst/>
          </a:prstGeom>
        </p:spPr>
      </p:pic>
      <p:pic>
        <p:nvPicPr>
          <p:cNvPr id="39" name="Graphic 38" descr="Close">
            <a:extLst>
              <a:ext uri="{FF2B5EF4-FFF2-40B4-BE49-F238E27FC236}">
                <a16:creationId xmlns:a16="http://schemas.microsoft.com/office/drawing/2014/main" id="{061E8246-6D56-4C03-B954-B779FC18E0F3}"/>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062854" y="3496716"/>
            <a:ext cx="480173" cy="480173"/>
          </a:xfrm>
          <a:prstGeom prst="rect">
            <a:avLst/>
          </a:prstGeom>
        </p:spPr>
      </p:pic>
      <p:pic>
        <p:nvPicPr>
          <p:cNvPr id="40" name="Graphic 39" descr="Close">
            <a:extLst>
              <a:ext uri="{FF2B5EF4-FFF2-40B4-BE49-F238E27FC236}">
                <a16:creationId xmlns:a16="http://schemas.microsoft.com/office/drawing/2014/main" id="{C4B8392E-88A3-4A0F-9513-CD52238EA62B}"/>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042748" y="2236496"/>
            <a:ext cx="480173" cy="480173"/>
          </a:xfrm>
          <a:prstGeom prst="rect">
            <a:avLst/>
          </a:prstGeom>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5DAEE3C-B6B9-440A-85C6-0C791DA7A7A0}"/>
                  </a:ext>
                </a:extLst>
              </p:cNvPr>
              <p:cNvSpPr txBox="1"/>
              <p:nvPr/>
            </p:nvSpPr>
            <p:spPr>
              <a:xfrm>
                <a:off x="8780663" y="202225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2" name="TextBox 41">
                <a:extLst>
                  <a:ext uri="{FF2B5EF4-FFF2-40B4-BE49-F238E27FC236}">
                    <a16:creationId xmlns:a16="http://schemas.microsoft.com/office/drawing/2014/main" id="{15DAEE3C-B6B9-440A-85C6-0C791DA7A7A0}"/>
                  </a:ext>
                </a:extLst>
              </p:cNvPr>
              <p:cNvSpPr txBox="1">
                <a:spLocks noRot="1" noChangeAspect="1" noMove="1" noResize="1" noEditPoints="1" noAdjustHandles="1" noChangeArrowheads="1" noChangeShapeType="1" noTextEdit="1"/>
              </p:cNvSpPr>
              <p:nvPr/>
            </p:nvSpPr>
            <p:spPr>
              <a:xfrm>
                <a:off x="8780663" y="2022250"/>
                <a:ext cx="633531" cy="348992"/>
              </a:xfrm>
              <a:prstGeom prst="rect">
                <a:avLst/>
              </a:prstGeom>
              <a:blipFill>
                <a:blip r:embed="rId17"/>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956028C-2555-4479-96E8-70C9675E9B9E}"/>
                  </a:ext>
                </a:extLst>
              </p:cNvPr>
              <p:cNvSpPr txBox="1"/>
              <p:nvPr/>
            </p:nvSpPr>
            <p:spPr>
              <a:xfrm>
                <a:off x="9811582" y="2027858"/>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3" name="TextBox 42">
                <a:extLst>
                  <a:ext uri="{FF2B5EF4-FFF2-40B4-BE49-F238E27FC236}">
                    <a16:creationId xmlns:a16="http://schemas.microsoft.com/office/drawing/2014/main" id="{9956028C-2555-4479-96E8-70C9675E9B9E}"/>
                  </a:ext>
                </a:extLst>
              </p:cNvPr>
              <p:cNvSpPr txBox="1">
                <a:spLocks noRot="1" noChangeAspect="1" noMove="1" noResize="1" noEditPoints="1" noAdjustHandles="1" noChangeArrowheads="1" noChangeShapeType="1" noTextEdit="1"/>
              </p:cNvSpPr>
              <p:nvPr/>
            </p:nvSpPr>
            <p:spPr>
              <a:xfrm>
                <a:off x="9811582" y="2027858"/>
                <a:ext cx="633531" cy="348992"/>
              </a:xfrm>
              <a:prstGeom prst="rect">
                <a:avLst/>
              </a:prstGeom>
              <a:blipFill>
                <a:blip r:embed="rId18"/>
                <a:stretch>
                  <a:fillRect t="-5263" r="-12621"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A3FE96D7-B1F6-47E1-A23A-71074CC2D943}"/>
                  </a:ext>
                </a:extLst>
              </p:cNvPr>
              <p:cNvSpPr txBox="1"/>
              <p:nvPr/>
            </p:nvSpPr>
            <p:spPr>
              <a:xfrm>
                <a:off x="7895112" y="328108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4" name="TextBox 43">
                <a:extLst>
                  <a:ext uri="{FF2B5EF4-FFF2-40B4-BE49-F238E27FC236}">
                    <a16:creationId xmlns:a16="http://schemas.microsoft.com/office/drawing/2014/main" id="{A3FE96D7-B1F6-47E1-A23A-71074CC2D943}"/>
                  </a:ext>
                </a:extLst>
              </p:cNvPr>
              <p:cNvSpPr txBox="1">
                <a:spLocks noRot="1" noChangeAspect="1" noMove="1" noResize="1" noEditPoints="1" noAdjustHandles="1" noChangeArrowheads="1" noChangeShapeType="1" noTextEdit="1"/>
              </p:cNvSpPr>
              <p:nvPr/>
            </p:nvSpPr>
            <p:spPr>
              <a:xfrm>
                <a:off x="7895112" y="3281086"/>
                <a:ext cx="633531" cy="348992"/>
              </a:xfrm>
              <a:prstGeom prst="rect">
                <a:avLst/>
              </a:prstGeom>
              <a:blipFill>
                <a:blip r:embed="rId19"/>
                <a:stretch>
                  <a:fillRect t="-5263" r="-12500"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72A7E20-9326-4AA3-99F0-B48E5843205C}"/>
                  </a:ext>
                </a:extLst>
              </p:cNvPr>
              <p:cNvSpPr txBox="1"/>
              <p:nvPr/>
            </p:nvSpPr>
            <p:spPr>
              <a:xfrm>
                <a:off x="8818373" y="3257351"/>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5" name="TextBox 44">
                <a:extLst>
                  <a:ext uri="{FF2B5EF4-FFF2-40B4-BE49-F238E27FC236}">
                    <a16:creationId xmlns:a16="http://schemas.microsoft.com/office/drawing/2014/main" id="{A72A7E20-9326-4AA3-99F0-B48E5843205C}"/>
                  </a:ext>
                </a:extLst>
              </p:cNvPr>
              <p:cNvSpPr txBox="1">
                <a:spLocks noRot="1" noChangeAspect="1" noMove="1" noResize="1" noEditPoints="1" noAdjustHandles="1" noChangeArrowheads="1" noChangeShapeType="1" noTextEdit="1"/>
              </p:cNvSpPr>
              <p:nvPr/>
            </p:nvSpPr>
            <p:spPr>
              <a:xfrm>
                <a:off x="8818373" y="3257351"/>
                <a:ext cx="633531" cy="348992"/>
              </a:xfrm>
              <a:prstGeom prst="rect">
                <a:avLst/>
              </a:prstGeom>
              <a:blipFill>
                <a:blip r:embed="rId20"/>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046373A-04A8-4BA4-8637-46C2CA165777}"/>
                  </a:ext>
                </a:extLst>
              </p:cNvPr>
              <p:cNvSpPr txBox="1"/>
              <p:nvPr/>
            </p:nvSpPr>
            <p:spPr>
              <a:xfrm>
                <a:off x="6925777" y="4513875"/>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5" name="TextBox 54">
                <a:extLst>
                  <a:ext uri="{FF2B5EF4-FFF2-40B4-BE49-F238E27FC236}">
                    <a16:creationId xmlns:a16="http://schemas.microsoft.com/office/drawing/2014/main" id="{3046373A-04A8-4BA4-8637-46C2CA165777}"/>
                  </a:ext>
                </a:extLst>
              </p:cNvPr>
              <p:cNvSpPr txBox="1">
                <a:spLocks noRot="1" noChangeAspect="1" noMove="1" noResize="1" noEditPoints="1" noAdjustHandles="1" noChangeArrowheads="1" noChangeShapeType="1" noTextEdit="1"/>
              </p:cNvSpPr>
              <p:nvPr/>
            </p:nvSpPr>
            <p:spPr>
              <a:xfrm>
                <a:off x="6925777" y="4513875"/>
                <a:ext cx="633531" cy="348992"/>
              </a:xfrm>
              <a:prstGeom prst="rect">
                <a:avLst/>
              </a:prstGeom>
              <a:blipFill>
                <a:blip r:embed="rId21"/>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CFFAB41-23C6-414E-A457-FFF1556A52AA}"/>
                  </a:ext>
                </a:extLst>
              </p:cNvPr>
              <p:cNvSpPr txBox="1"/>
              <p:nvPr/>
            </p:nvSpPr>
            <p:spPr>
              <a:xfrm>
                <a:off x="7950047" y="450569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6" name="TextBox 55">
                <a:extLst>
                  <a:ext uri="{FF2B5EF4-FFF2-40B4-BE49-F238E27FC236}">
                    <a16:creationId xmlns:a16="http://schemas.microsoft.com/office/drawing/2014/main" id="{7CFFAB41-23C6-414E-A457-FFF1556A52AA}"/>
                  </a:ext>
                </a:extLst>
              </p:cNvPr>
              <p:cNvSpPr txBox="1">
                <a:spLocks noRot="1" noChangeAspect="1" noMove="1" noResize="1" noEditPoints="1" noAdjustHandles="1" noChangeArrowheads="1" noChangeShapeType="1" noTextEdit="1"/>
              </p:cNvSpPr>
              <p:nvPr/>
            </p:nvSpPr>
            <p:spPr>
              <a:xfrm>
                <a:off x="7950047" y="4505696"/>
                <a:ext cx="633531" cy="348992"/>
              </a:xfrm>
              <a:prstGeom prst="rect">
                <a:avLst/>
              </a:prstGeom>
              <a:blipFill>
                <a:blip r:embed="rId22"/>
                <a:stretch>
                  <a:fillRect t="-5263" r="-11538"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0F8B6A8-4D9C-4BF9-9EA1-9249256D005D}"/>
                  </a:ext>
                </a:extLst>
              </p:cNvPr>
              <p:cNvSpPr txBox="1"/>
              <p:nvPr/>
            </p:nvSpPr>
            <p:spPr>
              <a:xfrm>
                <a:off x="6053939" y="555632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7" name="TextBox 66">
                <a:extLst>
                  <a:ext uri="{FF2B5EF4-FFF2-40B4-BE49-F238E27FC236}">
                    <a16:creationId xmlns:a16="http://schemas.microsoft.com/office/drawing/2014/main" id="{90F8B6A8-4D9C-4BF9-9EA1-9249256D005D}"/>
                  </a:ext>
                </a:extLst>
              </p:cNvPr>
              <p:cNvSpPr txBox="1">
                <a:spLocks noRot="1" noChangeAspect="1" noMove="1" noResize="1" noEditPoints="1" noAdjustHandles="1" noChangeArrowheads="1" noChangeShapeType="1" noTextEdit="1"/>
              </p:cNvSpPr>
              <p:nvPr/>
            </p:nvSpPr>
            <p:spPr>
              <a:xfrm>
                <a:off x="6053939" y="5556327"/>
                <a:ext cx="633531" cy="348992"/>
              </a:xfrm>
              <a:prstGeom prst="rect">
                <a:avLst/>
              </a:prstGeom>
              <a:blipFill>
                <a:blip r:embed="rId23"/>
                <a:stretch>
                  <a:fillRect t="-3448" r="-9615"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4090B11-347C-498D-B345-D0C24B249984}"/>
                  </a:ext>
                </a:extLst>
              </p:cNvPr>
              <p:cNvSpPr txBox="1"/>
              <p:nvPr/>
            </p:nvSpPr>
            <p:spPr>
              <a:xfrm>
                <a:off x="6997505" y="555632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8" name="TextBox 67">
                <a:extLst>
                  <a:ext uri="{FF2B5EF4-FFF2-40B4-BE49-F238E27FC236}">
                    <a16:creationId xmlns:a16="http://schemas.microsoft.com/office/drawing/2014/main" id="{C4090B11-347C-498D-B345-D0C24B249984}"/>
                  </a:ext>
                </a:extLst>
              </p:cNvPr>
              <p:cNvSpPr txBox="1">
                <a:spLocks noRot="1" noChangeAspect="1" noMove="1" noResize="1" noEditPoints="1" noAdjustHandles="1" noChangeArrowheads="1" noChangeShapeType="1" noTextEdit="1"/>
              </p:cNvSpPr>
              <p:nvPr/>
            </p:nvSpPr>
            <p:spPr>
              <a:xfrm>
                <a:off x="6997505" y="5556327"/>
                <a:ext cx="633531" cy="348992"/>
              </a:xfrm>
              <a:prstGeom prst="rect">
                <a:avLst/>
              </a:prstGeom>
              <a:blipFill>
                <a:blip r:embed="rId24"/>
                <a:stretch>
                  <a:fillRect t="-3448" r="-9615" b="-3448"/>
                </a:stretch>
              </a:blipFill>
            </p:spPr>
            <p:txBody>
              <a:bodyPr/>
              <a:lstStyle/>
              <a:p>
                <a:r>
                  <a:rPr lang="en-US">
                    <a:noFill/>
                  </a:rPr>
                  <a:t> </a:t>
                </a:r>
              </a:p>
            </p:txBody>
          </p:sp>
        </mc:Fallback>
      </mc:AlternateContent>
      <p:pic>
        <p:nvPicPr>
          <p:cNvPr id="69" name="Graphic 68" descr="Close">
            <a:extLst>
              <a:ext uri="{FF2B5EF4-FFF2-40B4-BE49-F238E27FC236}">
                <a16:creationId xmlns:a16="http://schemas.microsoft.com/office/drawing/2014/main" id="{FCC85549-B3DA-4C73-8D91-5C4FDCAECCF8}"/>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135138" y="4688371"/>
            <a:ext cx="480173" cy="480173"/>
          </a:xfrm>
          <a:prstGeom prst="rect">
            <a:avLst/>
          </a:prstGeom>
        </p:spPr>
      </p:pic>
      <p:sp>
        <p:nvSpPr>
          <p:cNvPr id="20" name="Content Placeholder 2">
            <a:extLst>
              <a:ext uri="{FF2B5EF4-FFF2-40B4-BE49-F238E27FC236}">
                <a16:creationId xmlns:a16="http://schemas.microsoft.com/office/drawing/2014/main" id="{D1303BB9-7B7A-4E54-8DF0-E0D81FB88900}"/>
              </a:ext>
            </a:extLst>
          </p:cNvPr>
          <p:cNvSpPr>
            <a:spLocks noGrp="1"/>
          </p:cNvSpPr>
          <p:nvPr>
            <p:ph sz="quarter" idx="10"/>
          </p:nvPr>
        </p:nvSpPr>
        <p:spPr>
          <a:xfrm>
            <a:off x="521207" y="1435608"/>
            <a:ext cx="3912866" cy="4974336"/>
          </a:xfrm>
        </p:spPr>
        <p:txBody>
          <a:bodyPr>
            <a:normAutofit lnSpcReduction="10000"/>
          </a:bodyPr>
          <a:lstStyle/>
          <a:p>
            <a:r>
              <a:rPr lang="en-US" dirty="0"/>
              <a:t>Finally, let’s create a new search tree exploring items in this heuristic order. </a:t>
            </a:r>
          </a:p>
          <a:p>
            <a:r>
              <a:rPr lang="en-US" dirty="0"/>
              <a:t>Along the way, we will calculate the relaxed bounded value to see what is achievable. If that value is inferior the best solution found, we prune and terminate that branch. </a:t>
            </a:r>
          </a:p>
          <a:p>
            <a:r>
              <a:rPr lang="en-US" dirty="0"/>
              <a:t>Using this technique, look how much more efficiently our search turned out on the right!</a:t>
            </a:r>
          </a:p>
        </p:txBody>
      </p:sp>
    </p:spTree>
    <p:extLst>
      <p:ext uri="{BB962C8B-B14F-4D97-AF65-F5344CB8AC3E}">
        <p14:creationId xmlns:p14="http://schemas.microsoft.com/office/powerpoint/2010/main" val="17687935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F425F-7E40-4C43-9840-689A2134412D}"/>
              </a:ext>
            </a:extLst>
          </p:cNvPr>
          <p:cNvSpPr>
            <a:spLocks noGrp="1"/>
          </p:cNvSpPr>
          <p:nvPr>
            <p:ph type="title"/>
          </p:nvPr>
        </p:nvSpPr>
        <p:spPr/>
        <p:txBody>
          <a:bodyPr/>
          <a:lstStyle/>
          <a:p>
            <a:r>
              <a:rPr lang="en-US" dirty="0"/>
              <a:t>Solving with </a:t>
            </a:r>
            <a:r>
              <a:rPr lang="en-US" dirty="0" err="1"/>
              <a:t>PuLP</a:t>
            </a:r>
            <a:endParaRPr lang="en-US" dirty="0"/>
          </a:p>
        </p:txBody>
      </p:sp>
      <p:sp>
        <p:nvSpPr>
          <p:cNvPr id="5" name="Rectangle 2">
            <a:extLst>
              <a:ext uri="{FF2B5EF4-FFF2-40B4-BE49-F238E27FC236}">
                <a16:creationId xmlns:a16="http://schemas.microsoft.com/office/drawing/2014/main" id="{5CC7EEFA-337D-4A75-8B36-36316BFA8D4A}"/>
              </a:ext>
            </a:extLst>
          </p:cNvPr>
          <p:cNvSpPr>
            <a:spLocks noGrp="1" noChangeArrowheads="1"/>
          </p:cNvSpPr>
          <p:nvPr>
            <p:ph sz="quarter" idx="10"/>
          </p:nvPr>
        </p:nvSpPr>
        <p:spPr bwMode="auto">
          <a:xfrm>
            <a:off x="6637267" y="1562673"/>
            <a:ext cx="4913525" cy="46166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your variables</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x_a</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x_b</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x_c</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x_d</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"Knapsack Problem"</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LpMaximize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weight constraint where items can't exceed 24</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b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objective function to maximize</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 the problem</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 the results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x_a</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=0.0,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x_b</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=1.0,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x_c</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=1.0,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x_d</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=1.0</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539E9A64-6F67-4A53-8F0E-43227806683C}"/>
              </a:ext>
            </a:extLst>
          </p:cNvPr>
          <p:cNvSpPr txBox="1"/>
          <p:nvPr/>
        </p:nvSpPr>
        <p:spPr>
          <a:xfrm>
            <a:off x="760228" y="1605516"/>
            <a:ext cx="5459819" cy="4573805"/>
          </a:xfrm>
          <a:prstGeom prst="rect">
            <a:avLst/>
          </a:prstGeom>
        </p:spPr>
        <p:txBody>
          <a:bodyPr vert="horz" wrap="square" lIns="91440" tIns="45720" rIns="91440" bIns="45720" rtlCol="0">
            <a:normAutofit lnSpcReduction="1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You can create this branch-and-bound search tree from scratch, but most people will use libraries like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2"/>
              </a:rPr>
              <a:t>PuLP</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3"/>
              </a:rPr>
              <a:t>PyOmo</a:t>
            </a:r>
            <a:r>
              <a:rPr lang="en-US" sz="1600" dirty="0">
                <a:solidFill>
                  <a:prstClr val="black">
                    <a:lumMod val="75000"/>
                    <a:lumOff val="25000"/>
                  </a:prstClr>
                </a:solidFill>
                <a:latin typeface="Segoe UI" panose="020B0502040204020203" pitchFamily="34" charset="0"/>
                <a:cs typeface="Segoe UI" panose="020B0502040204020203" pitchFamily="34" charset="0"/>
              </a:rPr>
              <a:t>, or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4"/>
              </a:rPr>
              <a:t>ojAlgo</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The Python code to the right solves this knapsack problem using </a:t>
            </a:r>
            <a:r>
              <a:rPr lang="en-US" sz="1600" dirty="0" err="1">
                <a:solidFill>
                  <a:prstClr val="black">
                    <a:lumMod val="75000"/>
                    <a:lumOff val="25000"/>
                  </a:prstClr>
                </a:solidFill>
                <a:latin typeface="Segoe UI" panose="020B0502040204020203" pitchFamily="34" charset="0"/>
                <a:cs typeface="Segoe UI" panose="020B0502040204020203" pitchFamily="34" charset="0"/>
              </a:rPr>
              <a:t>PuLP</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These libraries also allow dropping in licensed solvers that can improve performance for larger problems, like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5"/>
              </a:rPr>
              <a:t>Gurobi</a:t>
            </a:r>
            <a:r>
              <a:rPr lang="en-US" sz="1600" dirty="0">
                <a:solidFill>
                  <a:prstClr val="black">
                    <a:lumMod val="75000"/>
                    <a:lumOff val="25000"/>
                  </a:prstClr>
                </a:solidFill>
                <a:latin typeface="Segoe UI" panose="020B0502040204020203" pitchFamily="34" charset="0"/>
                <a:cs typeface="Segoe UI" panose="020B0502040204020203" pitchFamily="34" charset="0"/>
              </a:rPr>
              <a:t> or </a:t>
            </a:r>
            <a:r>
              <a:rPr lang="en-US" sz="1600" dirty="0">
                <a:solidFill>
                  <a:prstClr val="black">
                    <a:lumMod val="75000"/>
                    <a:lumOff val="25000"/>
                  </a:prstClr>
                </a:solidFill>
                <a:latin typeface="Segoe UI" panose="020B0502040204020203" pitchFamily="34" charset="0"/>
                <a:cs typeface="Segoe UI" panose="020B0502040204020203" pitchFamily="34" charset="0"/>
                <a:hlinkClick r:id="rId6"/>
              </a:rPr>
              <a:t>IBM’s CPLEX</a:t>
            </a:r>
            <a:r>
              <a:rPr lang="en-US" sz="1600" dirty="0">
                <a:solidFill>
                  <a:prstClr val="black">
                    <a:lumMod val="75000"/>
                    <a:lumOff val="25000"/>
                  </a:prstClr>
                </a:solidFill>
                <a:latin typeface="Segoe UI" panose="020B0502040204020203" pitchFamily="34" charset="0"/>
                <a:cs typeface="Segoe UI" panose="020B0502040204020203" pitchFamily="34" charset="0"/>
              </a:rPr>
              <a:t> which costs over $10K.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Keep in mind these solvers are largely limited to linear problems, so no exponential constraints, sine functions, </a:t>
            </a:r>
            <a:r>
              <a:rPr lang="en-US" sz="1600" dirty="0" err="1">
                <a:solidFill>
                  <a:prstClr val="black">
                    <a:lumMod val="75000"/>
                    <a:lumOff val="25000"/>
                  </a:prstClr>
                </a:solidFill>
                <a:latin typeface="Segoe UI" panose="020B0502040204020203" pitchFamily="34" charset="0"/>
                <a:cs typeface="Segoe UI" panose="020B0502040204020203" pitchFamily="34" charset="0"/>
              </a:rPr>
              <a:t>etc</a:t>
            </a:r>
            <a:r>
              <a:rPr lang="en-US" sz="1600" dirty="0">
                <a:solidFill>
                  <a:prstClr val="black">
                    <a:lumMod val="75000"/>
                    <a:lumOff val="25000"/>
                  </a:prstClr>
                </a:solidFill>
                <a:latin typeface="Segoe UI" panose="020B0502040204020203" pitchFamily="34" charset="0"/>
                <a:cs typeface="Segoe UI" panose="020B0502040204020203" pitchFamily="34" charset="0"/>
              </a:rPr>
              <a:t>!</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We will learn more about linear programming in the next section.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26448024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The Many Applications of Search Trees</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6" y="1435607"/>
            <a:ext cx="10990325" cy="5130656"/>
          </a:xfrm>
        </p:spPr>
        <p:txBody>
          <a:bodyPr>
            <a:normAutofit/>
          </a:bodyPr>
          <a:lstStyle/>
          <a:p>
            <a:r>
              <a:rPr lang="en-US" b="1" dirty="0"/>
              <a:t>Tree search algorithms are used heavily in many areas of applied mathematics and “artificial intelligence”. </a:t>
            </a:r>
          </a:p>
          <a:p>
            <a:pPr marL="285750" indent="-285750">
              <a:buFont typeface="Arial" panose="020B0604020202020204" pitchFamily="34" charset="0"/>
              <a:buChar char="•"/>
            </a:pPr>
            <a:r>
              <a:rPr lang="en-US" dirty="0"/>
              <a:t>Permutations and combinations</a:t>
            </a:r>
          </a:p>
          <a:p>
            <a:pPr marL="285750" indent="-285750">
              <a:buFont typeface="Arial" panose="020B0604020202020204" pitchFamily="34" charset="0"/>
              <a:buChar char="•"/>
            </a:pPr>
            <a:r>
              <a:rPr lang="en-US" dirty="0">
                <a:hlinkClick r:id="rId2"/>
              </a:rPr>
              <a:t>Minimax</a:t>
            </a:r>
            <a:r>
              <a:rPr lang="en-US" dirty="0"/>
              <a:t> (used for Chess, game theory)</a:t>
            </a:r>
          </a:p>
          <a:p>
            <a:pPr marL="285750" indent="-285750">
              <a:buFont typeface="Arial" panose="020B0604020202020204" pitchFamily="34" charset="0"/>
              <a:buChar char="•"/>
            </a:pPr>
            <a:r>
              <a:rPr lang="en-US" dirty="0">
                <a:hlinkClick r:id="rId2"/>
              </a:rPr>
              <a:t>Alpha-Beta Pruning</a:t>
            </a:r>
            <a:r>
              <a:rPr lang="en-US" dirty="0"/>
              <a:t> (for Chess, adversarial search)</a:t>
            </a:r>
          </a:p>
          <a:p>
            <a:pPr marL="285750" indent="-285750">
              <a:buFont typeface="Arial" panose="020B0604020202020204" pitchFamily="34" charset="0"/>
              <a:buChar char="•"/>
            </a:pPr>
            <a:r>
              <a:rPr lang="en-US" dirty="0"/>
              <a:t>Branch-and-bound algorithms</a:t>
            </a:r>
          </a:p>
          <a:p>
            <a:pPr marL="285750" indent="-285750">
              <a:buFont typeface="Arial" panose="020B0604020202020204" pitchFamily="34" charset="0"/>
              <a:buChar char="•"/>
            </a:pPr>
            <a:r>
              <a:rPr lang="en-US" dirty="0"/>
              <a:t>Mixed Integer Programming </a:t>
            </a:r>
          </a:p>
          <a:p>
            <a:endParaRPr lang="en-US" dirty="0"/>
          </a:p>
          <a:p>
            <a:endParaRPr lang="en-US" dirty="0"/>
          </a:p>
        </p:txBody>
      </p:sp>
      <p:pic>
        <p:nvPicPr>
          <p:cNvPr id="8" name="Picture 7">
            <a:extLst>
              <a:ext uri="{FF2B5EF4-FFF2-40B4-BE49-F238E27FC236}">
                <a16:creationId xmlns:a16="http://schemas.microsoft.com/office/drawing/2014/main" id="{6B471957-31B1-4CBD-AC95-47087F60F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0108" y="2223305"/>
            <a:ext cx="4209713" cy="2411389"/>
          </a:xfrm>
          <a:prstGeom prst="rect">
            <a:avLst/>
          </a:prstGeom>
        </p:spPr>
      </p:pic>
      <p:sp>
        <p:nvSpPr>
          <p:cNvPr id="9" name="TextBox 8">
            <a:extLst>
              <a:ext uri="{FF2B5EF4-FFF2-40B4-BE49-F238E27FC236}">
                <a16:creationId xmlns:a16="http://schemas.microsoft.com/office/drawing/2014/main" id="{B9F7376B-1BC1-440A-8D77-8FE74BF90B89}"/>
              </a:ext>
            </a:extLst>
          </p:cNvPr>
          <p:cNvSpPr txBox="1"/>
          <p:nvPr/>
        </p:nvSpPr>
        <p:spPr>
          <a:xfrm>
            <a:off x="7315200" y="4715540"/>
            <a:ext cx="4268972" cy="563525"/>
          </a:xfrm>
          <a:prstGeom prst="rect">
            <a:avLst/>
          </a:prstGeom>
        </p:spPr>
        <p:txBody>
          <a:bodyPr vert="horz" wrap="square" lIns="91440" tIns="45720" rIns="91440" bIns="45720" rtlCol="0">
            <a:normAutofit lnSpcReduction="10000"/>
          </a:bodyPr>
          <a:lstStyle/>
          <a:p>
            <a:pPr>
              <a:spcAft>
                <a:spcPts val="2000"/>
              </a:spcAft>
            </a:pPr>
            <a:r>
              <a:rPr lang="en-US" sz="1600" dirty="0"/>
              <a:t>The breakthrough “</a:t>
            </a:r>
            <a:r>
              <a:rPr lang="en-US" sz="1600" dirty="0">
                <a:hlinkClick r:id="rId4"/>
              </a:rPr>
              <a:t>MAC Hack VI</a:t>
            </a:r>
            <a:r>
              <a:rPr lang="en-US" sz="1600" dirty="0"/>
              <a:t>” chess program in 1965.</a:t>
            </a:r>
          </a:p>
        </p:txBody>
      </p:sp>
    </p:spTree>
    <p:extLst>
      <p:ext uri="{BB962C8B-B14F-4D97-AF65-F5344CB8AC3E}">
        <p14:creationId xmlns:p14="http://schemas.microsoft.com/office/powerpoint/2010/main" val="42816070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err="1"/>
              <a:t>Quize</a:t>
            </a:r>
            <a:r>
              <a:rPr lang="en-US" dirty="0"/>
              <a:t> Time!</a:t>
            </a:r>
          </a:p>
        </p:txBody>
      </p:sp>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8"/>
            <a:ext cx="6988355" cy="3977640"/>
          </a:xfrm>
        </p:spPr>
        <p:txBody>
          <a:bodyPr/>
          <a:lstStyle/>
          <a:p>
            <a:r>
              <a:rPr lang="en-US" dirty="0"/>
              <a:t>Branch and Bound algorithms will guarantee an optimal solution.</a:t>
            </a:r>
          </a:p>
          <a:p>
            <a:pPr marL="342900" indent="-342900">
              <a:buAutoNum type="alphaLcParenR"/>
            </a:pPr>
            <a:r>
              <a:rPr lang="en-US" dirty="0"/>
              <a:t>True</a:t>
            </a:r>
          </a:p>
          <a:p>
            <a:pPr marL="342900" indent="-342900">
              <a:buAutoNum type="alphaLcParenR"/>
            </a:pPr>
            <a:r>
              <a:rPr lang="en-US" dirty="0"/>
              <a:t>False</a:t>
            </a:r>
          </a:p>
        </p:txBody>
      </p:sp>
      <p:grpSp>
        <p:nvGrpSpPr>
          <p:cNvPr id="7" name="Group 6" descr="Small circle with number 1 inside  indicating step 1">
            <a:extLst>
              <a:ext uri="{FF2B5EF4-FFF2-40B4-BE49-F238E27FC236}">
                <a16:creationId xmlns:a16="http://schemas.microsoft.com/office/drawing/2014/main" id="{7893CF76-BF86-4AA8-95EC-664B9903B312}"/>
              </a:ext>
            </a:extLst>
          </p:cNvPr>
          <p:cNvGrpSpPr/>
          <p:nvPr/>
        </p:nvGrpSpPr>
        <p:grpSpPr bwMode="blackWhite">
          <a:xfrm>
            <a:off x="423656" y="2922472"/>
            <a:ext cx="558179" cy="409838"/>
            <a:chOff x="6953426" y="711274"/>
            <a:chExt cx="558179" cy="409838"/>
          </a:xfrm>
        </p:grpSpPr>
        <p:sp>
          <p:nvSpPr>
            <p:cNvPr id="8" name="Oval 7" descr="Small circle">
              <a:extLst>
                <a:ext uri="{FF2B5EF4-FFF2-40B4-BE49-F238E27FC236}">
                  <a16:creationId xmlns:a16="http://schemas.microsoft.com/office/drawing/2014/main" id="{B8267246-B89A-4A0D-A3CA-DDB9E07B633B}"/>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1">
              <a:extLst>
                <a:ext uri="{FF2B5EF4-FFF2-40B4-BE49-F238E27FC236}">
                  <a16:creationId xmlns:a16="http://schemas.microsoft.com/office/drawing/2014/main" id="{197F5536-9AFF-4746-ACF7-4F800492D1D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23656" y="2199266"/>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sp>
        <p:nvSpPr>
          <p:cNvPr id="15" name="object 4">
            <a:extLst>
              <a:ext uri="{FF2B5EF4-FFF2-40B4-BE49-F238E27FC236}">
                <a16:creationId xmlns:a16="http://schemas.microsoft.com/office/drawing/2014/main" id="{C9296601-E737-44AF-99C2-40AF837863B7}"/>
              </a:ext>
            </a:extLst>
          </p:cNvPr>
          <p:cNvSpPr/>
          <p:nvPr/>
        </p:nvSpPr>
        <p:spPr>
          <a:xfrm>
            <a:off x="8182098" y="1350516"/>
            <a:ext cx="4794463" cy="5318255"/>
          </a:xfrm>
          <a:prstGeom prst="rect">
            <a:avLst/>
          </a:prstGeom>
          <a:blipFill>
            <a:blip r:embed="rId2" cstate="print"/>
            <a:stretch>
              <a:fillRect/>
            </a:stretch>
          </a:blipFill>
          <a:effectLst>
            <a:reflection blurRad="6350" stA="52000" endA="300" endPos="35000" dir="5400000" sy="-100000" algn="bl" rotWithShape="0"/>
          </a:effectLst>
          <a:scene3d>
            <a:camera prst="isometricTopUp"/>
            <a:lightRig rig="threePt" dir="t"/>
          </a:scene3d>
          <a:sp3d/>
        </p:spPr>
        <p:txBody>
          <a:bodyPr wrap="square" lIns="0" tIns="0" rIns="0" bIns="0" rtlCol="0"/>
          <a:lstStyle/>
          <a:p>
            <a:endParaRPr sz="2176"/>
          </a:p>
        </p:txBody>
      </p:sp>
    </p:spTree>
    <p:extLst>
      <p:ext uri="{BB962C8B-B14F-4D97-AF65-F5344CB8AC3E}">
        <p14:creationId xmlns:p14="http://schemas.microsoft.com/office/powerpoint/2010/main" val="23995566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err="1"/>
              <a:t>Quize</a:t>
            </a:r>
            <a:r>
              <a:rPr lang="en-US" dirty="0"/>
              <a:t> Time!</a:t>
            </a:r>
          </a:p>
        </p:txBody>
      </p:sp>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8"/>
            <a:ext cx="6988355" cy="3977640"/>
          </a:xfrm>
        </p:spPr>
        <p:txBody>
          <a:bodyPr/>
          <a:lstStyle/>
          <a:p>
            <a:r>
              <a:rPr lang="en-US" dirty="0"/>
              <a:t>Branch and Bound algorithms will guarantee an optimal solution.</a:t>
            </a:r>
          </a:p>
          <a:p>
            <a:pPr marL="342900" indent="-342900">
              <a:buAutoNum type="alphaLcParenR"/>
            </a:pPr>
            <a:r>
              <a:rPr lang="en-US" dirty="0"/>
              <a:t>True</a:t>
            </a:r>
          </a:p>
          <a:p>
            <a:pPr marL="342900" indent="-342900">
              <a:buAutoNum type="alphaLcParenR"/>
            </a:pPr>
            <a:r>
              <a:rPr lang="en-US" dirty="0"/>
              <a:t>False</a:t>
            </a:r>
          </a:p>
        </p:txBody>
      </p:sp>
      <p:grpSp>
        <p:nvGrpSpPr>
          <p:cNvPr id="7" name="Group 6" descr="Small circle with number 1 inside  indicating step 1">
            <a:extLst>
              <a:ext uri="{FF2B5EF4-FFF2-40B4-BE49-F238E27FC236}">
                <a16:creationId xmlns:a16="http://schemas.microsoft.com/office/drawing/2014/main" id="{7893CF76-BF86-4AA8-95EC-664B9903B312}"/>
              </a:ext>
            </a:extLst>
          </p:cNvPr>
          <p:cNvGrpSpPr/>
          <p:nvPr/>
        </p:nvGrpSpPr>
        <p:grpSpPr bwMode="blackWhite">
          <a:xfrm>
            <a:off x="423656" y="2922472"/>
            <a:ext cx="558179" cy="409838"/>
            <a:chOff x="6953426" y="711274"/>
            <a:chExt cx="558179" cy="409838"/>
          </a:xfrm>
        </p:grpSpPr>
        <p:sp>
          <p:nvSpPr>
            <p:cNvPr id="8" name="Oval 7" descr="Small circle">
              <a:extLst>
                <a:ext uri="{FF2B5EF4-FFF2-40B4-BE49-F238E27FC236}">
                  <a16:creationId xmlns:a16="http://schemas.microsoft.com/office/drawing/2014/main" id="{B8267246-B89A-4A0D-A3CA-DDB9E07B633B}"/>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1">
              <a:extLst>
                <a:ext uri="{FF2B5EF4-FFF2-40B4-BE49-F238E27FC236}">
                  <a16:creationId xmlns:a16="http://schemas.microsoft.com/office/drawing/2014/main" id="{197F5536-9AFF-4746-ACF7-4F800492D1D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23656" y="2199266"/>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sp>
        <p:nvSpPr>
          <p:cNvPr id="4" name="Oval 3">
            <a:extLst>
              <a:ext uri="{FF2B5EF4-FFF2-40B4-BE49-F238E27FC236}">
                <a16:creationId xmlns:a16="http://schemas.microsoft.com/office/drawing/2014/main" id="{323913B5-05BC-4A7E-AC6D-5888C886A01E}"/>
              </a:ext>
            </a:extLst>
          </p:cNvPr>
          <p:cNvSpPr/>
          <p:nvPr/>
        </p:nvSpPr>
        <p:spPr>
          <a:xfrm>
            <a:off x="228600" y="2083981"/>
            <a:ext cx="1461977" cy="69643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16930DC-7D49-4E28-8DF3-3769C77D9E87}"/>
              </a:ext>
            </a:extLst>
          </p:cNvPr>
          <p:cNvSpPr txBox="1"/>
          <p:nvPr/>
        </p:nvSpPr>
        <p:spPr>
          <a:xfrm>
            <a:off x="372140" y="3498112"/>
            <a:ext cx="4497572" cy="2262608"/>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Unlike stochastic (random) algorithms, search trees usually cover an entire search space while pruning obvious infeasible/inferior solutions, and ultimately will find the optimal solution given enough time and correct heuristics.  </a:t>
            </a:r>
          </a:p>
        </p:txBody>
      </p:sp>
      <p:sp>
        <p:nvSpPr>
          <p:cNvPr id="13" name="object 4">
            <a:extLst>
              <a:ext uri="{FF2B5EF4-FFF2-40B4-BE49-F238E27FC236}">
                <a16:creationId xmlns:a16="http://schemas.microsoft.com/office/drawing/2014/main" id="{B219CBBB-70DC-4F6B-9116-FDC36EE5CD0C}"/>
              </a:ext>
            </a:extLst>
          </p:cNvPr>
          <p:cNvSpPr/>
          <p:nvPr/>
        </p:nvSpPr>
        <p:spPr>
          <a:xfrm>
            <a:off x="8182098" y="1350516"/>
            <a:ext cx="4794463" cy="5318255"/>
          </a:xfrm>
          <a:prstGeom prst="rect">
            <a:avLst/>
          </a:prstGeom>
          <a:blipFill>
            <a:blip r:embed="rId2" cstate="print"/>
            <a:stretch>
              <a:fillRect/>
            </a:stretch>
          </a:blipFill>
          <a:effectLst>
            <a:reflection blurRad="6350" stA="52000" endA="300" endPos="35000" dir="5400000" sy="-100000" algn="bl" rotWithShape="0"/>
          </a:effectLst>
          <a:scene3d>
            <a:camera prst="isometricTopUp"/>
            <a:lightRig rig="threePt" dir="t"/>
          </a:scene3d>
          <a:sp3d/>
        </p:spPr>
        <p:txBody>
          <a:bodyPr wrap="square" lIns="0" tIns="0" rIns="0" bIns="0" rtlCol="0"/>
          <a:lstStyle/>
          <a:p>
            <a:endParaRPr sz="2176"/>
          </a:p>
        </p:txBody>
      </p:sp>
    </p:spTree>
    <p:extLst>
      <p:ext uri="{BB962C8B-B14F-4D97-AF65-F5344CB8AC3E}">
        <p14:creationId xmlns:p14="http://schemas.microsoft.com/office/powerpoint/2010/main" val="11350556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7"/>
                <a:ext cx="6988355" cy="4837601"/>
              </a:xfrm>
            </p:spPr>
            <p:txBody>
              <a:bodyPr>
                <a:normAutofit fontScale="92500"/>
              </a:bodyPr>
              <a:lstStyle/>
              <a:p>
                <a:r>
                  <a:rPr lang="en-US" dirty="0"/>
                  <a:t>You have 175 late shipments and you need to prioritize which ones to put on a truck. Your boss says to prioritize by shipping the latest orders first, but take into account the size of the orders too. </a:t>
                </a:r>
              </a:p>
              <a:p>
                <a:r>
                  <a:rPr lang="en-US" dirty="0"/>
                  <a:t>Which heuristic should you likely sort your items in your tree search? </a:t>
                </a:r>
              </a:p>
              <a:p>
                <a:pPr marL="342900" indent="-342900">
                  <a:buAutoNum type="alphaLcParenR"/>
                </a:pPr>
                <a:r>
                  <a:rPr lang="en-US" dirty="0"/>
                  <a:t>Sort on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 </m:t>
                        </m:r>
                        <m:r>
                          <a:rPr lang="en-US" b="0" i="1" smtClean="0">
                            <a:latin typeface="Cambria Math" panose="02040503050406030204" pitchFamily="18" charset="0"/>
                          </a:rPr>
                          <m:t>𝑑𝑎𝑦𝑠</m:t>
                        </m:r>
                        <m:r>
                          <a:rPr lang="en-US" b="0" i="1" smtClean="0">
                            <a:latin typeface="Cambria Math" panose="02040503050406030204" pitchFamily="18" charset="0"/>
                          </a:rPr>
                          <m:t> </m:t>
                        </m:r>
                        <m:r>
                          <a:rPr lang="en-US" b="0" i="1" smtClean="0">
                            <a:latin typeface="Cambria Math" panose="02040503050406030204" pitchFamily="18" charset="0"/>
                          </a:rPr>
                          <m:t>𝑑𝑒𝑙𝑎𝑦</m:t>
                        </m:r>
                      </m:num>
                      <m:den>
                        <m:r>
                          <a:rPr lang="en-US" b="0" i="1" smtClean="0">
                            <a:latin typeface="Cambria Math" panose="02040503050406030204" pitchFamily="18" charset="0"/>
                          </a:rPr>
                          <m:t>𝑤𝑒𝑖𝑔h𝑡</m:t>
                        </m:r>
                      </m:den>
                    </m:f>
                    <m:r>
                      <a:rPr lang="en-US" b="0" i="0" smtClean="0">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b="0" i="0" smtClean="0">
                        <a:latin typeface="Cambria Math" panose="02040503050406030204" pitchFamily="18" charset="0"/>
                      </a:rPr>
                      <m:t> </m:t>
                    </m:r>
                    <m:r>
                      <m:rPr>
                        <m:sty m:val="p"/>
                      </m:rPr>
                      <a:rPr lang="en-US" b="0" i="0" smtClean="0">
                        <a:latin typeface="Cambria Math" panose="02040503050406030204" pitchFamily="18" charset="0"/>
                      </a:rPr>
                      <m:t>highest</m:t>
                    </m:r>
                    <m:r>
                      <a:rPr lang="en-US" b="0" i="0" smtClean="0">
                        <a:latin typeface="Cambria Math" panose="02040503050406030204" pitchFamily="18" charset="0"/>
                      </a:rPr>
                      <m:t> </m:t>
                    </m:r>
                    <m:r>
                      <m:rPr>
                        <m:sty m:val="p"/>
                      </m:rPr>
                      <a:rPr lang="en-US" b="0" i="0" smtClean="0">
                        <a:latin typeface="Cambria Math" panose="02040503050406030204" pitchFamily="18" charset="0"/>
                      </a:rPr>
                      <m:t>first</m:t>
                    </m:r>
                  </m:oMath>
                </a14:m>
                <a:endParaRPr lang="en-US" dirty="0"/>
              </a:p>
              <a:p>
                <a:pPr marL="342900" indent="-342900">
                  <a:buFontTx/>
                  <a:buAutoNum type="alphaLcParenR"/>
                </a:pPr>
                <a:r>
                  <a:rPr lang="en-US" dirty="0"/>
                  <a:t>Sort on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 </m:t>
                        </m:r>
                        <m:r>
                          <a:rPr lang="en-US" i="1">
                            <a:latin typeface="Cambria Math" panose="02040503050406030204" pitchFamily="18" charset="0"/>
                          </a:rPr>
                          <m:t>𝑑𝑎𝑦𝑠</m:t>
                        </m:r>
                        <m:r>
                          <a:rPr lang="en-US" i="1">
                            <a:latin typeface="Cambria Math" panose="02040503050406030204" pitchFamily="18" charset="0"/>
                          </a:rPr>
                          <m:t> </m:t>
                        </m:r>
                        <m:r>
                          <a:rPr lang="en-US" i="1">
                            <a:latin typeface="Cambria Math" panose="02040503050406030204" pitchFamily="18" charset="0"/>
                          </a:rPr>
                          <m:t>𝑑𝑒𝑙𝑎𝑦</m:t>
                        </m:r>
                      </m:num>
                      <m:den>
                        <m:r>
                          <a:rPr lang="en-US" i="1">
                            <a:latin typeface="Cambria Math" panose="02040503050406030204" pitchFamily="18" charset="0"/>
                          </a:rPr>
                          <m:t>𝑤𝑒𝑖𝑔h𝑡</m:t>
                        </m:r>
                      </m:den>
                    </m:f>
                    <m:r>
                      <a:rPr lang="en-US">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a:latin typeface="Cambria Math" panose="02040503050406030204" pitchFamily="18" charset="0"/>
                      </a:rPr>
                      <m:t> </m:t>
                    </m:r>
                    <m:r>
                      <m:rPr>
                        <m:sty m:val="p"/>
                      </m:rPr>
                      <a:rPr lang="en-US" b="0" i="0" smtClean="0">
                        <a:latin typeface="Cambria Math" panose="02040503050406030204" pitchFamily="18" charset="0"/>
                      </a:rPr>
                      <m:t>lowest</m:t>
                    </m:r>
                    <m:r>
                      <a:rPr lang="en-US">
                        <a:latin typeface="Cambria Math" panose="02040503050406030204" pitchFamily="18" charset="0"/>
                      </a:rPr>
                      <m:t> </m:t>
                    </m:r>
                    <m:r>
                      <m:rPr>
                        <m:sty m:val="p"/>
                      </m:rPr>
                      <a:rPr lang="en-US">
                        <a:latin typeface="Cambria Math" panose="02040503050406030204" pitchFamily="18" charset="0"/>
                      </a:rPr>
                      <m:t>first</m:t>
                    </m:r>
                  </m:oMath>
                </a14:m>
                <a:endParaRPr lang="en-US" dirty="0"/>
              </a:p>
              <a:p>
                <a:pPr marL="342900" indent="-342900">
                  <a:buFontTx/>
                  <a:buAutoNum type="alphaLcParenR"/>
                </a:pPr>
                <a:r>
                  <a:rPr lang="en-US" dirty="0"/>
                  <a:t>Sort on </a:t>
                </a:r>
                <a:r>
                  <a:rPr lang="en-US" i="1" dirty="0"/>
                  <a:t># days delay, </a:t>
                </a:r>
                <a:r>
                  <a:rPr lang="en-US" dirty="0"/>
                  <a:t>starting with the highest first</a:t>
                </a:r>
                <a:endParaRPr lang="en-US" i="1" dirty="0"/>
              </a:p>
              <a:p>
                <a:pPr marL="342900" indent="-342900">
                  <a:buFontTx/>
                  <a:buAutoNum type="alphaLcParenR"/>
                </a:pPr>
                <a:endParaRPr lang="en-US" dirty="0"/>
              </a:p>
              <a:p>
                <a:pPr marL="342900" indent="-342900">
                  <a:buAutoNum type="alphaLcParenR"/>
                </a:pPr>
                <a:endParaRPr lang="en-US" dirty="0"/>
              </a:p>
            </p:txBody>
          </p:sp>
        </mc:Choice>
        <mc:Fallback xmlns="">
          <p:sp>
            <p:nvSpPr>
              <p:cNvPr id="3" name="Content Placeholder 2">
                <a:extLst>
                  <a:ext uri="{FF2B5EF4-FFF2-40B4-BE49-F238E27FC236}">
                    <a16:creationId xmlns:a16="http://schemas.microsoft.com/office/drawing/2014/main" id="{1C7D95A2-FC53-4DFD-9866-4A5EC3A5B36C}"/>
                  </a:ext>
                </a:extLst>
              </p:cNvPr>
              <p:cNvSpPr>
                <a:spLocks noGrp="1" noRot="1" noChangeAspect="1" noMove="1" noResize="1" noEditPoints="1" noAdjustHandles="1" noChangeArrowheads="1" noChangeShapeType="1" noTextEdit="1"/>
              </p:cNvSpPr>
              <p:nvPr>
                <p:ph sz="quarter" idx="10"/>
              </p:nvPr>
            </p:nvSpPr>
            <p:spPr>
              <a:xfrm>
                <a:off x="539495" y="1435607"/>
                <a:ext cx="6988355" cy="4837601"/>
              </a:xfrm>
              <a:blipFill>
                <a:blip r:embed="rId2"/>
                <a:stretch>
                  <a:fillRect l="-697" r="-697"/>
                </a:stretch>
              </a:blipFill>
            </p:spPr>
            <p:txBody>
              <a:bodyPr/>
              <a:lstStyle/>
              <a:p>
                <a:r>
                  <a:rPr lang="en-US">
                    <a:noFill/>
                  </a:rPr>
                  <a:t> </a:t>
                </a:r>
              </a:p>
            </p:txBody>
          </p:sp>
        </mc:Fallback>
      </mc:AlternateContent>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34289" y="3730354"/>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13" name="Group 12" descr="Small circle with number 1 inside  indicating step 1">
            <a:extLst>
              <a:ext uri="{FF2B5EF4-FFF2-40B4-BE49-F238E27FC236}">
                <a16:creationId xmlns:a16="http://schemas.microsoft.com/office/drawing/2014/main" id="{6D8C3B11-1BA3-4EED-97B5-9BE9F9CBD4BC}"/>
              </a:ext>
            </a:extLst>
          </p:cNvPr>
          <p:cNvGrpSpPr/>
          <p:nvPr/>
        </p:nvGrpSpPr>
        <p:grpSpPr bwMode="blackWhite">
          <a:xfrm>
            <a:off x="431761" y="4605227"/>
            <a:ext cx="558179" cy="409838"/>
            <a:chOff x="6953426" y="711274"/>
            <a:chExt cx="558179" cy="409838"/>
          </a:xfrm>
        </p:grpSpPr>
        <p:sp>
          <p:nvSpPr>
            <p:cNvPr id="14" name="Oval 13" descr="Small circle">
              <a:extLst>
                <a:ext uri="{FF2B5EF4-FFF2-40B4-BE49-F238E27FC236}">
                  <a16:creationId xmlns:a16="http://schemas.microsoft.com/office/drawing/2014/main" id="{2475CB74-1AFA-4474-B6EB-24A3C9AA9031}"/>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descr="Number 1">
              <a:extLst>
                <a:ext uri="{FF2B5EF4-FFF2-40B4-BE49-F238E27FC236}">
                  <a16:creationId xmlns:a16="http://schemas.microsoft.com/office/drawing/2014/main" id="{534365B1-3DBC-4B91-A61E-3B15F41DB3A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6" name="Group 15" descr="Small circle with number 1 inside  indicating step 1">
            <a:extLst>
              <a:ext uri="{FF2B5EF4-FFF2-40B4-BE49-F238E27FC236}">
                <a16:creationId xmlns:a16="http://schemas.microsoft.com/office/drawing/2014/main" id="{A003AE42-6C68-4DC6-8229-3D7E8130EF24}"/>
              </a:ext>
            </a:extLst>
          </p:cNvPr>
          <p:cNvGrpSpPr/>
          <p:nvPr/>
        </p:nvGrpSpPr>
        <p:grpSpPr bwMode="blackWhite">
          <a:xfrm>
            <a:off x="429233" y="5386804"/>
            <a:ext cx="558179" cy="409838"/>
            <a:chOff x="6953426" y="711274"/>
            <a:chExt cx="558179" cy="409838"/>
          </a:xfrm>
        </p:grpSpPr>
        <p:sp>
          <p:nvSpPr>
            <p:cNvPr id="17" name="Oval 16" descr="Small circle">
              <a:extLst>
                <a:ext uri="{FF2B5EF4-FFF2-40B4-BE49-F238E27FC236}">
                  <a16:creationId xmlns:a16="http://schemas.microsoft.com/office/drawing/2014/main" id="{76DB49BB-ED04-40CD-9D88-02158F0CBE3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descr="Number 1">
              <a:extLst>
                <a:ext uri="{FF2B5EF4-FFF2-40B4-BE49-F238E27FC236}">
                  <a16:creationId xmlns:a16="http://schemas.microsoft.com/office/drawing/2014/main" id="{ACB5E57C-2FA8-47A6-A215-9133209EEFC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pic>
        <p:nvPicPr>
          <p:cNvPr id="5" name="Picture 4">
            <a:extLst>
              <a:ext uri="{FF2B5EF4-FFF2-40B4-BE49-F238E27FC236}">
                <a16:creationId xmlns:a16="http://schemas.microsoft.com/office/drawing/2014/main" id="{3BD3D3A2-0348-473D-95DB-AABF96CAB200}"/>
              </a:ext>
            </a:extLst>
          </p:cNvPr>
          <p:cNvPicPr>
            <a:picLocks noChangeAspect="1"/>
          </p:cNvPicPr>
          <p:nvPr/>
        </p:nvPicPr>
        <p:blipFill>
          <a:blip r:embed="rId3">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759833" y="1392800"/>
            <a:ext cx="3820007" cy="2557195"/>
          </a:xfrm>
          <a:prstGeom prst="rect">
            <a:avLst/>
          </a:prstGeom>
        </p:spPr>
      </p:pic>
      <p:sp>
        <p:nvSpPr>
          <p:cNvPr id="6" name="TextBox 5">
            <a:extLst>
              <a:ext uri="{FF2B5EF4-FFF2-40B4-BE49-F238E27FC236}">
                <a16:creationId xmlns:a16="http://schemas.microsoft.com/office/drawing/2014/main" id="{CAE5F16F-93FD-42BB-A76D-D674D06A9C40}"/>
              </a:ext>
            </a:extLst>
          </p:cNvPr>
          <p:cNvSpPr txBox="1"/>
          <p:nvPr/>
        </p:nvSpPr>
        <p:spPr>
          <a:xfrm>
            <a:off x="7759833" y="4101916"/>
            <a:ext cx="3820007" cy="230832"/>
          </a:xfrm>
          <a:prstGeom prst="rect">
            <a:avLst/>
          </a:prstGeom>
        </p:spPr>
        <p:txBody>
          <a:bodyPr vert="horz" wrap="square" lIns="91440" tIns="45720" rIns="91440" bIns="45720" rtlCol="0">
            <a:spAutoFit/>
          </a:bodyPr>
          <a:lstStyle/>
          <a:p>
            <a:r>
              <a:rPr lang="en-US" sz="900">
                <a:hlinkClick r:id="rId5" tooltip="http://commons.wikimedia.org/wiki/File:US_Navy_100128-N-7918H-262_A_shipment_of_Haiti_relief_supplies_is_unloaded_from_a_barge_at_Guantanamo_Bay,_Cuba_to_be_delivered_to_Haiti.jpg"/>
              </a:rPr>
              <a:t>This Photo</a:t>
            </a:r>
            <a:r>
              <a:rPr lang="en-US" sz="900"/>
              <a:t> by Unknown Author is licensed under </a:t>
            </a:r>
            <a:r>
              <a:rPr lang="en-US" sz="900">
                <a:hlinkClick r:id="rId6" tooltip="https://creativecommons.org/licenses/by-sa/3.0/"/>
              </a:rPr>
              <a:t>CC BY-SA</a:t>
            </a:r>
            <a:endParaRPr lang="en-US" sz="900"/>
          </a:p>
        </p:txBody>
      </p:sp>
    </p:spTree>
    <p:extLst>
      <p:ext uri="{BB962C8B-B14F-4D97-AF65-F5344CB8AC3E}">
        <p14:creationId xmlns:p14="http://schemas.microsoft.com/office/powerpoint/2010/main" val="42398856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7"/>
                <a:ext cx="6988355" cy="4837601"/>
              </a:xfrm>
            </p:spPr>
            <p:txBody>
              <a:bodyPr>
                <a:normAutofit fontScale="92500"/>
              </a:bodyPr>
              <a:lstStyle/>
              <a:p>
                <a:r>
                  <a:rPr lang="en-US" dirty="0"/>
                  <a:t>You have 175 late shipments and you need to prioritize which ones to put on a truck. Your boss says to attack the backlog by shipping the latest orders first, but take into account the size of the orders too. </a:t>
                </a:r>
              </a:p>
              <a:p>
                <a:r>
                  <a:rPr lang="en-US" dirty="0"/>
                  <a:t>Which heuristic should you likely sort your items in your tree search? </a:t>
                </a:r>
              </a:p>
              <a:p>
                <a:pPr marL="342900" indent="-342900">
                  <a:buAutoNum type="alphaLcParenR"/>
                </a:pPr>
                <a:r>
                  <a:rPr lang="en-US" dirty="0"/>
                  <a:t>Sort on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 </m:t>
                        </m:r>
                        <m:r>
                          <a:rPr lang="en-US" b="0" i="1" smtClean="0">
                            <a:latin typeface="Cambria Math" panose="02040503050406030204" pitchFamily="18" charset="0"/>
                          </a:rPr>
                          <m:t>𝑑𝑎𝑦𝑠</m:t>
                        </m:r>
                        <m:r>
                          <a:rPr lang="en-US" b="0" i="1" smtClean="0">
                            <a:latin typeface="Cambria Math" panose="02040503050406030204" pitchFamily="18" charset="0"/>
                          </a:rPr>
                          <m:t> </m:t>
                        </m:r>
                        <m:r>
                          <a:rPr lang="en-US" b="0" i="1" smtClean="0">
                            <a:latin typeface="Cambria Math" panose="02040503050406030204" pitchFamily="18" charset="0"/>
                          </a:rPr>
                          <m:t>𝑑𝑒𝑙𝑎𝑦</m:t>
                        </m:r>
                      </m:num>
                      <m:den>
                        <m:r>
                          <a:rPr lang="en-US" b="0" i="1" smtClean="0">
                            <a:latin typeface="Cambria Math" panose="02040503050406030204" pitchFamily="18" charset="0"/>
                          </a:rPr>
                          <m:t>𝑤𝑒𝑖𝑔h𝑡</m:t>
                        </m:r>
                      </m:den>
                    </m:f>
                    <m:r>
                      <a:rPr lang="en-US" b="0" i="0" smtClean="0">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b="0" i="0" smtClean="0">
                        <a:latin typeface="Cambria Math" panose="02040503050406030204" pitchFamily="18" charset="0"/>
                      </a:rPr>
                      <m:t> </m:t>
                    </m:r>
                    <m:r>
                      <m:rPr>
                        <m:sty m:val="p"/>
                      </m:rPr>
                      <a:rPr lang="en-US" b="0" i="0" smtClean="0">
                        <a:latin typeface="Cambria Math" panose="02040503050406030204" pitchFamily="18" charset="0"/>
                      </a:rPr>
                      <m:t>highest</m:t>
                    </m:r>
                    <m:r>
                      <a:rPr lang="en-US" b="0" i="0" smtClean="0">
                        <a:latin typeface="Cambria Math" panose="02040503050406030204" pitchFamily="18" charset="0"/>
                      </a:rPr>
                      <m:t> </m:t>
                    </m:r>
                    <m:r>
                      <m:rPr>
                        <m:sty m:val="p"/>
                      </m:rPr>
                      <a:rPr lang="en-US" b="0" i="0" smtClean="0">
                        <a:latin typeface="Cambria Math" panose="02040503050406030204" pitchFamily="18" charset="0"/>
                      </a:rPr>
                      <m:t>first</m:t>
                    </m:r>
                  </m:oMath>
                </a14:m>
                <a:endParaRPr lang="en-US" dirty="0"/>
              </a:p>
              <a:p>
                <a:pPr marL="342900" indent="-342900">
                  <a:buFontTx/>
                  <a:buAutoNum type="alphaLcParenR"/>
                </a:pPr>
                <a:r>
                  <a:rPr lang="en-US" dirty="0"/>
                  <a:t>Sort on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 </m:t>
                        </m:r>
                        <m:r>
                          <a:rPr lang="en-US" i="1">
                            <a:latin typeface="Cambria Math" panose="02040503050406030204" pitchFamily="18" charset="0"/>
                          </a:rPr>
                          <m:t>𝑑𝑎𝑦𝑠</m:t>
                        </m:r>
                        <m:r>
                          <a:rPr lang="en-US" i="1">
                            <a:latin typeface="Cambria Math" panose="02040503050406030204" pitchFamily="18" charset="0"/>
                          </a:rPr>
                          <m:t> </m:t>
                        </m:r>
                        <m:r>
                          <a:rPr lang="en-US" i="1">
                            <a:latin typeface="Cambria Math" panose="02040503050406030204" pitchFamily="18" charset="0"/>
                          </a:rPr>
                          <m:t>𝑑𝑒𝑙𝑎𝑦</m:t>
                        </m:r>
                      </m:num>
                      <m:den>
                        <m:r>
                          <a:rPr lang="en-US" i="1">
                            <a:latin typeface="Cambria Math" panose="02040503050406030204" pitchFamily="18" charset="0"/>
                          </a:rPr>
                          <m:t>𝑤𝑒𝑖𝑔h𝑡</m:t>
                        </m:r>
                      </m:den>
                    </m:f>
                    <m:r>
                      <a:rPr lang="en-US">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a:latin typeface="Cambria Math" panose="02040503050406030204" pitchFamily="18" charset="0"/>
                      </a:rPr>
                      <m:t> </m:t>
                    </m:r>
                    <m:r>
                      <m:rPr>
                        <m:sty m:val="p"/>
                      </m:rPr>
                      <a:rPr lang="en-US" b="0" i="0" smtClean="0">
                        <a:latin typeface="Cambria Math" panose="02040503050406030204" pitchFamily="18" charset="0"/>
                      </a:rPr>
                      <m:t>lowest</m:t>
                    </m:r>
                    <m:r>
                      <a:rPr lang="en-US">
                        <a:latin typeface="Cambria Math" panose="02040503050406030204" pitchFamily="18" charset="0"/>
                      </a:rPr>
                      <m:t> </m:t>
                    </m:r>
                    <m:r>
                      <m:rPr>
                        <m:sty m:val="p"/>
                      </m:rPr>
                      <a:rPr lang="en-US">
                        <a:latin typeface="Cambria Math" panose="02040503050406030204" pitchFamily="18" charset="0"/>
                      </a:rPr>
                      <m:t>first</m:t>
                    </m:r>
                  </m:oMath>
                </a14:m>
                <a:endParaRPr lang="en-US" dirty="0"/>
              </a:p>
              <a:p>
                <a:pPr marL="342900" indent="-342900">
                  <a:buFontTx/>
                  <a:buAutoNum type="alphaLcParenR"/>
                </a:pPr>
                <a:r>
                  <a:rPr lang="en-US" dirty="0"/>
                  <a:t>Sort on </a:t>
                </a:r>
                <a:r>
                  <a:rPr lang="en-US" i="1" dirty="0"/>
                  <a:t># days delay, </a:t>
                </a:r>
                <a:r>
                  <a:rPr lang="en-US" dirty="0"/>
                  <a:t>starting with the highest first</a:t>
                </a:r>
                <a:endParaRPr lang="en-US" i="1" dirty="0"/>
              </a:p>
              <a:p>
                <a:pPr marL="342900" indent="-342900">
                  <a:buFontTx/>
                  <a:buAutoNum type="alphaLcParenR"/>
                </a:pPr>
                <a:endParaRPr lang="en-US" dirty="0"/>
              </a:p>
              <a:p>
                <a:pPr marL="342900" indent="-342900">
                  <a:buAutoNum type="alphaLcParenR"/>
                </a:pPr>
                <a:endParaRPr lang="en-US" dirty="0"/>
              </a:p>
            </p:txBody>
          </p:sp>
        </mc:Choice>
        <mc:Fallback xmlns="">
          <p:sp>
            <p:nvSpPr>
              <p:cNvPr id="3" name="Content Placeholder 2">
                <a:extLst>
                  <a:ext uri="{FF2B5EF4-FFF2-40B4-BE49-F238E27FC236}">
                    <a16:creationId xmlns:a16="http://schemas.microsoft.com/office/drawing/2014/main" id="{1C7D95A2-FC53-4DFD-9866-4A5EC3A5B36C}"/>
                  </a:ext>
                </a:extLst>
              </p:cNvPr>
              <p:cNvSpPr>
                <a:spLocks noGrp="1" noRot="1" noChangeAspect="1" noMove="1" noResize="1" noEditPoints="1" noAdjustHandles="1" noChangeArrowheads="1" noChangeShapeType="1" noTextEdit="1"/>
              </p:cNvSpPr>
              <p:nvPr>
                <p:ph sz="quarter" idx="10"/>
              </p:nvPr>
            </p:nvSpPr>
            <p:spPr>
              <a:xfrm>
                <a:off x="539495" y="1435607"/>
                <a:ext cx="6988355" cy="4837601"/>
              </a:xfrm>
              <a:blipFill>
                <a:blip r:embed="rId2"/>
                <a:stretch>
                  <a:fillRect l="-697"/>
                </a:stretch>
              </a:blipFill>
            </p:spPr>
            <p:txBody>
              <a:bodyPr/>
              <a:lstStyle/>
              <a:p>
                <a:r>
                  <a:rPr lang="en-US">
                    <a:noFill/>
                  </a:rPr>
                  <a:t> </a:t>
                </a:r>
              </a:p>
            </p:txBody>
          </p:sp>
        </mc:Fallback>
      </mc:AlternateContent>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34289" y="3730354"/>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13" name="Group 12" descr="Small circle with number 1 inside  indicating step 1">
            <a:extLst>
              <a:ext uri="{FF2B5EF4-FFF2-40B4-BE49-F238E27FC236}">
                <a16:creationId xmlns:a16="http://schemas.microsoft.com/office/drawing/2014/main" id="{6D8C3B11-1BA3-4EED-97B5-9BE9F9CBD4BC}"/>
              </a:ext>
            </a:extLst>
          </p:cNvPr>
          <p:cNvGrpSpPr/>
          <p:nvPr/>
        </p:nvGrpSpPr>
        <p:grpSpPr bwMode="blackWhite">
          <a:xfrm>
            <a:off x="431761" y="4605227"/>
            <a:ext cx="558179" cy="409838"/>
            <a:chOff x="6953426" y="711274"/>
            <a:chExt cx="558179" cy="409838"/>
          </a:xfrm>
        </p:grpSpPr>
        <p:sp>
          <p:nvSpPr>
            <p:cNvPr id="14" name="Oval 13" descr="Small circle">
              <a:extLst>
                <a:ext uri="{FF2B5EF4-FFF2-40B4-BE49-F238E27FC236}">
                  <a16:creationId xmlns:a16="http://schemas.microsoft.com/office/drawing/2014/main" id="{2475CB74-1AFA-4474-B6EB-24A3C9AA9031}"/>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descr="Number 1">
              <a:extLst>
                <a:ext uri="{FF2B5EF4-FFF2-40B4-BE49-F238E27FC236}">
                  <a16:creationId xmlns:a16="http://schemas.microsoft.com/office/drawing/2014/main" id="{534365B1-3DBC-4B91-A61E-3B15F41DB3A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6" name="Group 15" descr="Small circle with number 1 inside  indicating step 1">
            <a:extLst>
              <a:ext uri="{FF2B5EF4-FFF2-40B4-BE49-F238E27FC236}">
                <a16:creationId xmlns:a16="http://schemas.microsoft.com/office/drawing/2014/main" id="{A003AE42-6C68-4DC6-8229-3D7E8130EF24}"/>
              </a:ext>
            </a:extLst>
          </p:cNvPr>
          <p:cNvGrpSpPr/>
          <p:nvPr/>
        </p:nvGrpSpPr>
        <p:grpSpPr bwMode="blackWhite">
          <a:xfrm>
            <a:off x="429233" y="5386804"/>
            <a:ext cx="558179" cy="409838"/>
            <a:chOff x="6953426" y="711274"/>
            <a:chExt cx="558179" cy="409838"/>
          </a:xfrm>
        </p:grpSpPr>
        <p:sp>
          <p:nvSpPr>
            <p:cNvPr id="17" name="Oval 16" descr="Small circle">
              <a:extLst>
                <a:ext uri="{FF2B5EF4-FFF2-40B4-BE49-F238E27FC236}">
                  <a16:creationId xmlns:a16="http://schemas.microsoft.com/office/drawing/2014/main" id="{76DB49BB-ED04-40CD-9D88-02158F0CBE3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descr="Number 1">
              <a:extLst>
                <a:ext uri="{FF2B5EF4-FFF2-40B4-BE49-F238E27FC236}">
                  <a16:creationId xmlns:a16="http://schemas.microsoft.com/office/drawing/2014/main" id="{ACB5E57C-2FA8-47A6-A215-9133209EEFC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pic>
        <p:nvPicPr>
          <p:cNvPr id="5" name="Picture 4">
            <a:extLst>
              <a:ext uri="{FF2B5EF4-FFF2-40B4-BE49-F238E27FC236}">
                <a16:creationId xmlns:a16="http://schemas.microsoft.com/office/drawing/2014/main" id="{3BD3D3A2-0348-473D-95DB-AABF96CAB200}"/>
              </a:ext>
            </a:extLst>
          </p:cNvPr>
          <p:cNvPicPr>
            <a:picLocks noChangeAspect="1"/>
          </p:cNvPicPr>
          <p:nvPr/>
        </p:nvPicPr>
        <p:blipFill>
          <a:blip r:embed="rId3">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759833" y="1392800"/>
            <a:ext cx="3820007" cy="2557195"/>
          </a:xfrm>
          <a:prstGeom prst="rect">
            <a:avLst/>
          </a:prstGeom>
        </p:spPr>
      </p:pic>
      <p:sp>
        <p:nvSpPr>
          <p:cNvPr id="6" name="TextBox 5">
            <a:extLst>
              <a:ext uri="{FF2B5EF4-FFF2-40B4-BE49-F238E27FC236}">
                <a16:creationId xmlns:a16="http://schemas.microsoft.com/office/drawing/2014/main" id="{CAE5F16F-93FD-42BB-A76D-D674D06A9C40}"/>
              </a:ext>
            </a:extLst>
          </p:cNvPr>
          <p:cNvSpPr txBox="1"/>
          <p:nvPr/>
        </p:nvSpPr>
        <p:spPr>
          <a:xfrm>
            <a:off x="7759833" y="4101916"/>
            <a:ext cx="3820007" cy="230832"/>
          </a:xfrm>
          <a:prstGeom prst="rect">
            <a:avLst/>
          </a:prstGeom>
        </p:spPr>
        <p:txBody>
          <a:bodyPr vert="horz" wrap="square" lIns="91440" tIns="45720" rIns="91440" bIns="45720" rtlCol="0">
            <a:spAutoFit/>
          </a:bodyPr>
          <a:lstStyle/>
          <a:p>
            <a:r>
              <a:rPr lang="en-US" sz="900">
                <a:hlinkClick r:id="rId5" tooltip="http://commons.wikimedia.org/wiki/File:US_Navy_100128-N-7918H-262_A_shipment_of_Haiti_relief_supplies_is_unloaded_from_a_barge_at_Guantanamo_Bay,_Cuba_to_be_delivered_to_Haiti.jpg"/>
              </a:rPr>
              <a:t>This Photo</a:t>
            </a:r>
            <a:r>
              <a:rPr lang="en-US" sz="900"/>
              <a:t> by Unknown Author is licensed under </a:t>
            </a:r>
            <a:r>
              <a:rPr lang="en-US" sz="900">
                <a:hlinkClick r:id="rId6" tooltip="https://creativecommons.org/licenses/by-sa/3.0/"/>
              </a:rPr>
              <a:t>CC BY-SA</a:t>
            </a:r>
            <a:endParaRPr lang="en-US" sz="900"/>
          </a:p>
        </p:txBody>
      </p:sp>
      <p:sp>
        <p:nvSpPr>
          <p:cNvPr id="19" name="Oval 18">
            <a:extLst>
              <a:ext uri="{FF2B5EF4-FFF2-40B4-BE49-F238E27FC236}">
                <a16:creationId xmlns:a16="http://schemas.microsoft.com/office/drawing/2014/main" id="{7BDC7950-5438-43E1-9A5D-29130A4911FB}"/>
              </a:ext>
            </a:extLst>
          </p:cNvPr>
          <p:cNvSpPr/>
          <p:nvPr/>
        </p:nvSpPr>
        <p:spPr>
          <a:xfrm>
            <a:off x="106326" y="3583093"/>
            <a:ext cx="5688418" cy="69643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21419B3-C898-4BE5-A85D-9EACB54C9CBD}"/>
              </a:ext>
            </a:extLst>
          </p:cNvPr>
          <p:cNvSpPr txBox="1"/>
          <p:nvPr/>
        </p:nvSpPr>
        <p:spPr>
          <a:xfrm>
            <a:off x="6188150" y="4665338"/>
            <a:ext cx="4497572" cy="2262608"/>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Think of “lateness” as the currency driving value for each shipment. To effectively do a branching search, we need to sort the items by a ratio dividing their value (lateness) by the weight. This will guide the heuristic to select the most critical items first. </a:t>
            </a:r>
          </a:p>
        </p:txBody>
      </p:sp>
    </p:spTree>
    <p:extLst>
      <p:ext uri="{BB962C8B-B14F-4D97-AF65-F5344CB8AC3E}">
        <p14:creationId xmlns:p14="http://schemas.microsoft.com/office/powerpoint/2010/main" val="2646090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7661" y="6275724"/>
            <a:ext cx="254128"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9</a:t>
            </a:fld>
            <a:endParaRPr sz="2176">
              <a:latin typeface="Arial"/>
              <a:cs typeface="Arial"/>
            </a:endParaRPr>
          </a:p>
        </p:txBody>
      </p:sp>
      <p:sp>
        <p:nvSpPr>
          <p:cNvPr id="3" name="object 3"/>
          <p:cNvSpPr txBox="1"/>
          <p:nvPr/>
        </p:nvSpPr>
        <p:spPr>
          <a:xfrm>
            <a:off x="671789" y="1662556"/>
            <a:ext cx="11030382" cy="4716350"/>
          </a:xfrm>
          <a:prstGeom prst="rect">
            <a:avLst/>
          </a:prstGeom>
        </p:spPr>
        <p:txBody>
          <a:bodyPr vert="horz" wrap="square" lIns="0" tIns="33014" rIns="0" bIns="0" rtlCol="0">
            <a:spAutoFit/>
          </a:bodyPr>
          <a:lstStyle/>
          <a:p>
            <a:pPr marL="15356" marR="6142">
              <a:lnSpc>
                <a:spcPct val="150000"/>
              </a:lnSpc>
              <a:spcBef>
                <a:spcPts val="1000"/>
              </a:spcBef>
              <a:spcAft>
                <a:spcPts val="1200"/>
              </a:spcAft>
            </a:pPr>
            <a:r>
              <a:rPr lang="en-US" b="1" dirty="0">
                <a:solidFill>
                  <a:schemeClr val="tx1">
                    <a:lumMod val="75000"/>
                    <a:lumOff val="25000"/>
                  </a:schemeClr>
                </a:solidFill>
              </a:rPr>
              <a:t>Discrete optimization is a space of algorithms that tries to find a  feasible or optimal solution to a constrained problem with a “discrete” nature.</a:t>
            </a:r>
          </a:p>
          <a:p>
            <a:pPr marL="649677" marR="730157"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Scheduling classrooms, staff, transportation, sports teams, and manufacturing  </a:t>
            </a:r>
          </a:p>
          <a:p>
            <a:pPr marL="649677" marR="730157"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Finding an optimal route for vehicles to visit multiple destinations</a:t>
            </a:r>
          </a:p>
          <a:p>
            <a:pPr marL="649677" marR="5949516"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Optimizing manufacturing operations </a:t>
            </a:r>
          </a:p>
          <a:p>
            <a:pPr marL="649677" marR="5949516"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 Solving a Sudoku or Chess game</a:t>
            </a:r>
            <a:endParaRPr lang="en-US" b="1" dirty="0">
              <a:solidFill>
                <a:schemeClr val="tx1">
                  <a:lumMod val="75000"/>
                  <a:lumOff val="25000"/>
                </a:schemeClr>
              </a:solidFill>
            </a:endParaRPr>
          </a:p>
          <a:p>
            <a:pPr marL="15356" marR="1609264">
              <a:lnSpc>
                <a:spcPct val="150000"/>
              </a:lnSpc>
              <a:spcBef>
                <a:spcPts val="1000"/>
              </a:spcBef>
              <a:spcAft>
                <a:spcPts val="1200"/>
              </a:spcAft>
            </a:pPr>
            <a:r>
              <a:rPr lang="en-US" b="1" dirty="0">
                <a:solidFill>
                  <a:schemeClr val="tx1">
                    <a:lumMod val="75000"/>
                    <a:lumOff val="25000"/>
                  </a:schemeClr>
                </a:solidFill>
              </a:rPr>
              <a:t>Discrete optimization is a mixed bag of algorithms and  techniques, which can be built from scratch or with the  assistance of a library.</a:t>
            </a:r>
          </a:p>
        </p:txBody>
      </p:sp>
      <p:sp>
        <p:nvSpPr>
          <p:cNvPr id="8" name="Rectangle 7">
            <a:extLst>
              <a:ext uri="{FF2B5EF4-FFF2-40B4-BE49-F238E27FC236}">
                <a16:creationId xmlns:a16="http://schemas.microsoft.com/office/drawing/2014/main" id="{9C8FD00F-F670-45BC-B551-1B32485092ED}"/>
              </a:ext>
            </a:extLst>
          </p:cNvPr>
          <p:cNvSpPr/>
          <p:nvPr/>
        </p:nvSpPr>
        <p:spPr>
          <a:xfrm>
            <a:off x="671789" y="678261"/>
            <a:ext cx="5304657" cy="523220"/>
          </a:xfrm>
          <a:prstGeom prst="rect">
            <a:avLst/>
          </a:prstGeom>
        </p:spPr>
        <p:txBody>
          <a:bodyPr vert="horz" lIns="91440" tIns="45720" rIns="91440" bIns="45720" rtlCol="0" anchor="b" anchorCtr="0">
            <a:normAutofit/>
          </a:bodyPr>
          <a:lstStyle/>
          <a:p>
            <a:pPr>
              <a:spcBef>
                <a:spcPct val="0"/>
              </a:spcBef>
            </a:pPr>
            <a:r>
              <a:rPr lang="en-US" sz="2800" dirty="0">
                <a:solidFill>
                  <a:schemeClr val="bg2">
                    <a:lumMod val="25000"/>
                  </a:schemeClr>
                </a:solidFill>
                <a:latin typeface="+mj-lt"/>
                <a:ea typeface="+mj-ea"/>
                <a:cs typeface="+mj-cs"/>
              </a:rPr>
              <a:t>What is Discrete Optimization?</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IV</a:t>
            </a:r>
            <a:br>
              <a:rPr lang="en-US" sz="4800" dirty="0">
                <a:solidFill>
                  <a:schemeClr val="bg1"/>
                </a:solidFill>
              </a:rPr>
            </a:br>
            <a:r>
              <a:rPr lang="en-US" sz="4800" dirty="0">
                <a:solidFill>
                  <a:schemeClr val="bg1"/>
                </a:solidFill>
              </a:rPr>
              <a:t>Linear Programming</a:t>
            </a:r>
          </a:p>
        </p:txBody>
      </p:sp>
    </p:spTree>
    <p:extLst>
      <p:ext uri="{BB962C8B-B14F-4D97-AF65-F5344CB8AC3E}">
        <p14:creationId xmlns:p14="http://schemas.microsoft.com/office/powerpoint/2010/main" val="2688724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What Is Linear Programming?</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6" y="1435608"/>
            <a:ext cx="7143349" cy="5148072"/>
          </a:xfrm>
        </p:spPr>
        <p:txBody>
          <a:bodyPr>
            <a:normAutofit fontScale="85000" lnSpcReduction="10000"/>
          </a:bodyPr>
          <a:lstStyle/>
          <a:p>
            <a:r>
              <a:rPr lang="en-US" sz="1800" b="1" dirty="0"/>
              <a:t>Linear Programming is the workhorse of operations research algorithms, and models variables, objectives, and constraints as linear relationships</a:t>
            </a:r>
          </a:p>
          <a:p>
            <a:pPr marL="285750" indent="-285750">
              <a:buFont typeface="Arial" panose="020B0604020202020204" pitchFamily="34" charset="0"/>
              <a:buChar char="•"/>
            </a:pPr>
            <a:r>
              <a:rPr lang="en-US" dirty="0"/>
              <a:t>LP models convert a problem into a system of linear equations. </a:t>
            </a:r>
          </a:p>
          <a:p>
            <a:pPr marL="285750" indent="-285750">
              <a:buFont typeface="Arial" panose="020B0604020202020204" pitchFamily="34" charset="0"/>
              <a:buChar char="•"/>
            </a:pPr>
            <a:r>
              <a:rPr lang="en-US" sz="1800" dirty="0"/>
              <a:t>Linear algebra technique</a:t>
            </a:r>
            <a:r>
              <a:rPr lang="en-US" dirty="0"/>
              <a:t>s will express these variables and constraints in matrix format, and use Gaussian elimination to solve for the variables. </a:t>
            </a:r>
          </a:p>
          <a:p>
            <a:pPr marL="285750" indent="-285750">
              <a:buFont typeface="Arial" panose="020B0604020202020204" pitchFamily="34" charset="0"/>
              <a:buChar char="•"/>
            </a:pPr>
            <a:r>
              <a:rPr lang="en-US" dirty="0"/>
              <a:t>When discrete/integer variables are involved, tree search algorithms can use linear programming to reduce the search space</a:t>
            </a:r>
          </a:p>
          <a:p>
            <a:r>
              <a:rPr lang="en-US" sz="1800" b="1" dirty="0"/>
              <a:t>Linear programming and the simplex method can be quite a rabbit hole, so we will </a:t>
            </a:r>
            <a:r>
              <a:rPr lang="en-US" b="1" dirty="0"/>
              <a:t>do an intuitive graphical approach </a:t>
            </a:r>
            <a:r>
              <a:rPr lang="en-US" sz="1800" b="1" dirty="0"/>
              <a:t>and encourage using libraries to do the linear algebra work for you. </a:t>
            </a:r>
          </a:p>
          <a:p>
            <a:r>
              <a:rPr lang="en-US" b="1" dirty="0">
                <a:hlinkClick r:id="rId2"/>
              </a:rPr>
              <a:t>https://en.wikipedia.org/wiki/Linear_programming</a:t>
            </a:r>
            <a:endParaRPr lang="en-US" b="1" dirty="0"/>
          </a:p>
        </p:txBody>
      </p:sp>
      <p:pic>
        <p:nvPicPr>
          <p:cNvPr id="4" name="Picture 2">
            <a:extLst>
              <a:ext uri="{FF2B5EF4-FFF2-40B4-BE49-F238E27FC236}">
                <a16:creationId xmlns:a16="http://schemas.microsoft.com/office/drawing/2014/main" id="{4E6DEF69-8B44-4634-81AF-C5F2E0F33D7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37382" y="1435608"/>
            <a:ext cx="3815122" cy="3815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49466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A Brief History of Linear Programming</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6" y="1435608"/>
            <a:ext cx="6222811" cy="5148072"/>
          </a:xfrm>
        </p:spPr>
        <p:txBody>
          <a:bodyPr>
            <a:normAutofit/>
          </a:bodyPr>
          <a:lstStyle/>
          <a:p>
            <a:pPr marL="285750" indent="-285750">
              <a:buFont typeface="Arial" panose="020B0604020202020204" pitchFamily="34" charset="0"/>
              <a:buChar char="•"/>
            </a:pPr>
            <a:r>
              <a:rPr lang="en-US" dirty="0"/>
              <a:t>Pioneered by Soviet economist Leonid Kantorovich in 1939 to reduce costs of the Soviet Army. </a:t>
            </a:r>
          </a:p>
          <a:p>
            <a:pPr marL="285750" indent="-285750">
              <a:buFont typeface="Arial" panose="020B0604020202020204" pitchFamily="34" charset="0"/>
              <a:buChar char="•"/>
            </a:pPr>
            <a:r>
              <a:rPr lang="en-US" dirty="0"/>
              <a:t>Further developed by T.C. Koopman (Dutch American) and Frank Lauren Hitchcock (American).</a:t>
            </a:r>
          </a:p>
          <a:p>
            <a:pPr marL="285750" indent="-285750">
              <a:buFont typeface="Arial" panose="020B0604020202020204" pitchFamily="34" charset="0"/>
              <a:buChar char="•"/>
            </a:pPr>
            <a:r>
              <a:rPr lang="en-US" dirty="0"/>
              <a:t>The Simplex Method was then invented by George B. Dantzig in 1947 for the U.S. Air Force, and this is the breakthrough algorithm used today. </a:t>
            </a:r>
          </a:p>
          <a:p>
            <a:endParaRPr lang="en-US" dirty="0"/>
          </a:p>
        </p:txBody>
      </p:sp>
      <p:pic>
        <p:nvPicPr>
          <p:cNvPr id="8" name="Picture 7">
            <a:extLst>
              <a:ext uri="{FF2B5EF4-FFF2-40B4-BE49-F238E27FC236}">
                <a16:creationId xmlns:a16="http://schemas.microsoft.com/office/drawing/2014/main" id="{A8F6D2F1-9553-4D90-B6CD-729704FABD4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16310" y="1345018"/>
            <a:ext cx="1526645" cy="1967023"/>
          </a:xfrm>
          <a:prstGeom prst="rect">
            <a:avLst/>
          </a:prstGeom>
        </p:spPr>
      </p:pic>
      <p:pic>
        <p:nvPicPr>
          <p:cNvPr id="14" name="Picture 13">
            <a:extLst>
              <a:ext uri="{FF2B5EF4-FFF2-40B4-BE49-F238E27FC236}">
                <a16:creationId xmlns:a16="http://schemas.microsoft.com/office/drawing/2014/main" id="{0C95C2BF-B0A3-4DD7-B824-927277E0CA4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929038" y="2537775"/>
            <a:ext cx="1394636" cy="2119846"/>
          </a:xfrm>
          <a:prstGeom prst="rect">
            <a:avLst/>
          </a:prstGeom>
        </p:spPr>
      </p:pic>
      <p:sp>
        <p:nvSpPr>
          <p:cNvPr id="15" name="TextBox 14">
            <a:extLst>
              <a:ext uri="{FF2B5EF4-FFF2-40B4-BE49-F238E27FC236}">
                <a16:creationId xmlns:a16="http://schemas.microsoft.com/office/drawing/2014/main" id="{2830A690-0953-460C-8288-069BA9C73F64}"/>
              </a:ext>
            </a:extLst>
          </p:cNvPr>
          <p:cNvSpPr txBox="1"/>
          <p:nvPr/>
        </p:nvSpPr>
        <p:spPr>
          <a:xfrm>
            <a:off x="10044948" y="4657621"/>
            <a:ext cx="1437167" cy="230832"/>
          </a:xfrm>
          <a:prstGeom prst="rect">
            <a:avLst/>
          </a:prstGeom>
        </p:spPr>
        <p:txBody>
          <a:bodyPr vert="horz" wrap="square" lIns="91440" tIns="45720" rIns="91440" bIns="45720" rtlCol="0">
            <a:spAutoFit/>
          </a:bodyPr>
          <a:lstStyle/>
          <a:p>
            <a:r>
              <a:rPr lang="en-US" sz="900" dirty="0"/>
              <a:t>George B. Dantzig</a:t>
            </a:r>
          </a:p>
        </p:txBody>
      </p:sp>
      <p:pic>
        <p:nvPicPr>
          <p:cNvPr id="17" name="Picture 16">
            <a:extLst>
              <a:ext uri="{FF2B5EF4-FFF2-40B4-BE49-F238E27FC236}">
                <a16:creationId xmlns:a16="http://schemas.microsoft.com/office/drawing/2014/main" id="{0BCC7386-94B1-4035-9903-6D3641D7865F}"/>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134601" y="3721477"/>
            <a:ext cx="2308354" cy="1754852"/>
          </a:xfrm>
          <a:prstGeom prst="rect">
            <a:avLst/>
          </a:prstGeom>
        </p:spPr>
      </p:pic>
      <p:sp>
        <p:nvSpPr>
          <p:cNvPr id="9" name="TextBox 8">
            <a:extLst>
              <a:ext uri="{FF2B5EF4-FFF2-40B4-BE49-F238E27FC236}">
                <a16:creationId xmlns:a16="http://schemas.microsoft.com/office/drawing/2014/main" id="{3903E70D-4F74-46EB-A21D-EED0B84B6770}"/>
              </a:ext>
            </a:extLst>
          </p:cNvPr>
          <p:cNvSpPr txBox="1"/>
          <p:nvPr/>
        </p:nvSpPr>
        <p:spPr>
          <a:xfrm>
            <a:off x="8136728" y="3315128"/>
            <a:ext cx="1437167" cy="230832"/>
          </a:xfrm>
          <a:prstGeom prst="rect">
            <a:avLst/>
          </a:prstGeom>
        </p:spPr>
        <p:txBody>
          <a:bodyPr vert="horz" wrap="square" lIns="91440" tIns="45720" rIns="91440" bIns="45720" rtlCol="0">
            <a:spAutoFit/>
          </a:bodyPr>
          <a:lstStyle/>
          <a:p>
            <a:r>
              <a:rPr lang="en-US" sz="900" dirty="0"/>
              <a:t>Leonid Kantorovich</a:t>
            </a:r>
          </a:p>
        </p:txBody>
      </p:sp>
      <p:sp>
        <p:nvSpPr>
          <p:cNvPr id="10" name="TextBox 9">
            <a:extLst>
              <a:ext uri="{FF2B5EF4-FFF2-40B4-BE49-F238E27FC236}">
                <a16:creationId xmlns:a16="http://schemas.microsoft.com/office/drawing/2014/main" id="{B819673D-DF68-4F38-8C8A-CD05F0DC7903}"/>
              </a:ext>
            </a:extLst>
          </p:cNvPr>
          <p:cNvSpPr txBox="1"/>
          <p:nvPr/>
        </p:nvSpPr>
        <p:spPr>
          <a:xfrm>
            <a:off x="7313299" y="5536429"/>
            <a:ext cx="2043202" cy="507831"/>
          </a:xfrm>
          <a:prstGeom prst="rect">
            <a:avLst/>
          </a:prstGeom>
        </p:spPr>
        <p:txBody>
          <a:bodyPr vert="horz" wrap="square" lIns="91440" tIns="45720" rIns="91440" bIns="45720" rtlCol="0">
            <a:spAutoFit/>
          </a:bodyPr>
          <a:lstStyle/>
          <a:p>
            <a:r>
              <a:rPr lang="en-US" sz="900" dirty="0"/>
              <a:t>George B. Dantzig being awarded National Medal of Science by </a:t>
            </a:r>
            <a:r>
              <a:rPr lang="en-US" sz="900" dirty="0" err="1"/>
              <a:t>by</a:t>
            </a:r>
            <a:r>
              <a:rPr lang="en-US" sz="900" dirty="0"/>
              <a:t> U.S. President Gerald Ford in 1976.</a:t>
            </a:r>
          </a:p>
        </p:txBody>
      </p:sp>
    </p:spTree>
    <p:extLst>
      <p:ext uri="{BB962C8B-B14F-4D97-AF65-F5344CB8AC3E}">
        <p14:creationId xmlns:p14="http://schemas.microsoft.com/office/powerpoint/2010/main" val="13624641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39496" y="1435608"/>
            <a:ext cx="11187448" cy="3977640"/>
          </a:xfrm>
        </p:spPr>
        <p:txBody>
          <a:bodyPr>
            <a:normAutofit/>
          </a:bodyPr>
          <a:lstStyle/>
          <a:p>
            <a:r>
              <a:rPr lang="en-US" dirty="0"/>
              <a:t>You have two lines of products: the </a:t>
            </a:r>
            <a:r>
              <a:rPr lang="en-US" b="1" dirty="0">
                <a:solidFill>
                  <a:srgbClr val="FF0000"/>
                </a:solidFill>
              </a:rPr>
              <a:t>iPac</a:t>
            </a:r>
            <a:r>
              <a:rPr lang="en-US" dirty="0"/>
              <a:t> and </a:t>
            </a:r>
            <a:r>
              <a:rPr lang="en-US" b="1" dirty="0">
                <a:solidFill>
                  <a:srgbClr val="0070C0"/>
                </a:solidFill>
              </a:rPr>
              <a:t>iPac Ultra</a:t>
            </a:r>
            <a:r>
              <a:rPr lang="en-US" dirty="0"/>
              <a:t>. </a:t>
            </a:r>
          </a:p>
          <a:p>
            <a:r>
              <a:rPr lang="en-US" dirty="0"/>
              <a:t>The </a:t>
            </a:r>
            <a:r>
              <a:rPr lang="en-US" b="1" dirty="0">
                <a:solidFill>
                  <a:srgbClr val="FF0000"/>
                </a:solidFill>
              </a:rPr>
              <a:t>iPac</a:t>
            </a:r>
            <a:r>
              <a:rPr lang="en-US" dirty="0"/>
              <a:t> makes </a:t>
            </a:r>
            <a:r>
              <a:rPr lang="en-US" dirty="0">
                <a:solidFill>
                  <a:srgbClr val="FF0000"/>
                </a:solidFill>
              </a:rPr>
              <a:t>$200 of profit </a:t>
            </a:r>
            <a:r>
              <a:rPr lang="en-US" dirty="0"/>
              <a:t>while the </a:t>
            </a:r>
            <a:r>
              <a:rPr lang="en-US" b="1" dirty="0">
                <a:solidFill>
                  <a:srgbClr val="0070C0"/>
                </a:solidFill>
              </a:rPr>
              <a:t>iPac Ultra </a:t>
            </a:r>
            <a:r>
              <a:rPr lang="en-US" dirty="0"/>
              <a:t>makes </a:t>
            </a:r>
            <a:r>
              <a:rPr lang="en-US" dirty="0">
                <a:solidFill>
                  <a:srgbClr val="0070C0"/>
                </a:solidFill>
              </a:rPr>
              <a:t>$300 of profit</a:t>
            </a:r>
            <a:r>
              <a:rPr lang="en-US" dirty="0"/>
              <a:t>. </a:t>
            </a:r>
          </a:p>
          <a:p>
            <a:r>
              <a:rPr lang="en-US" dirty="0"/>
              <a:t>However, the assembly line can only work for </a:t>
            </a:r>
            <a:r>
              <a:rPr lang="en-US" b="1" dirty="0"/>
              <a:t>20 hours</a:t>
            </a:r>
            <a:r>
              <a:rPr lang="en-US" dirty="0"/>
              <a:t>, and it takes </a:t>
            </a:r>
            <a:r>
              <a:rPr lang="en-US" dirty="0">
                <a:solidFill>
                  <a:srgbClr val="FF0000"/>
                </a:solidFill>
              </a:rPr>
              <a:t>1 hour </a:t>
            </a:r>
            <a:r>
              <a:rPr lang="en-US" dirty="0"/>
              <a:t>to produce the </a:t>
            </a:r>
            <a:r>
              <a:rPr lang="en-US" b="1" dirty="0">
                <a:solidFill>
                  <a:srgbClr val="FF0000"/>
                </a:solidFill>
              </a:rPr>
              <a:t>iPac</a:t>
            </a:r>
            <a:r>
              <a:rPr lang="en-US" dirty="0"/>
              <a:t> and </a:t>
            </a:r>
            <a:r>
              <a:rPr lang="en-US" dirty="0">
                <a:solidFill>
                  <a:srgbClr val="0070C0"/>
                </a:solidFill>
              </a:rPr>
              <a:t>3 hours </a:t>
            </a:r>
            <a:r>
              <a:rPr lang="en-US" dirty="0"/>
              <a:t>to produce an </a:t>
            </a:r>
            <a:r>
              <a:rPr lang="en-US" dirty="0">
                <a:solidFill>
                  <a:srgbClr val="0070C0"/>
                </a:solidFill>
              </a:rPr>
              <a:t>iPac Ultra</a:t>
            </a:r>
            <a:r>
              <a:rPr lang="en-US" dirty="0"/>
              <a:t>.</a:t>
            </a:r>
          </a:p>
          <a:p>
            <a:r>
              <a:rPr lang="en-US" b="1" dirty="0"/>
              <a:t>Only 45 kits </a:t>
            </a:r>
            <a:r>
              <a:rPr lang="en-US" dirty="0"/>
              <a:t>can be provided in a day, and an </a:t>
            </a:r>
            <a:r>
              <a:rPr lang="en-US" b="1" dirty="0">
                <a:solidFill>
                  <a:srgbClr val="FF0000"/>
                </a:solidFill>
              </a:rPr>
              <a:t>iPac</a:t>
            </a:r>
            <a:r>
              <a:rPr lang="en-US" dirty="0"/>
              <a:t> requires </a:t>
            </a:r>
            <a:r>
              <a:rPr lang="en-US" dirty="0">
                <a:solidFill>
                  <a:srgbClr val="FF0000"/>
                </a:solidFill>
              </a:rPr>
              <a:t>6 kits </a:t>
            </a:r>
            <a:r>
              <a:rPr lang="en-US" dirty="0"/>
              <a:t>while </a:t>
            </a:r>
            <a:r>
              <a:rPr lang="en-US" b="1" dirty="0">
                <a:solidFill>
                  <a:srgbClr val="0070C0"/>
                </a:solidFill>
              </a:rPr>
              <a:t>iPac Ultra</a:t>
            </a:r>
            <a:r>
              <a:rPr lang="en-US" dirty="0"/>
              <a:t> requires </a:t>
            </a:r>
            <a:r>
              <a:rPr lang="en-US" dirty="0">
                <a:solidFill>
                  <a:srgbClr val="0070C0"/>
                </a:solidFill>
              </a:rPr>
              <a:t>2 kits</a:t>
            </a:r>
            <a:r>
              <a:rPr lang="en-US" dirty="0"/>
              <a:t>. </a:t>
            </a:r>
          </a:p>
          <a:p>
            <a:r>
              <a:rPr lang="en-US" dirty="0"/>
              <a:t>Assuming all supply will be sold, how many of the </a:t>
            </a:r>
            <a:r>
              <a:rPr lang="en-US" b="1" dirty="0">
                <a:solidFill>
                  <a:srgbClr val="FF0000"/>
                </a:solidFill>
              </a:rPr>
              <a:t>iPac </a:t>
            </a:r>
            <a:r>
              <a:rPr lang="en-US" dirty="0"/>
              <a:t>and </a:t>
            </a:r>
            <a:r>
              <a:rPr lang="en-US" b="1" dirty="0">
                <a:solidFill>
                  <a:srgbClr val="0070C0"/>
                </a:solidFill>
              </a:rPr>
              <a:t>iPac Ultra </a:t>
            </a:r>
            <a:r>
              <a:rPr lang="en-US" dirty="0"/>
              <a:t>should we sell to maximize profit? </a:t>
            </a:r>
          </a:p>
          <a:p>
            <a:endParaRPr lang="en-US" dirty="0"/>
          </a:p>
        </p:txBody>
      </p:sp>
    </p:spTree>
    <p:extLst>
      <p:ext uri="{BB962C8B-B14F-4D97-AF65-F5344CB8AC3E}">
        <p14:creationId xmlns:p14="http://schemas.microsoft.com/office/powerpoint/2010/main" val="34602566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21207" y="3479371"/>
                <a:ext cx="2910714" cy="1081349"/>
              </a:xfrm>
            </p:spPr>
            <p: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+3</m:t>
                      </m:r>
                      <m:r>
                        <a:rPr lang="en-US" b="0" i="1" smtClean="0">
                          <a:latin typeface="Cambria Math" panose="02040503050406030204" pitchFamily="18" charset="0"/>
                        </a:rPr>
                        <m:t>𝑦</m:t>
                      </m:r>
                      <m:r>
                        <a:rPr lang="en-US" b="0" i="1" smtClean="0">
                          <a:latin typeface="Cambria Math" panose="02040503050406030204" pitchFamily="18" charset="0"/>
                        </a:rPr>
                        <m:t>≤20 (</m:t>
                      </m:r>
                      <m:r>
                        <a:rPr lang="en-US" b="0" i="1" smtClean="0">
                          <a:latin typeface="Cambria Math" panose="02040503050406030204" pitchFamily="18" charset="0"/>
                        </a:rPr>
                        <m:t>𝑥</m:t>
                      </m:r>
                      <m:r>
                        <a:rPr lang="en-US" b="0" i="1" smtClean="0">
                          <a:latin typeface="Cambria Math" panose="02040503050406030204" pitchFamily="18" charset="0"/>
                        </a:rPr>
                        <m:t>≥0, </m:t>
                      </m:r>
                      <m:r>
                        <a:rPr lang="en-US" b="0" i="1" smtClean="0">
                          <a:latin typeface="Cambria Math" panose="02040503050406030204" pitchFamily="18" charset="0"/>
                        </a:rPr>
                        <m:t>𝑦</m:t>
                      </m:r>
                      <m:r>
                        <a:rPr lang="en-US" b="0" i="1" smtClean="0">
                          <a:latin typeface="Cambria Math" panose="02040503050406030204" pitchFamily="18" charset="0"/>
                        </a:rPr>
                        <m:t>≥0)</m:t>
                      </m:r>
                    </m:oMath>
                  </m:oMathPara>
                </a14:m>
                <a:endParaRPr lang="en-US" dirty="0"/>
              </a:p>
            </p:txBody>
          </p:sp>
        </mc:Choice>
        <mc:Fallback xmlns="">
          <p:sp>
            <p:nvSpPr>
              <p:cNvPr id="3" name="Content Placeholder 2">
                <a:extLst>
                  <a:ext uri="{FF2B5EF4-FFF2-40B4-BE49-F238E27FC236}">
                    <a16:creationId xmlns:a16="http://schemas.microsoft.com/office/drawing/2014/main" id="{832AE89E-81F2-40F6-A27B-A57ABA96EBE6}"/>
                  </a:ext>
                </a:extLst>
              </p:cNvPr>
              <p:cNvSpPr>
                <a:spLocks noGrp="1" noRot="1" noChangeAspect="1" noMove="1" noResize="1" noEditPoints="1" noAdjustHandles="1" noChangeArrowheads="1" noChangeShapeType="1" noTextEdit="1"/>
              </p:cNvSpPr>
              <p:nvPr>
                <p:ph sz="quarter" idx="10"/>
              </p:nvPr>
            </p:nvSpPr>
            <p:spPr>
              <a:xfrm>
                <a:off x="521207" y="3479371"/>
                <a:ext cx="2910714" cy="1081349"/>
              </a:xfrm>
              <a:blipFill>
                <a:blip r:embed="rId2"/>
                <a:stretch>
                  <a:fillRect/>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641D7ABA-BFA4-49CD-858F-0DB3CA7480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39496" y="1435608"/>
            <a:ext cx="5192001" cy="397764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b="1" i="1" dirty="0">
                <a:solidFill>
                  <a:srgbClr val="D24726"/>
                </a:solidFill>
              </a:rPr>
              <a:t>First Constraint:</a:t>
            </a:r>
          </a:p>
          <a:p>
            <a:r>
              <a:rPr lang="en-US" dirty="0"/>
              <a:t>“A single assembly line can only work for </a:t>
            </a:r>
            <a:r>
              <a:rPr lang="en-US" b="1" dirty="0"/>
              <a:t>20 hours</a:t>
            </a:r>
            <a:r>
              <a:rPr lang="en-US" dirty="0"/>
              <a:t>, and it takes </a:t>
            </a:r>
            <a:r>
              <a:rPr lang="en-US" dirty="0">
                <a:solidFill>
                  <a:srgbClr val="FF0000"/>
                </a:solidFill>
              </a:rPr>
              <a:t>1 hour </a:t>
            </a:r>
            <a:r>
              <a:rPr lang="en-US" dirty="0"/>
              <a:t>to produce the </a:t>
            </a:r>
            <a:r>
              <a:rPr lang="en-US" b="1" dirty="0">
                <a:solidFill>
                  <a:srgbClr val="FF0000"/>
                </a:solidFill>
              </a:rPr>
              <a:t>iPac</a:t>
            </a:r>
            <a:r>
              <a:rPr lang="en-US" dirty="0"/>
              <a:t> and </a:t>
            </a:r>
            <a:r>
              <a:rPr lang="en-US" dirty="0">
                <a:solidFill>
                  <a:srgbClr val="0070C0"/>
                </a:solidFill>
              </a:rPr>
              <a:t>3 hours </a:t>
            </a:r>
            <a:r>
              <a:rPr lang="en-US" dirty="0"/>
              <a:t>to produce an </a:t>
            </a:r>
            <a:r>
              <a:rPr lang="en-US" dirty="0">
                <a:solidFill>
                  <a:srgbClr val="0070C0"/>
                </a:solidFill>
              </a:rPr>
              <a:t>iPac Ultra</a:t>
            </a:r>
            <a:r>
              <a:rPr lang="en-US" dirty="0"/>
              <a:t>.”</a:t>
            </a:r>
          </a:p>
          <a:p>
            <a:endParaRPr lang="en-US" dirty="0"/>
          </a:p>
          <a:p>
            <a:endParaRPr lang="en-US" dirty="0"/>
          </a:p>
        </p:txBody>
      </p:sp>
    </p:spTree>
    <p:extLst>
      <p:ext uri="{BB962C8B-B14F-4D97-AF65-F5344CB8AC3E}">
        <p14:creationId xmlns:p14="http://schemas.microsoft.com/office/powerpoint/2010/main" val="42873412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39496" y="1435608"/>
            <a:ext cx="5192001" cy="1993392"/>
          </a:xfrm>
          <a:prstGeom prst="rect">
            <a:avLst/>
          </a:prstGeom>
        </p:spPr>
        <p:txBody>
          <a:bodyPr vert="horz" lIns="91440" tIns="45720" rIns="91440" bIns="45720" rtlCol="0">
            <a:normAutofit fontScale="925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b="1" i="1" dirty="0">
                <a:solidFill>
                  <a:srgbClr val="D24726"/>
                </a:solidFill>
              </a:rPr>
              <a:t>Second Constraint:</a:t>
            </a:r>
          </a:p>
          <a:p>
            <a:r>
              <a:rPr lang="en-US" dirty="0"/>
              <a:t>“</a:t>
            </a:r>
            <a:r>
              <a:rPr lang="en-US" b="1" dirty="0"/>
              <a:t>Only 45 kits </a:t>
            </a:r>
            <a:r>
              <a:rPr lang="en-US" dirty="0"/>
              <a:t>can be provided in a day, and an </a:t>
            </a:r>
            <a:r>
              <a:rPr lang="en-US" b="1" dirty="0">
                <a:solidFill>
                  <a:srgbClr val="FF0000"/>
                </a:solidFill>
              </a:rPr>
              <a:t>iPac</a:t>
            </a:r>
            <a:r>
              <a:rPr lang="en-US" dirty="0"/>
              <a:t> requires </a:t>
            </a:r>
            <a:r>
              <a:rPr lang="en-US" dirty="0">
                <a:solidFill>
                  <a:srgbClr val="FF0000"/>
                </a:solidFill>
              </a:rPr>
              <a:t>6 kits </a:t>
            </a:r>
            <a:r>
              <a:rPr lang="en-US" dirty="0"/>
              <a:t>while </a:t>
            </a:r>
            <a:r>
              <a:rPr lang="en-US" b="1" dirty="0">
                <a:solidFill>
                  <a:srgbClr val="0070C0"/>
                </a:solidFill>
              </a:rPr>
              <a:t>iPac Ultra</a:t>
            </a:r>
            <a:r>
              <a:rPr lang="en-US" dirty="0"/>
              <a:t> requires </a:t>
            </a:r>
            <a:r>
              <a:rPr lang="en-US" dirty="0">
                <a:solidFill>
                  <a:srgbClr val="0070C0"/>
                </a:solidFill>
              </a:rPr>
              <a:t>2 kits</a:t>
            </a:r>
            <a:r>
              <a:rPr lang="en-US" dirty="0"/>
              <a:t>. “</a:t>
            </a:r>
          </a:p>
          <a:p>
            <a:endParaRPr lang="en-US" dirty="0"/>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E718861-318C-46D7-A4AA-A8AC1C18AC4E}"/>
                  </a:ext>
                </a:extLst>
              </p:cNvPr>
              <p:cNvSpPr txBox="1"/>
              <p:nvPr/>
            </p:nvSpPr>
            <p:spPr>
              <a:xfrm>
                <a:off x="395927" y="3319272"/>
                <a:ext cx="3007150" cy="914400"/>
              </a:xfrm>
              <a:prstGeom prst="rect">
                <a:avLst/>
              </a:prstGeom>
            </p:spPr>
            <p:txBody>
              <a:bodyPr vert="horz" wrap="none" lIns="0" tIns="0" rIns="0" bIns="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𝑥</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𝑦</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≤45 (</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𝑥</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 </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𝑦</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6" name="TextBox 5">
                <a:extLst>
                  <a:ext uri="{FF2B5EF4-FFF2-40B4-BE49-F238E27FC236}">
                    <a16:creationId xmlns:a16="http://schemas.microsoft.com/office/drawing/2014/main" id="{EE718861-318C-46D7-A4AA-A8AC1C18AC4E}"/>
                  </a:ext>
                </a:extLst>
              </p:cNvPr>
              <p:cNvSpPr txBox="1">
                <a:spLocks noRot="1" noChangeAspect="1" noMove="1" noResize="1" noEditPoints="1" noAdjustHandles="1" noChangeArrowheads="1" noChangeShapeType="1" noTextEdit="1"/>
              </p:cNvSpPr>
              <p:nvPr/>
            </p:nvSpPr>
            <p:spPr>
              <a:xfrm>
                <a:off x="395927" y="3319272"/>
                <a:ext cx="3007150" cy="91440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1982300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21207" y="1548730"/>
            <a:ext cx="5776463" cy="470162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The region where all the constraints overlap is the </a:t>
            </a:r>
            <a:r>
              <a:rPr lang="en-US" b="1" dirty="0">
                <a:solidFill>
                  <a:srgbClr val="D24726"/>
                </a:solidFill>
              </a:rPr>
              <a:t>feasible</a:t>
            </a:r>
            <a:r>
              <a:rPr lang="en-US" dirty="0"/>
              <a:t> region. </a:t>
            </a:r>
          </a:p>
          <a:p>
            <a:r>
              <a:rPr lang="en-US" dirty="0"/>
              <a:t>At one of the corners (called vertices) is the solution. </a:t>
            </a:r>
          </a:p>
          <a:p>
            <a:endParaRPr lang="en-US" dirty="0"/>
          </a:p>
          <a:p>
            <a:endParaRPr lang="en-US" dirty="0"/>
          </a:p>
        </p:txBody>
      </p:sp>
    </p:spTree>
    <p:extLst>
      <p:ext uri="{BB962C8B-B14F-4D97-AF65-F5344CB8AC3E}">
        <p14:creationId xmlns:p14="http://schemas.microsoft.com/office/powerpoint/2010/main" val="259461048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21207" y="1548730"/>
                <a:ext cx="5776463" cy="496519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“The </a:t>
                </a:r>
                <a:r>
                  <a:rPr lang="en-US" b="1" dirty="0">
                    <a:solidFill>
                      <a:srgbClr val="FF0000"/>
                    </a:solidFill>
                  </a:rPr>
                  <a:t>iPac</a:t>
                </a:r>
                <a:r>
                  <a:rPr lang="en-US" dirty="0"/>
                  <a:t> makes </a:t>
                </a:r>
                <a:r>
                  <a:rPr lang="en-US" dirty="0">
                    <a:solidFill>
                      <a:srgbClr val="FF0000"/>
                    </a:solidFill>
                  </a:rPr>
                  <a:t>$200 of profit </a:t>
                </a:r>
                <a:r>
                  <a:rPr lang="en-US" dirty="0"/>
                  <a:t>while the </a:t>
                </a:r>
                <a:r>
                  <a:rPr lang="en-US" b="1" dirty="0">
                    <a:solidFill>
                      <a:srgbClr val="0070C0"/>
                    </a:solidFill>
                  </a:rPr>
                  <a:t>iPac Ultra </a:t>
                </a:r>
                <a:r>
                  <a:rPr lang="en-US" dirty="0"/>
                  <a:t>makes </a:t>
                </a:r>
                <a:r>
                  <a:rPr lang="en-US" dirty="0">
                    <a:solidFill>
                      <a:srgbClr val="0070C0"/>
                    </a:solidFill>
                  </a:rPr>
                  <a:t>$300 of profit</a:t>
                </a:r>
                <a:r>
                  <a:rPr lang="en-US" dirty="0"/>
                  <a:t>.“</a:t>
                </a:r>
              </a:p>
              <a:p>
                <a:r>
                  <a:rPr lang="en-US" dirty="0"/>
                  <a:t>The objective function (profit) is defined by:</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=200</m:t>
                      </m:r>
                      <m:r>
                        <a:rPr lang="en-US" b="0" i="1" smtClean="0">
                          <a:latin typeface="Cambria Math" panose="02040503050406030204" pitchFamily="18" charset="0"/>
                        </a:rPr>
                        <m:t>𝑥</m:t>
                      </m:r>
                      <m:r>
                        <a:rPr lang="en-US" b="0" i="1" smtClean="0">
                          <a:latin typeface="Cambria Math" panose="02040503050406030204" pitchFamily="18" charset="0"/>
                        </a:rPr>
                        <m:t>+300</m:t>
                      </m:r>
                      <m:r>
                        <a:rPr lang="en-US" b="0" i="1" smtClean="0">
                          <a:latin typeface="Cambria Math" panose="02040503050406030204" pitchFamily="18" charset="0"/>
                        </a:rPr>
                        <m:t>𝑦</m:t>
                      </m:r>
                    </m:oMath>
                  </m:oMathPara>
                </a14:m>
                <a:endParaRPr lang="en-US" b="0" dirty="0"/>
              </a:p>
              <a:p>
                <a:r>
                  <a:rPr lang="en-US" dirty="0"/>
                  <a:t>Since this is a maximization problem, we will increase </a:t>
                </a:r>
                <a:r>
                  <a:rPr lang="en-US" b="1" dirty="0"/>
                  <a:t>Z</a:t>
                </a:r>
                <a:r>
                  <a:rPr lang="en-US" b="1" i="1" dirty="0"/>
                  <a:t> </a:t>
                </a:r>
                <a:r>
                  <a:rPr lang="en-US" dirty="0"/>
                  <a:t>and move the objective line upwards and the last convex it touches is the solution. </a:t>
                </a:r>
              </a:p>
              <a:p>
                <a:r>
                  <a:rPr lang="en-US" dirty="0"/>
                  <a:t>Desmos Graph: </a:t>
                </a:r>
                <a:r>
                  <a:rPr lang="en-US" dirty="0">
                    <a:hlinkClick r:id="rId3"/>
                  </a:rPr>
                  <a:t>https://www.desmos.com/calculator/iildqi2vt7</a:t>
                </a:r>
                <a:endParaRPr lang="en-US" dirty="0"/>
              </a:p>
              <a:p>
                <a:endParaRPr lang="en-US" dirty="0"/>
              </a:p>
              <a:p>
                <a:endParaRPr lang="en-US" dirty="0"/>
              </a:p>
              <a:p>
                <a:endParaRPr lang="en-US" dirty="0"/>
              </a:p>
            </p:txBody>
          </p:sp>
        </mc:Choice>
        <mc:Fallback xmlns="">
          <p:sp>
            <p:nvSpPr>
              <p:cNvPr id="8" name="Content Placeholder 2">
                <a:extLst>
                  <a:ext uri="{FF2B5EF4-FFF2-40B4-BE49-F238E27FC236}">
                    <a16:creationId xmlns:a16="http://schemas.microsoft.com/office/drawing/2014/main" id="{E6CF4A53-0F24-4A2A-B824-FC4EC7DFB996}"/>
                  </a:ext>
                </a:extLst>
              </p:cNvPr>
              <p:cNvSpPr txBox="1">
                <a:spLocks noRot="1" noChangeAspect="1" noMove="1" noResize="1" noEditPoints="1" noAdjustHandles="1" noChangeArrowheads="1" noChangeShapeType="1" noTextEdit="1"/>
              </p:cNvSpPr>
              <p:nvPr/>
            </p:nvSpPr>
            <p:spPr>
              <a:xfrm>
                <a:off x="521207" y="1548730"/>
                <a:ext cx="5776463" cy="4965192"/>
              </a:xfrm>
              <a:prstGeom prst="rect">
                <a:avLst/>
              </a:prstGeom>
              <a:blipFill>
                <a:blip r:embed="rId4"/>
                <a:stretch>
                  <a:fillRect l="-844"/>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D63D895D-FDA7-41B6-8342-D39AFABED8C0}"/>
              </a:ext>
            </a:extLst>
          </p:cNvPr>
          <p:cNvCxnSpPr/>
          <p:nvPr/>
        </p:nvCxnSpPr>
        <p:spPr>
          <a:xfrm flipV="1">
            <a:off x="7494309" y="4477732"/>
            <a:ext cx="169683" cy="197963"/>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a:extLst>
              <a:ext uri="{FF2B5EF4-FFF2-40B4-BE49-F238E27FC236}">
                <a16:creationId xmlns:a16="http://schemas.microsoft.com/office/drawing/2014/main" id="{6916F5D9-B9EC-47BB-9A51-8A9C0DFA6845}"/>
              </a:ext>
            </a:extLst>
          </p:cNvPr>
          <p:cNvCxnSpPr>
            <a:cxnSpLocks/>
          </p:cNvCxnSpPr>
          <p:nvPr/>
        </p:nvCxnSpPr>
        <p:spPr>
          <a:xfrm flipV="1">
            <a:off x="8913436" y="5524108"/>
            <a:ext cx="168112" cy="152401"/>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4761517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21207" y="1548730"/>
                <a:ext cx="5776463" cy="496519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“The </a:t>
                </a:r>
                <a:r>
                  <a:rPr lang="en-US" b="1" dirty="0">
                    <a:solidFill>
                      <a:srgbClr val="FF0000"/>
                    </a:solidFill>
                  </a:rPr>
                  <a:t>iPac</a:t>
                </a:r>
                <a:r>
                  <a:rPr lang="en-US" dirty="0"/>
                  <a:t> makes </a:t>
                </a:r>
                <a:r>
                  <a:rPr lang="en-US" dirty="0">
                    <a:solidFill>
                      <a:srgbClr val="FF0000"/>
                    </a:solidFill>
                  </a:rPr>
                  <a:t>$200 of profit </a:t>
                </a:r>
                <a:r>
                  <a:rPr lang="en-US" dirty="0"/>
                  <a:t>while the </a:t>
                </a:r>
                <a:r>
                  <a:rPr lang="en-US" b="1" dirty="0">
                    <a:solidFill>
                      <a:srgbClr val="0070C0"/>
                    </a:solidFill>
                  </a:rPr>
                  <a:t>iPac Ultra </a:t>
                </a:r>
                <a:r>
                  <a:rPr lang="en-US" dirty="0"/>
                  <a:t>makes </a:t>
                </a:r>
                <a:r>
                  <a:rPr lang="en-US" dirty="0">
                    <a:solidFill>
                      <a:srgbClr val="0070C0"/>
                    </a:solidFill>
                  </a:rPr>
                  <a:t>$300 of profit</a:t>
                </a:r>
                <a:r>
                  <a:rPr lang="en-US" dirty="0"/>
                  <a:t>.“</a:t>
                </a:r>
              </a:p>
              <a:p>
                <a:r>
                  <a:rPr lang="en-US" dirty="0"/>
                  <a:t>The objective function (profit) is defined by:</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=200</m:t>
                      </m:r>
                      <m:r>
                        <a:rPr lang="en-US" b="0" i="1" smtClean="0">
                          <a:latin typeface="Cambria Math" panose="02040503050406030204" pitchFamily="18" charset="0"/>
                        </a:rPr>
                        <m:t>𝑥</m:t>
                      </m:r>
                      <m:r>
                        <a:rPr lang="en-US" b="0" i="1" smtClean="0">
                          <a:latin typeface="Cambria Math" panose="02040503050406030204" pitchFamily="18" charset="0"/>
                        </a:rPr>
                        <m:t>+300</m:t>
                      </m:r>
                      <m:r>
                        <a:rPr lang="en-US" b="0" i="1" smtClean="0">
                          <a:latin typeface="Cambria Math" panose="02040503050406030204" pitchFamily="18" charset="0"/>
                        </a:rPr>
                        <m:t>𝑦</m:t>
                      </m:r>
                    </m:oMath>
                  </m:oMathPara>
                </a14:m>
                <a:endParaRPr lang="en-US" b="0" dirty="0"/>
              </a:p>
              <a:p>
                <a:r>
                  <a:rPr lang="en-US" dirty="0"/>
                  <a:t>Since this is a maximization problem, we will increase </a:t>
                </a:r>
                <a:r>
                  <a:rPr lang="en-US" b="1" dirty="0"/>
                  <a:t>Z</a:t>
                </a:r>
                <a:r>
                  <a:rPr lang="en-US" b="1" i="1" dirty="0"/>
                  <a:t> </a:t>
                </a:r>
                <a:r>
                  <a:rPr lang="en-US" dirty="0"/>
                  <a:t>and move the objective line upwards and the last convex it touches is the solution. </a:t>
                </a:r>
              </a:p>
              <a:p>
                <a:r>
                  <a:rPr lang="en-US" dirty="0"/>
                  <a:t>On the next slide, we will see how to solve this using Python </a:t>
                </a:r>
                <a:r>
                  <a:rPr lang="en-US" dirty="0" err="1"/>
                  <a:t>PuLP</a:t>
                </a:r>
                <a:r>
                  <a:rPr lang="en-US" dirty="0"/>
                  <a:t>.</a:t>
                </a:r>
              </a:p>
              <a:p>
                <a:endParaRPr lang="en-US" dirty="0"/>
              </a:p>
              <a:p>
                <a:endParaRPr lang="en-US" dirty="0"/>
              </a:p>
              <a:p>
                <a:endParaRPr lang="en-US" dirty="0"/>
              </a:p>
            </p:txBody>
          </p:sp>
        </mc:Choice>
        <mc:Fallback xmlns="">
          <p:sp>
            <p:nvSpPr>
              <p:cNvPr id="8" name="Content Placeholder 2">
                <a:extLst>
                  <a:ext uri="{FF2B5EF4-FFF2-40B4-BE49-F238E27FC236}">
                    <a16:creationId xmlns:a16="http://schemas.microsoft.com/office/drawing/2014/main" id="{E6CF4A53-0F24-4A2A-B824-FC4EC7DFB996}"/>
                  </a:ext>
                </a:extLst>
              </p:cNvPr>
              <p:cNvSpPr txBox="1">
                <a:spLocks noRot="1" noChangeAspect="1" noMove="1" noResize="1" noEditPoints="1" noAdjustHandles="1" noChangeArrowheads="1" noChangeShapeType="1" noTextEdit="1"/>
              </p:cNvSpPr>
              <p:nvPr/>
            </p:nvSpPr>
            <p:spPr>
              <a:xfrm>
                <a:off x="521207" y="1548730"/>
                <a:ext cx="5776463" cy="4965192"/>
              </a:xfrm>
              <a:prstGeom prst="rect">
                <a:avLst/>
              </a:prstGeom>
              <a:blipFill>
                <a:blip r:embed="rId3"/>
                <a:stretch>
                  <a:fillRect l="-84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262B750-D73D-4619-8D79-2698D3BF87E9}"/>
              </a:ext>
            </a:extLst>
          </p:cNvPr>
          <p:cNvSpPr txBox="1"/>
          <p:nvPr/>
        </p:nvSpPr>
        <p:spPr>
          <a:xfrm>
            <a:off x="7729979" y="4020046"/>
            <a:ext cx="914400"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(5.9375,4.6875)</a:t>
            </a:r>
          </a:p>
        </p:txBody>
      </p:sp>
    </p:spTree>
    <p:extLst>
      <p:ext uri="{BB962C8B-B14F-4D97-AF65-F5344CB8AC3E}">
        <p14:creationId xmlns:p14="http://schemas.microsoft.com/office/powerpoint/2010/main" val="10576605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3A6D7CC-7018-41E7-9002-DED12C106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02" y="1449414"/>
            <a:ext cx="4371379" cy="5141264"/>
          </a:xfrm>
          <a:prstGeom prst="rect">
            <a:avLst/>
          </a:prstGeom>
        </p:spPr>
      </p:pic>
      <p:sp>
        <p:nvSpPr>
          <p:cNvPr id="3" name="TextBox 2">
            <a:extLst>
              <a:ext uri="{FF2B5EF4-FFF2-40B4-BE49-F238E27FC236}">
                <a16:creationId xmlns:a16="http://schemas.microsoft.com/office/drawing/2014/main" id="{30A210CD-0CB0-4EF4-AD8F-664D43AB2600}"/>
              </a:ext>
            </a:extLst>
          </p:cNvPr>
          <p:cNvSpPr txBox="1"/>
          <p:nvPr/>
        </p:nvSpPr>
        <p:spPr>
          <a:xfrm>
            <a:off x="7729979" y="4020046"/>
            <a:ext cx="914400"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(5.9375,4.6875)</a:t>
            </a:r>
          </a:p>
        </p:txBody>
      </p:sp>
      <p:sp>
        <p:nvSpPr>
          <p:cNvPr id="6" name="TextBox 5">
            <a:extLst>
              <a:ext uri="{FF2B5EF4-FFF2-40B4-BE49-F238E27FC236}">
                <a16:creationId xmlns:a16="http://schemas.microsoft.com/office/drawing/2014/main" id="{833509B2-F123-4821-A8C1-CC886AD02955}"/>
              </a:ext>
            </a:extLst>
          </p:cNvPr>
          <p:cNvSpPr txBox="1"/>
          <p:nvPr/>
        </p:nvSpPr>
        <p:spPr>
          <a:xfrm>
            <a:off x="6815579" y="1669236"/>
            <a:ext cx="914400" cy="914400"/>
          </a:xfrm>
          <a:prstGeom prst="rect">
            <a:avLst/>
          </a:prstGeom>
        </p:spPr>
        <p:txBody>
          <a:bodyPr vert="horz" wrap="non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But do we really want continuous?</a:t>
            </a:r>
          </a:p>
          <a:p>
            <a:pPr algn="l">
              <a:spcAft>
                <a:spcPts val="2000"/>
              </a:spcAft>
            </a:pPr>
            <a:r>
              <a:rPr lang="en-US" sz="1600" dirty="0">
                <a:solidFill>
                  <a:srgbClr val="FF0000"/>
                </a:solidFill>
                <a:latin typeface="Segoe UI" panose="020B0502040204020203" pitchFamily="34" charset="0"/>
                <a:cs typeface="Segoe UI" panose="020B0502040204020203" pitchFamily="34" charset="0"/>
              </a:rPr>
              <a:t>A fraction of a product may not make sense!</a:t>
            </a:r>
          </a:p>
        </p:txBody>
      </p:sp>
    </p:spTree>
    <p:extLst>
      <p:ext uri="{BB962C8B-B14F-4D97-AF65-F5344CB8AC3E}">
        <p14:creationId xmlns:p14="http://schemas.microsoft.com/office/powerpoint/2010/main" val="235843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square" lIns="91440" tIns="45720" rIns="91440" bIns="45720" rtlCol="0">
        <a:normAutofit fontScale="92500" lnSpcReduction="20000"/>
      </a:bodyPr>
      <a:lstStyle>
        <a:defPPr algn="l">
          <a:spcAft>
            <a:spcPts val="2000"/>
          </a:spcAft>
          <a:defRPr sz="1600" dirty="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Welcome to PowerPoint_Win32_new.potx" id="{95F22252-1276-4CE0-B5B2-7173AC23E7C1}" vid="{5251F4FC-9BFF-4FAA-9D53-CA33255737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Welcome to PowerPoint</Template>
  <TotalTime>2717</TotalTime>
  <Words>12119</Words>
  <Application>Microsoft Office PowerPoint</Application>
  <PresentationFormat>Widescreen</PresentationFormat>
  <Paragraphs>1900</Paragraphs>
  <Slides>178</Slides>
  <Notes>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178</vt:i4>
      </vt:variant>
    </vt:vector>
  </HeadingPairs>
  <TitlesOfParts>
    <vt:vector size="190" baseType="lpstr">
      <vt:lpstr>Arial</vt:lpstr>
      <vt:lpstr>Calibri</vt:lpstr>
      <vt:lpstr>Cambria Math</vt:lpstr>
      <vt:lpstr>Courier New</vt:lpstr>
      <vt:lpstr>Segoe UI</vt:lpstr>
      <vt:lpstr>Segoe UI Light</vt:lpstr>
      <vt:lpstr>Segoe UI Semibold</vt:lpstr>
      <vt:lpstr>Tahoma</vt:lpstr>
      <vt:lpstr>Times New Roman</vt:lpstr>
      <vt:lpstr>Trebuchet MS</vt:lpstr>
      <vt:lpstr>Verdana</vt:lpstr>
      <vt:lpstr>WelcomeDoc</vt:lpstr>
      <vt:lpstr>Intro to Optimization</vt:lpstr>
      <vt:lpstr>Agenda</vt:lpstr>
      <vt:lpstr>What Problems Will We Solve?</vt:lpstr>
      <vt:lpstr>Section I Intro and Overview</vt:lpstr>
      <vt:lpstr>Demo: The Traveling Salesman</vt:lpstr>
      <vt:lpstr>Why Learn Optimization?</vt:lpstr>
      <vt:lpstr>Machine Learning vs Optimization vs AI</vt:lpstr>
      <vt:lpstr>Discrete versus Continuous Variables</vt:lpstr>
      <vt:lpstr>PowerPoint Presentation</vt:lpstr>
      <vt:lpstr>What is Continuous Optimization?</vt:lpstr>
      <vt:lpstr>Section II Metaheuristics and Random Search</vt:lpstr>
      <vt:lpstr>Traveling Salesman Problem</vt:lpstr>
      <vt:lpstr>What Are Search Algorithms?</vt:lpstr>
      <vt:lpstr>What Are Search Algorithms?</vt:lpstr>
      <vt:lpstr>What Are Metaheuristics?</vt:lpstr>
      <vt:lpstr>Metaheuristic – Hill Climbing</vt:lpstr>
      <vt:lpstr>Demo: Walking Through Hill Climbing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Convex versus Non-Convex</vt:lpstr>
      <vt:lpstr>Convex versus Non-Convex</vt:lpstr>
      <vt:lpstr>Convex versus Non-Convex</vt:lpstr>
      <vt:lpstr>Simulated Annealing </vt:lpstr>
      <vt:lpstr>Calculating the Weighted Coin Flip Probability</vt:lpstr>
      <vt:lpstr>Metaheuristic - Simulated Annealing </vt:lpstr>
      <vt:lpstr>Demo: Walking Through Simulated Annealing</vt:lpstr>
      <vt:lpstr>Hill Climbing/Simulated Annealing for Linear Regression</vt:lpstr>
      <vt:lpstr>Hill Climbing/Simulated Annealing for Linear Regression</vt:lpstr>
      <vt:lpstr>Linear Regression</vt:lpstr>
      <vt:lpstr>Hill Climbing/Simulated Annealing for Quantile Regression</vt:lpstr>
      <vt:lpstr>Quantile Regression</vt:lpstr>
      <vt:lpstr>Other Metaheuristics Algorithms</vt:lpstr>
      <vt:lpstr>Pros and Cons of Metaheuristics</vt:lpstr>
      <vt:lpstr>No Free Lunch Theorem</vt:lpstr>
      <vt:lpstr>P Versus NP Problem</vt:lpstr>
      <vt:lpstr>Quiz Time!</vt:lpstr>
      <vt:lpstr>Quiz Time!</vt:lpstr>
      <vt:lpstr>Quiz Time!</vt:lpstr>
      <vt:lpstr>Quiz Time!</vt:lpstr>
      <vt:lpstr>Quiz Time!</vt:lpstr>
      <vt:lpstr>Quiz Time!</vt:lpstr>
      <vt:lpstr>Quiz Time!</vt:lpstr>
      <vt:lpstr>Quiz Time!</vt:lpstr>
      <vt:lpstr>Source Code</vt:lpstr>
      <vt:lpstr>Section III Tree Search</vt:lpstr>
      <vt:lpstr>Introducing Tree Search</vt:lpstr>
      <vt:lpstr>Introducing Tree Search</vt:lpstr>
      <vt:lpstr>A Crash Course on Permutations</vt:lpstr>
      <vt:lpstr>A Crash Course on Permutations</vt:lpstr>
      <vt:lpstr>Consider the Sudoku</vt:lpstr>
      <vt:lpstr>Consider the Sudoku</vt:lpstr>
      <vt:lpstr>Solving the Sudoku</vt:lpstr>
      <vt:lpstr>Building a Tree Search Algorithm</vt:lpstr>
      <vt:lpstr>Demo: Solving a Sudoku</vt:lpstr>
      <vt:lpstr>Generating a Schedule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Branch-and-Prune for Scheduling</vt:lpstr>
      <vt:lpstr>PowerPoint Presentation</vt:lpstr>
      <vt:lpstr>Linear Relaxation with Branch and Bound</vt:lpstr>
      <vt:lpstr>Linear Relaxation with Branch and Bound</vt:lpstr>
      <vt:lpstr>Knapsack Basic Search</vt:lpstr>
      <vt:lpstr>Knapsack Basic Search</vt:lpstr>
      <vt:lpstr>Linear Relaxation with Branch and Bound</vt:lpstr>
      <vt:lpstr>Linear Relaxation with Branch and Bound</vt:lpstr>
      <vt:lpstr>Knapsack Branch-and-Bound Search</vt:lpstr>
      <vt:lpstr>Solving with PuLP</vt:lpstr>
      <vt:lpstr>The Many Applications of Search Trees</vt:lpstr>
      <vt:lpstr>Quize Time!</vt:lpstr>
      <vt:lpstr>Quize Time!</vt:lpstr>
      <vt:lpstr>Quiz Time!</vt:lpstr>
      <vt:lpstr>Quiz Time!</vt:lpstr>
      <vt:lpstr>Section IV Linear Programming</vt:lpstr>
      <vt:lpstr>What Is Linear Programming?</vt:lpstr>
      <vt:lpstr>A Brief History of Linear Programming</vt:lpstr>
      <vt:lpstr>Problem 1 – Factory Optimization</vt:lpstr>
      <vt:lpstr>Problem 1 – Factory Optimization</vt:lpstr>
      <vt:lpstr>Problem 1 – Factory Optimization</vt:lpstr>
      <vt:lpstr>Problem 1 – Factory Optimization</vt:lpstr>
      <vt:lpstr>Problem 1 – Factory Optimization</vt:lpstr>
      <vt:lpstr>Problem 1 – Factory Optimization</vt:lpstr>
      <vt:lpstr>Problem 1 – Factory Optimization</vt:lpstr>
      <vt:lpstr>Problem 1 – Factory Optimization (Integer Version)</vt:lpstr>
      <vt:lpstr>Linear versus Integer Programming</vt:lpstr>
      <vt:lpstr>Linear versus Integer Programming</vt:lpstr>
      <vt:lpstr>Problem 2: Minimization</vt:lpstr>
      <vt:lpstr>Problem 2: Minimization</vt:lpstr>
      <vt:lpstr>Problem 2: Minimization</vt:lpstr>
      <vt:lpstr>Problem 3 – Portfolio Optimization</vt:lpstr>
      <vt:lpstr>Problem 3 – Portfolio Optimization</vt:lpstr>
      <vt:lpstr>Problem 3 – Portfolio Optimization</vt:lpstr>
      <vt:lpstr>Problem 4 – Mixed Integer Problem</vt:lpstr>
      <vt:lpstr>Stay Calm</vt:lpstr>
      <vt:lpstr>Problem 4 – Mixed Integer Problem</vt:lpstr>
      <vt:lpstr>Problem 4 – Mixed Integer Problem</vt:lpstr>
      <vt:lpstr>Special Cases</vt:lpstr>
      <vt:lpstr>PowerPoint Presentation</vt:lpstr>
      <vt:lpstr>Quiz Time!</vt:lpstr>
      <vt:lpstr>Quiz Time!</vt:lpstr>
      <vt:lpstr>Quiz Time!</vt:lpstr>
      <vt:lpstr>Quiz Time!</vt:lpstr>
      <vt:lpstr>Quiz Time!</vt:lpstr>
      <vt:lpstr>Quiz Time!</vt:lpstr>
      <vt:lpstr>Section V Gradient Descent and Neural Networks</vt:lpstr>
      <vt:lpstr>Gradient Descent - Making Calculus Useful</vt:lpstr>
      <vt:lpstr>A Crash Course in Calculus Derivatives</vt:lpstr>
      <vt:lpstr>The Essence of Gradient Descent</vt:lpstr>
      <vt:lpstr>The Essence of Gradient Descent</vt:lpstr>
      <vt:lpstr>A Crash Course in Calculus Derivatives</vt:lpstr>
      <vt:lpstr>Gradient Descent with One Variable</vt:lpstr>
      <vt:lpstr>Gradient Descent with One Variable</vt:lpstr>
      <vt:lpstr>Gradient Descent with One Variable</vt:lpstr>
      <vt:lpstr>Gradient Descent with One Variable</vt:lpstr>
      <vt:lpstr>Gradient Descent with One Variable</vt:lpstr>
      <vt:lpstr>Gradient Descent with One Variable</vt:lpstr>
      <vt:lpstr>Multivariable Gradient Descent: Partial Derivatives</vt:lpstr>
      <vt:lpstr>Multivariable Gradient Descent</vt:lpstr>
      <vt:lpstr>When Slopes of 0 are Not Minimums/Maximums</vt:lpstr>
      <vt:lpstr>Gradient Descent for Linear Regression</vt:lpstr>
      <vt:lpstr>What Are Neural Networks?</vt:lpstr>
      <vt:lpstr>The Problem</vt:lpstr>
      <vt:lpstr>A Simple Neural Network</vt:lpstr>
      <vt:lpstr>A Simple Neural Network</vt:lpstr>
      <vt:lpstr>A Simple Neural Network</vt:lpstr>
      <vt:lpstr>A Simple Neural Network</vt:lpstr>
      <vt:lpstr>A Simple Neural Network</vt:lpstr>
      <vt:lpstr>A Simple Neural Network</vt:lpstr>
      <vt:lpstr>A Simple Neural Network</vt:lpstr>
      <vt:lpstr>A Simple Neural Network</vt:lpstr>
      <vt:lpstr>PowerPoint Presentation</vt:lpstr>
      <vt:lpstr>PowerPoint Presentation</vt:lpstr>
      <vt:lpstr>Activation Functions</vt:lpstr>
      <vt:lpstr>Activation Functions</vt:lpstr>
      <vt:lpstr>Other Design Decisions</vt:lpstr>
      <vt:lpstr>So What Do the Weights Actually Do?</vt:lpstr>
      <vt:lpstr>Neural Networks and Optimization </vt:lpstr>
      <vt:lpstr>Stochastic Gradient Descent</vt:lpstr>
      <vt:lpstr>PowerPoint Presentation</vt:lpstr>
      <vt:lpstr>The Practicality of Neural Networks</vt:lpstr>
      <vt:lpstr>Also Read My Recent Blog Article</vt:lpstr>
      <vt:lpstr>PowerPoint Presentation</vt:lpstr>
      <vt:lpstr>Quiz Time!</vt:lpstr>
      <vt:lpstr>Quiz Time!</vt:lpstr>
      <vt:lpstr>Quiz Time!</vt:lpstr>
      <vt:lpstr>Quiz Time!</vt:lpstr>
      <vt:lpstr>Quiz Time!</vt:lpstr>
      <vt:lpstr>Quiz Time!</vt:lpstr>
      <vt:lpstr>Going Forward</vt:lpstr>
      <vt:lpstr>The Obstacle of Generality</vt:lpstr>
      <vt:lpstr>The Obstacle of Generality</vt:lpstr>
      <vt:lpstr>Use the Right “AI” for the Job</vt:lpstr>
      <vt:lpstr>Homework Assignments (Answers Are In “code” Folder)</vt:lpstr>
      <vt:lpstr>Homework #1</vt:lpstr>
      <vt:lpstr>Homework #2</vt:lpstr>
      <vt:lpstr>Homework #3</vt:lpstr>
      <vt:lpstr>Appendix</vt:lpstr>
      <vt:lpstr>Pop Culture</vt:lpstr>
      <vt:lpstr>YouTube Channels and Videos</vt:lpstr>
      <vt:lpstr>Interesting Articles</vt:lpstr>
      <vt:lpstr>Interesting Articles</vt:lpstr>
      <vt:lpstr>Interesting Papers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PowerPoint</dc:title>
  <dc:creator>Thomas Nield</dc:creator>
  <cp:keywords/>
  <cp:lastModifiedBy>Thomas Nield</cp:lastModifiedBy>
  <cp:revision>217</cp:revision>
  <dcterms:created xsi:type="dcterms:W3CDTF">2019-03-03T21:22:54Z</dcterms:created>
  <dcterms:modified xsi:type="dcterms:W3CDTF">2019-04-15T03:07:18Z</dcterms:modified>
  <cp:version/>
</cp:coreProperties>
</file>